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slides/slide25.xml" ContentType="application/vnd.openxmlformats-officedocument.presentationml.slide+xml"/>
  <Override PartName="/ppt/presentation.xml" ContentType="application/vnd.openxmlformats-officedocument.presentationml.presentation.main+xml"/>
  <Override PartName="/ppt/slides/slide7.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6.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1.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Masters/slideMaster2.xml" ContentType="application/vnd.openxmlformats-officedocument.presentationml.slideMaster+xml"/>
  <Override PartName="/ppt/slideMasters/slideMaster4.xml" ContentType="application/vnd.openxmlformats-officedocument.presentationml.slideMaster+xml"/>
  <Override PartName="/ppt/slideMasters/slideMaster1.xml" ContentType="application/vnd.openxmlformats-officedocument.presentationml.slideMaster+xml"/>
  <Override PartName="/ppt/slideMasters/slideMaster3.xml" ContentType="application/vnd.openxmlformats-officedocument.presentationml.slideMaster+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slideLayouts/slideLayout18.xml" ContentType="application/vnd.openxmlformats-officedocument.presentationml.slideLayout+xml"/>
  <Override PartName="/ppt/notesSlides/notesSlide6.xml" ContentType="application/vnd.openxmlformats-officedocument.presentationml.notesSlide+xml"/>
  <Override PartName="/ppt/slideLayouts/slideLayout10.xml" ContentType="application/vnd.openxmlformats-officedocument.presentationml.slideLayout+xml"/>
  <Override PartName="/ppt/notesSlides/notesSlide5.xml" ContentType="application/vnd.openxmlformats-officedocument.presentationml.notesSlide+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7.xml" ContentType="application/vnd.openxmlformats-officedocument.presentationml.slideLayout+xml"/>
  <Override PartName="/ppt/slideLayouts/slideLayout8.xml" ContentType="application/vnd.openxmlformats-officedocument.presentationml.slideLayout+xml"/>
  <Override PartName="/ppt/notesSlides/notesSlide4.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6.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4.xml" ContentType="application/vnd.openxmlformats-officedocument.presentationml.slideLayout+xml"/>
  <Override PartName="/ppt/notesSlides/notesSlide3.xml" ContentType="application/vnd.openxmlformats-officedocument.presentationml.notesSlide+xml"/>
  <Override PartName="/ppt/notesSlides/notesSlide23.xml" ContentType="application/vnd.openxmlformats-officedocument.presentationml.notesSlide+xml"/>
  <Override PartName="/ppt/notesSlides/notesSlide11.xml" ContentType="application/vnd.openxmlformats-officedocument.presentationml.notes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22.xml" ContentType="application/vnd.openxmlformats-officedocument.presentationml.notesSlide+xml"/>
  <Override PartName="/ppt/notesSlides/notesSlide18.xml" ContentType="application/vnd.openxmlformats-officedocument.presentationml.notes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slideLayouts/slideLayout5.xml" ContentType="application/vnd.openxmlformats-officedocument.presentationml.slideLayout+xml"/>
  <Override PartName="/ppt/notesSlides/notesSlide16.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5.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65" r:id="rId2"/>
    <p:sldMasterId id="2147483675" r:id="rId3"/>
    <p:sldMasterId id="2147483680" r:id="rId4"/>
  </p:sldMasterIdLst>
  <p:notesMasterIdLst>
    <p:notesMasterId r:id="rId30"/>
  </p:notesMasterIdLst>
  <p:sldIdLst>
    <p:sldId id="258" r:id="rId5"/>
    <p:sldId id="257"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5" autoAdjust="0"/>
    <p:restoredTop sz="94660"/>
  </p:normalViewPr>
  <p:slideViewPr>
    <p:cSldViewPr snapToGrid="0">
      <p:cViewPr varScale="1">
        <p:scale>
          <a:sx n="85" d="100"/>
          <a:sy n="85" d="100"/>
        </p:scale>
        <p:origin x="51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38" Type="http://schemas.openxmlformats.org/officeDocument/2006/relationships/customXml" Target="../customXml/item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ustomXml" Target="../customXml/item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customXml" Target="../customXml/item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25AF158B-4315-49B9-819F-E1B15B331F1B}" type="datetimeFigureOut">
              <a:rPr lang="he-IL" smtClean="0"/>
              <a:t>י"ז/אדר ב/תשע"ט</a:t>
            </a:fld>
            <a:endParaRPr lang="he-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8D20ECAF-688E-4E93-8CE1-04BC7A8A0B9E}" type="slidenum">
              <a:rPr lang="he-IL" smtClean="0"/>
              <a:t>‹#›</a:t>
            </a:fld>
            <a:endParaRPr lang="he-IL"/>
          </a:p>
        </p:txBody>
      </p:sp>
    </p:spTree>
    <p:extLst>
      <p:ext uri="{BB962C8B-B14F-4D97-AF65-F5344CB8AC3E}">
        <p14:creationId xmlns:p14="http://schemas.microsoft.com/office/powerpoint/2010/main" val="22918514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US"/>
          </a:p>
        </p:txBody>
      </p:sp>
      <p:sp>
        <p:nvSpPr>
          <p:cNvPr id="4" name="מציין מיקום של מספר שקופית 3"/>
          <p:cNvSpPr>
            <a:spLocks noGrp="1"/>
          </p:cNvSpPr>
          <p:nvPr>
            <p:ph type="sldNum" sz="quarter" idx="10"/>
          </p:nvPr>
        </p:nvSpPr>
        <p:spPr/>
        <p:txBody>
          <a:bodyPr/>
          <a:lstStyle/>
          <a:p>
            <a:fld id="{19F73C61-27A5-4D4E-AE63-B17197A01A08}"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815780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כיסוי של רשת</a:t>
            </a:r>
            <a:r>
              <a:rPr lang="he-IL" baseline="0" dirty="0" smtClean="0"/>
              <a:t> המסילות מרעננה בצפון ועד רחובות בדרום</a:t>
            </a:r>
          </a:p>
          <a:p>
            <a:r>
              <a:rPr lang="he-IL" dirty="0" smtClean="0"/>
              <a:t>רשת המטרו בצבעי התכלת</a:t>
            </a:r>
          </a:p>
          <a:p>
            <a:r>
              <a:rPr lang="he-IL" dirty="0" err="1" smtClean="0"/>
              <a:t>רק"ל</a:t>
            </a:r>
            <a:r>
              <a:rPr lang="he-IL" dirty="0" smtClean="0"/>
              <a:t> – לפי צבע</a:t>
            </a:r>
          </a:p>
          <a:p>
            <a:r>
              <a:rPr lang="he-IL" baseline="0" dirty="0" smtClean="0"/>
              <a:t>רכבת ישראל- כתום</a:t>
            </a:r>
          </a:p>
          <a:p>
            <a:endParaRPr lang="he-IL" baseline="0" dirty="0" smtClean="0"/>
          </a:p>
          <a:p>
            <a:r>
              <a:rPr lang="he-IL" baseline="0" dirty="0" smtClean="0"/>
              <a:t>חיבור הטבעת התיכונה- אזורים המרוחקים 10-20 ק"מ </a:t>
            </a:r>
            <a:r>
              <a:rPr lang="he-IL" baseline="0" dirty="0" err="1" smtClean="0"/>
              <a:t>מהמע"ר</a:t>
            </a:r>
            <a:r>
              <a:rPr lang="he-IL" baseline="0" dirty="0" smtClean="0"/>
              <a:t> </a:t>
            </a:r>
            <a:r>
              <a:rPr lang="he-IL" baseline="0" dirty="0" err="1" smtClean="0"/>
              <a:t>המטרופוליני</a:t>
            </a:r>
            <a:r>
              <a:rPr lang="he-IL" baseline="0" dirty="0" smtClean="0"/>
              <a:t> באמצעי שמצד אחד מהיר יותר מרכבת קלה ומצד שני בעל פיזור רחב יותר מרכבת כבדה.</a:t>
            </a:r>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2</a:t>
            </a:fld>
            <a:endParaRPr lang="he-IL">
              <a:solidFill>
                <a:prstClr val="black"/>
              </a:solidFill>
            </a:endParaRPr>
          </a:p>
        </p:txBody>
      </p:sp>
    </p:spTree>
    <p:extLst>
      <p:ext uri="{BB962C8B-B14F-4D97-AF65-F5344CB8AC3E}">
        <p14:creationId xmlns:p14="http://schemas.microsoft.com/office/powerpoint/2010/main" val="2705749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3</a:t>
            </a:fld>
            <a:endParaRPr lang="he-IL">
              <a:solidFill>
                <a:prstClr val="black"/>
              </a:solidFill>
            </a:endParaRPr>
          </a:p>
        </p:txBody>
      </p:sp>
    </p:spTree>
    <p:extLst>
      <p:ext uri="{BB962C8B-B14F-4D97-AF65-F5344CB8AC3E}">
        <p14:creationId xmlns:p14="http://schemas.microsoft.com/office/powerpoint/2010/main" val="1705487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4</a:t>
            </a:fld>
            <a:endParaRPr lang="he-IL">
              <a:solidFill>
                <a:prstClr val="black"/>
              </a:solidFill>
            </a:endParaRPr>
          </a:p>
        </p:txBody>
      </p:sp>
    </p:spTree>
    <p:extLst>
      <p:ext uri="{BB962C8B-B14F-4D97-AF65-F5344CB8AC3E}">
        <p14:creationId xmlns:p14="http://schemas.microsoft.com/office/powerpoint/2010/main" val="1942078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5</a:t>
            </a:fld>
            <a:endParaRPr lang="he-IL">
              <a:solidFill>
                <a:prstClr val="black"/>
              </a:solidFill>
            </a:endParaRPr>
          </a:p>
        </p:txBody>
      </p:sp>
    </p:spTree>
    <p:extLst>
      <p:ext uri="{BB962C8B-B14F-4D97-AF65-F5344CB8AC3E}">
        <p14:creationId xmlns:p14="http://schemas.microsoft.com/office/powerpoint/2010/main" val="3604926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6</a:t>
            </a:fld>
            <a:endParaRPr lang="he-IL">
              <a:solidFill>
                <a:prstClr val="black"/>
              </a:solidFill>
            </a:endParaRPr>
          </a:p>
        </p:txBody>
      </p:sp>
    </p:spTree>
    <p:extLst>
      <p:ext uri="{BB962C8B-B14F-4D97-AF65-F5344CB8AC3E}">
        <p14:creationId xmlns:p14="http://schemas.microsoft.com/office/powerpoint/2010/main" val="307120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7</a:t>
            </a:fld>
            <a:endParaRPr lang="he-IL">
              <a:solidFill>
                <a:prstClr val="black"/>
              </a:solidFill>
            </a:endParaRPr>
          </a:p>
        </p:txBody>
      </p:sp>
    </p:spTree>
    <p:extLst>
      <p:ext uri="{BB962C8B-B14F-4D97-AF65-F5344CB8AC3E}">
        <p14:creationId xmlns:p14="http://schemas.microsoft.com/office/powerpoint/2010/main" val="3085123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8</a:t>
            </a:fld>
            <a:endParaRPr lang="he-IL">
              <a:solidFill>
                <a:prstClr val="black"/>
              </a:solidFill>
            </a:endParaRPr>
          </a:p>
        </p:txBody>
      </p:sp>
    </p:spTree>
    <p:extLst>
      <p:ext uri="{BB962C8B-B14F-4D97-AF65-F5344CB8AC3E}">
        <p14:creationId xmlns:p14="http://schemas.microsoft.com/office/powerpoint/2010/main" val="3501479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9</a:t>
            </a:fld>
            <a:endParaRPr lang="he-IL">
              <a:solidFill>
                <a:prstClr val="black"/>
              </a:solidFill>
            </a:endParaRPr>
          </a:p>
        </p:txBody>
      </p:sp>
    </p:spTree>
    <p:extLst>
      <p:ext uri="{BB962C8B-B14F-4D97-AF65-F5344CB8AC3E}">
        <p14:creationId xmlns:p14="http://schemas.microsoft.com/office/powerpoint/2010/main" val="1704007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מקטע הרצליה</a:t>
            </a:r>
          </a:p>
          <a:p>
            <a:r>
              <a:rPr lang="he-IL" dirty="0" smtClean="0"/>
              <a:t> מוקדים: מרינה, אזור התעסוקה הרצליה פיתוח</a:t>
            </a:r>
          </a:p>
          <a:p>
            <a:r>
              <a:rPr lang="he-IL" dirty="0" smtClean="0"/>
              <a:t>אזור הפיתוח גליל ים</a:t>
            </a:r>
          </a:p>
          <a:p>
            <a:endParaRPr lang="he-IL" dirty="0" smtClean="0"/>
          </a:p>
          <a:p>
            <a:r>
              <a:rPr lang="he-IL" dirty="0" smtClean="0"/>
              <a:t>3 תחנות </a:t>
            </a:r>
            <a:r>
              <a:rPr lang="he-IL" dirty="0" err="1" smtClean="0"/>
              <a:t>אינטרמודליות</a:t>
            </a:r>
            <a:r>
              <a:rPr lang="he-IL" dirty="0" smtClean="0"/>
              <a:t>- שילוב עם הקו הירוק, ר"י וקו </a:t>
            </a:r>
            <a:r>
              <a:rPr lang="en-US" dirty="0" smtClean="0"/>
              <a:t>M1</a:t>
            </a:r>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10</a:t>
            </a:fld>
            <a:endParaRPr lang="he-IL">
              <a:solidFill>
                <a:prstClr val="black"/>
              </a:solidFill>
            </a:endParaRPr>
          </a:p>
        </p:txBody>
      </p:sp>
    </p:spTree>
    <p:extLst>
      <p:ext uri="{BB962C8B-B14F-4D97-AF65-F5344CB8AC3E}">
        <p14:creationId xmlns:p14="http://schemas.microsoft.com/office/powerpoint/2010/main" val="1020321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he-IL" sz="1300" dirty="0"/>
              <a:t>הרצליה (3 תחנות)</a:t>
            </a:r>
          </a:p>
          <a:p>
            <a:pPr rtl="1"/>
            <a:r>
              <a:rPr lang="he-IL" sz="1300" dirty="0"/>
              <a:t>התוואי מתחיל ברח' השונית (בצמוד למרינה), ממשיך בשד' אבא אבן, רח' נעמי שמר, רח' המדע, חוצה מתחת לכביש החוף, רח' המנהרה, חוצה מתחת לנתיבי איילון, עובר ממזרח לתחנת רכבת הרצליה, וממשיך דרומה לכיוון </a:t>
            </a:r>
            <a:r>
              <a:rPr lang="he-IL" sz="1300" dirty="0" err="1"/>
              <a:t>רמה"ש</a:t>
            </a:r>
            <a:r>
              <a:rPr lang="he-IL" sz="1300" dirty="0"/>
              <a:t>.</a:t>
            </a:r>
            <a:endParaRPr lang="en-US" sz="1300" dirty="0"/>
          </a:p>
          <a:p>
            <a:pPr rtl="1"/>
            <a:r>
              <a:rPr lang="he-IL" sz="1300" dirty="0"/>
              <a:t>תחנות: </a:t>
            </a:r>
            <a:endParaRPr lang="en-US" sz="1300" dirty="0"/>
          </a:p>
          <a:p>
            <a:pPr lvl="0" rtl="1"/>
            <a:r>
              <a:rPr lang="he-IL" sz="1300" dirty="0"/>
              <a:t>מרינה הרצליה, רח' השונית</a:t>
            </a:r>
            <a:endParaRPr lang="en-US" sz="1300" dirty="0"/>
          </a:p>
          <a:p>
            <a:pPr lvl="0" rtl="1"/>
            <a:r>
              <a:rPr lang="he-IL" sz="1300" dirty="0"/>
              <a:t>רח' נעמי שמר, בקרבת רח' אבא אבן</a:t>
            </a:r>
            <a:endParaRPr lang="en-US" sz="1300" dirty="0"/>
          </a:p>
          <a:p>
            <a:pPr lvl="0" rtl="1"/>
            <a:r>
              <a:rPr lang="he-IL" sz="1300" dirty="0"/>
              <a:t>תחנת רכבת ישראל</a:t>
            </a:r>
            <a:endParaRPr lang="en-US" sz="1300" dirty="0"/>
          </a:p>
          <a:p>
            <a:endParaRPr lang="he-IL" dirty="0" smtClean="0"/>
          </a:p>
          <a:p>
            <a:r>
              <a:rPr lang="he-IL" dirty="0" smtClean="0"/>
              <a:t>רמת השרון (2 תחנות)</a:t>
            </a:r>
          </a:p>
          <a:p>
            <a:pPr rtl="1"/>
            <a:r>
              <a:rPr lang="he-IL" sz="1300" dirty="0"/>
              <a:t>תוואי הקו</a:t>
            </a:r>
            <a:r>
              <a:rPr lang="en-US" sz="1300" dirty="0"/>
              <a:t> M3  </a:t>
            </a:r>
            <a:r>
              <a:rPr lang="he-IL" sz="1300" dirty="0"/>
              <a:t>מתוכנן לעבור בתחום השכונות העתידיות במערב העיר. </a:t>
            </a:r>
            <a:endParaRPr lang="en-US" sz="1300" dirty="0"/>
          </a:p>
          <a:p>
            <a:pPr rtl="1"/>
            <a:r>
              <a:rPr lang="he-IL" sz="1300" dirty="0"/>
              <a:t>מיקום תחנות בקו מטרו </a:t>
            </a:r>
            <a:r>
              <a:rPr lang="en-US" sz="1300" dirty="0"/>
              <a:t>M3</a:t>
            </a:r>
            <a:r>
              <a:rPr lang="he-IL" sz="1300" dirty="0"/>
              <a:t>: צפון מזרח </a:t>
            </a:r>
            <a:r>
              <a:rPr lang="he-IL" sz="1300" dirty="0" err="1"/>
              <a:t>רמה"ש</a:t>
            </a:r>
            <a:r>
              <a:rPr lang="he-IL" sz="1300" dirty="0"/>
              <a:t>  ודרום מזרח </a:t>
            </a:r>
            <a:r>
              <a:rPr lang="he-IL" sz="1300" dirty="0" err="1"/>
              <a:t>רמה"ש</a:t>
            </a:r>
            <a:r>
              <a:rPr lang="he-IL" sz="1300" dirty="0"/>
              <a:t> מדרום לכביש 5.</a:t>
            </a:r>
            <a:endParaRPr lang="en-US" sz="1300" dirty="0"/>
          </a:p>
          <a:p>
            <a:pPr rtl="1"/>
            <a:r>
              <a:rPr lang="he-IL" sz="1300" dirty="0"/>
              <a:t> </a:t>
            </a:r>
            <a:endParaRPr lang="en-US" sz="1300" dirty="0"/>
          </a:p>
          <a:p>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11</a:t>
            </a:fld>
            <a:endParaRPr lang="he-IL">
              <a:solidFill>
                <a:prstClr val="black"/>
              </a:solidFill>
            </a:endParaRPr>
          </a:p>
        </p:txBody>
      </p:sp>
    </p:spTree>
    <p:extLst>
      <p:ext uri="{BB962C8B-B14F-4D97-AF65-F5344CB8AC3E}">
        <p14:creationId xmlns:p14="http://schemas.microsoft.com/office/powerpoint/2010/main" val="3294828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אבי</a:t>
            </a:r>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12</a:t>
            </a:fld>
            <a:endParaRPr lang="he-IL">
              <a:solidFill>
                <a:prstClr val="black"/>
              </a:solidFill>
            </a:endParaRPr>
          </a:p>
        </p:txBody>
      </p:sp>
    </p:spTree>
    <p:extLst>
      <p:ext uri="{BB962C8B-B14F-4D97-AF65-F5344CB8AC3E}">
        <p14:creationId xmlns:p14="http://schemas.microsoft.com/office/powerpoint/2010/main" val="2116346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מקטע תל אביב</a:t>
            </a:r>
          </a:p>
          <a:p>
            <a:r>
              <a:rPr lang="he-IL" dirty="0" smtClean="0"/>
              <a:t>אזור</a:t>
            </a:r>
            <a:r>
              <a:rPr lang="he-IL" baseline="0" dirty="0" smtClean="0"/>
              <a:t> הפיתוח העתידי רמת השרון</a:t>
            </a:r>
          </a:p>
          <a:p>
            <a:r>
              <a:rPr lang="he-IL" baseline="0" dirty="0" smtClean="0"/>
              <a:t>עתידים </a:t>
            </a:r>
          </a:p>
          <a:p>
            <a:r>
              <a:rPr lang="he-IL" baseline="0" dirty="0" smtClean="0"/>
              <a:t>רמת החייל</a:t>
            </a:r>
          </a:p>
          <a:p>
            <a:r>
              <a:rPr lang="he-IL" baseline="0" dirty="0" smtClean="0"/>
              <a:t>בית חולים אסותא</a:t>
            </a:r>
          </a:p>
          <a:p>
            <a:endParaRPr lang="he-IL" baseline="0" dirty="0" smtClean="0"/>
          </a:p>
          <a:p>
            <a:r>
              <a:rPr lang="he-IL" baseline="0" dirty="0" smtClean="0"/>
              <a:t>תחנה </a:t>
            </a:r>
            <a:r>
              <a:rPr lang="he-IL" baseline="0" dirty="0" err="1" smtClean="0"/>
              <a:t>אינטרמודלית</a:t>
            </a:r>
            <a:r>
              <a:rPr lang="he-IL" baseline="0" dirty="0" smtClean="0"/>
              <a:t> עם הקו הירוק</a:t>
            </a:r>
            <a:endParaRPr lang="he-IL" dirty="0" smtClean="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13</a:t>
            </a:fld>
            <a:endParaRPr lang="he-IL">
              <a:solidFill>
                <a:prstClr val="black"/>
              </a:solidFill>
            </a:endParaRPr>
          </a:p>
        </p:txBody>
      </p:sp>
    </p:spTree>
    <p:extLst>
      <p:ext uri="{BB962C8B-B14F-4D97-AF65-F5344CB8AC3E}">
        <p14:creationId xmlns:p14="http://schemas.microsoft.com/office/powerpoint/2010/main" val="1879578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מקטע תל אביב (2 תחנות)</a:t>
            </a:r>
          </a:p>
          <a:p>
            <a:r>
              <a:rPr lang="he-IL" dirty="0" smtClean="0"/>
              <a:t>תחנה בדבורה הנביאה</a:t>
            </a:r>
          </a:p>
          <a:p>
            <a:r>
              <a:rPr lang="he-IL" dirty="0" smtClean="0"/>
              <a:t>תחנה ברמת החייל- בכניסה לבית חולים אסותא</a:t>
            </a:r>
          </a:p>
          <a:p>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14</a:t>
            </a:fld>
            <a:endParaRPr lang="he-IL">
              <a:solidFill>
                <a:prstClr val="black"/>
              </a:solidFill>
            </a:endParaRPr>
          </a:p>
        </p:txBody>
      </p:sp>
    </p:spTree>
    <p:extLst>
      <p:ext uri="{BB962C8B-B14F-4D97-AF65-F5344CB8AC3E}">
        <p14:creationId xmlns:p14="http://schemas.microsoft.com/office/powerpoint/2010/main" val="2107720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15</a:t>
            </a:fld>
            <a:endParaRPr lang="he-IL">
              <a:solidFill>
                <a:prstClr val="black"/>
              </a:solidFill>
            </a:endParaRPr>
          </a:p>
        </p:txBody>
      </p:sp>
    </p:spTree>
    <p:extLst>
      <p:ext uri="{BB962C8B-B14F-4D97-AF65-F5344CB8AC3E}">
        <p14:creationId xmlns:p14="http://schemas.microsoft.com/office/powerpoint/2010/main" val="2849329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מקטע פתח תקווה גבעת שמואל</a:t>
            </a:r>
          </a:p>
          <a:p>
            <a:endParaRPr lang="he-IL" dirty="0" smtClean="0"/>
          </a:p>
          <a:p>
            <a:r>
              <a:rPr lang="he-IL" dirty="0" smtClean="0"/>
              <a:t>מוקדים</a:t>
            </a:r>
            <a:r>
              <a:rPr lang="he-IL" baseline="0" dirty="0" smtClean="0"/>
              <a:t> עיקריים </a:t>
            </a:r>
          </a:p>
          <a:p>
            <a:r>
              <a:rPr lang="he-IL" baseline="0" dirty="0" smtClean="0"/>
              <a:t>אזור תעסוקה </a:t>
            </a:r>
            <a:r>
              <a:rPr lang="he-IL" baseline="0" dirty="0" err="1" smtClean="0"/>
              <a:t>קרית</a:t>
            </a:r>
            <a:r>
              <a:rPr lang="he-IL" baseline="0" dirty="0" smtClean="0"/>
              <a:t> אריה</a:t>
            </a:r>
          </a:p>
          <a:p>
            <a:r>
              <a:rPr lang="he-IL" baseline="0" dirty="0" smtClean="0"/>
              <a:t>בית חולים בילינסון</a:t>
            </a:r>
          </a:p>
          <a:p>
            <a:r>
              <a:rPr lang="he-IL" baseline="0" dirty="0" err="1" smtClean="0"/>
              <a:t>אונ</a:t>
            </a:r>
            <a:r>
              <a:rPr lang="he-IL" baseline="0" dirty="0" smtClean="0"/>
              <a:t> בר אילן</a:t>
            </a:r>
          </a:p>
          <a:p>
            <a:endParaRPr lang="he-IL" dirty="0" smtClean="0"/>
          </a:p>
          <a:p>
            <a:r>
              <a:rPr lang="he-IL" dirty="0" smtClean="0"/>
              <a:t>3 תחנות </a:t>
            </a:r>
            <a:r>
              <a:rPr lang="he-IL" dirty="0" err="1" smtClean="0"/>
              <a:t>אינטרמודליות</a:t>
            </a:r>
            <a:r>
              <a:rPr lang="he-IL" dirty="0" smtClean="0"/>
              <a:t>- 2 קו אדום</a:t>
            </a:r>
          </a:p>
          <a:p>
            <a:r>
              <a:rPr lang="en-US" dirty="0" smtClean="0"/>
              <a:t>M</a:t>
            </a:r>
            <a:r>
              <a:rPr lang="he-IL" dirty="0" smtClean="0"/>
              <a:t>2</a:t>
            </a:r>
          </a:p>
          <a:p>
            <a:endParaRPr lang="he-IL" dirty="0" smtClean="0"/>
          </a:p>
          <a:p>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16</a:t>
            </a:fld>
            <a:endParaRPr lang="he-IL">
              <a:solidFill>
                <a:prstClr val="black"/>
              </a:solidFill>
            </a:endParaRPr>
          </a:p>
        </p:txBody>
      </p:sp>
    </p:spTree>
    <p:extLst>
      <p:ext uri="{BB962C8B-B14F-4D97-AF65-F5344CB8AC3E}">
        <p14:creationId xmlns:p14="http://schemas.microsoft.com/office/powerpoint/2010/main" val="2122739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b="1" dirty="0" smtClean="0"/>
              <a:t>פתח תקווה (5 תחנות)</a:t>
            </a:r>
          </a:p>
          <a:p>
            <a:pPr defTabSz="965149"/>
            <a:r>
              <a:rPr lang="he-IL" dirty="0" smtClean="0"/>
              <a:t>תחנה</a:t>
            </a:r>
            <a:r>
              <a:rPr lang="he-IL" baseline="0" dirty="0" smtClean="0"/>
              <a:t> ראשונה </a:t>
            </a:r>
            <a:r>
              <a:rPr lang="he-IL" baseline="0" dirty="0" err="1" smtClean="0"/>
              <a:t>דיפו</a:t>
            </a:r>
            <a:r>
              <a:rPr lang="he-IL" baseline="0" dirty="0" smtClean="0"/>
              <a:t> הקו </a:t>
            </a:r>
            <a:r>
              <a:rPr lang="he-IL" baseline="0" dirty="0" err="1" smtClean="0"/>
              <a:t>האדום</a:t>
            </a:r>
            <a:r>
              <a:rPr lang="he-IL" dirty="0" err="1" smtClean="0"/>
              <a:t>תחנת</a:t>
            </a:r>
            <a:r>
              <a:rPr lang="he-IL" dirty="0" smtClean="0"/>
              <a:t> אם המושבות- בסמוך לתחנת הרכבת ותחנת הקו האדום וסמוך </a:t>
            </a:r>
            <a:r>
              <a:rPr lang="he-IL" dirty="0" err="1" smtClean="0"/>
              <a:t>לאיצטדיון</a:t>
            </a:r>
            <a:r>
              <a:rPr lang="he-IL" dirty="0" smtClean="0"/>
              <a:t> הכדורגל העירוני</a:t>
            </a:r>
          </a:p>
          <a:p>
            <a:pPr defTabSz="965149"/>
            <a:r>
              <a:rPr lang="he-IL" dirty="0" smtClean="0"/>
              <a:t>ממשיך דרומה ותחנה במפגש הרחובות משה דיין גיסין, סמוך לקניון הגדול ובמרכז אזור התעסוקה </a:t>
            </a:r>
            <a:r>
              <a:rPr lang="he-IL" dirty="0" err="1" smtClean="0"/>
              <a:t>קרית</a:t>
            </a:r>
            <a:r>
              <a:rPr lang="he-IL" dirty="0" smtClean="0"/>
              <a:t> אריה</a:t>
            </a:r>
          </a:p>
          <a:p>
            <a:pPr defTabSz="965149"/>
            <a:r>
              <a:rPr lang="he-IL" dirty="0" smtClean="0"/>
              <a:t>התוואי ממשיך דרומה ועובר בסמוך לכניסה לבית החולים בילינסון וניפגש עם הקו האדום </a:t>
            </a:r>
          </a:p>
          <a:p>
            <a:pPr defTabSz="965149"/>
            <a:r>
              <a:rPr lang="he-IL" dirty="0" smtClean="0"/>
              <a:t>התוואי ממשיך ברח' קפלן ברח' השור תחנה נוספת </a:t>
            </a:r>
            <a:r>
              <a:rPr lang="he-IL" dirty="0" err="1" smtClean="0"/>
              <a:t>לכיון</a:t>
            </a:r>
            <a:r>
              <a:rPr lang="he-IL" dirty="0" smtClean="0"/>
              <a:t> רחוב רבין</a:t>
            </a:r>
          </a:p>
          <a:p>
            <a:r>
              <a:rPr lang="he-IL" dirty="0" smtClean="0"/>
              <a:t>תחנה נוספת – תחנת מעבר עם קו </a:t>
            </a:r>
            <a:r>
              <a:rPr lang="en-US" dirty="0" smtClean="0"/>
              <a:t>M2</a:t>
            </a:r>
            <a:r>
              <a:rPr lang="he-IL" dirty="0" smtClean="0"/>
              <a:t> רבין/העצמאות- בגבול</a:t>
            </a:r>
            <a:r>
              <a:rPr lang="he-IL" baseline="0" dirty="0" smtClean="0"/>
              <a:t> העיר גבעת שמואל.</a:t>
            </a:r>
            <a:endParaRPr lang="he-IL" dirty="0" smtClean="0"/>
          </a:p>
          <a:p>
            <a:endParaRPr lang="he-IL" dirty="0" smtClean="0"/>
          </a:p>
          <a:p>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17</a:t>
            </a:fld>
            <a:endParaRPr lang="he-IL">
              <a:solidFill>
                <a:prstClr val="black"/>
              </a:solidFill>
            </a:endParaRPr>
          </a:p>
        </p:txBody>
      </p:sp>
    </p:spTree>
    <p:extLst>
      <p:ext uri="{BB962C8B-B14F-4D97-AF65-F5344CB8AC3E}">
        <p14:creationId xmlns:p14="http://schemas.microsoft.com/office/powerpoint/2010/main" val="4200908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18</a:t>
            </a:fld>
            <a:endParaRPr lang="he-IL">
              <a:solidFill>
                <a:prstClr val="black"/>
              </a:solidFill>
            </a:endParaRPr>
          </a:p>
        </p:txBody>
      </p:sp>
    </p:spTree>
    <p:extLst>
      <p:ext uri="{BB962C8B-B14F-4D97-AF65-F5344CB8AC3E}">
        <p14:creationId xmlns:p14="http://schemas.microsoft.com/office/powerpoint/2010/main" val="1444779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מקטע </a:t>
            </a:r>
            <a:r>
              <a:rPr lang="he-IL" dirty="0" err="1" smtClean="0"/>
              <a:t>קרית</a:t>
            </a:r>
            <a:r>
              <a:rPr lang="he-IL" dirty="0" smtClean="0"/>
              <a:t> אונו רמת גן בקעת אונו אור יהודה</a:t>
            </a:r>
          </a:p>
          <a:p>
            <a:endParaRPr lang="he-IL" dirty="0" smtClean="0"/>
          </a:p>
          <a:p>
            <a:r>
              <a:rPr lang="he-IL" dirty="0" smtClean="0"/>
              <a:t>מוקדים</a:t>
            </a:r>
          </a:p>
          <a:p>
            <a:r>
              <a:rPr lang="he-IL" dirty="0" smtClean="0"/>
              <a:t>בית חולים תל השומר</a:t>
            </a:r>
          </a:p>
          <a:p>
            <a:r>
              <a:rPr lang="he-IL" dirty="0" smtClean="0"/>
              <a:t>פיתוח</a:t>
            </a:r>
            <a:r>
              <a:rPr lang="he-IL" baseline="0" dirty="0" smtClean="0"/>
              <a:t> עתידי תל השומר</a:t>
            </a:r>
          </a:p>
          <a:p>
            <a:r>
              <a:rPr lang="he-IL" baseline="0" dirty="0" smtClean="0"/>
              <a:t>אזור התעסוקה אור יהודה</a:t>
            </a:r>
          </a:p>
          <a:p>
            <a:endParaRPr lang="he-IL" baseline="0" dirty="0" smtClean="0"/>
          </a:p>
          <a:p>
            <a:r>
              <a:rPr lang="he-IL" baseline="0" dirty="0" smtClean="0"/>
              <a:t>2 תחנות </a:t>
            </a:r>
            <a:r>
              <a:rPr lang="he-IL" baseline="0" dirty="0" err="1" smtClean="0"/>
              <a:t>אינטרמודליות</a:t>
            </a:r>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19</a:t>
            </a:fld>
            <a:endParaRPr lang="he-IL">
              <a:solidFill>
                <a:prstClr val="black"/>
              </a:solidFill>
            </a:endParaRPr>
          </a:p>
        </p:txBody>
      </p:sp>
    </p:spTree>
    <p:extLst>
      <p:ext uri="{BB962C8B-B14F-4D97-AF65-F5344CB8AC3E}">
        <p14:creationId xmlns:p14="http://schemas.microsoft.com/office/powerpoint/2010/main" val="3666912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5149"/>
            <a:r>
              <a:rPr lang="he-IL" dirty="0" err="1" smtClean="0"/>
              <a:t>קרית</a:t>
            </a:r>
            <a:r>
              <a:rPr lang="he-IL" dirty="0" smtClean="0"/>
              <a:t> אונו (1 תחנה)</a:t>
            </a:r>
          </a:p>
          <a:p>
            <a:pPr defTabSz="965149"/>
            <a:r>
              <a:rPr lang="he-IL" dirty="0" smtClean="0"/>
              <a:t>התוואי עובר ברח' לוי אשכול בקרית אונו </a:t>
            </a:r>
            <a:r>
              <a:rPr lang="he-IL" sz="1300" dirty="0"/>
              <a:t>בדרך לוי אשכול, רח' החשמל, רח' מנחם בגין </a:t>
            </a:r>
          </a:p>
          <a:p>
            <a:pPr defTabSz="965149"/>
            <a:r>
              <a:rPr lang="he-IL" sz="1300" dirty="0"/>
              <a:t>ממשיך לבי"ח תל השומר, דרך מרכז בקעת אונו (תכניות עתידיות). </a:t>
            </a:r>
          </a:p>
          <a:p>
            <a:pPr defTabSz="965149"/>
            <a:r>
              <a:rPr lang="he-IL" sz="1300" dirty="0"/>
              <a:t>תחנה- צומת לוי אשכול / יהודה הלוי (</a:t>
            </a:r>
            <a:r>
              <a:rPr lang="he-IL" sz="1300" dirty="0" err="1"/>
              <a:t>ק.אונו</a:t>
            </a:r>
            <a:r>
              <a:rPr lang="he-IL" sz="1300" dirty="0"/>
              <a:t>)</a:t>
            </a:r>
          </a:p>
          <a:p>
            <a:pPr defTabSz="965149"/>
            <a:endParaRPr lang="he-IL" sz="1300" dirty="0"/>
          </a:p>
          <a:p>
            <a:pPr defTabSz="965149"/>
            <a:r>
              <a:rPr lang="he-IL" sz="1300" dirty="0"/>
              <a:t>רמת גן (1 תחנה בבית החולים)</a:t>
            </a:r>
          </a:p>
          <a:p>
            <a:pPr defTabSz="965149"/>
            <a:endParaRPr lang="he-IL" sz="1300" dirty="0"/>
          </a:p>
          <a:p>
            <a:pPr defTabSz="965149"/>
            <a:r>
              <a:rPr lang="he-IL" sz="1300" dirty="0"/>
              <a:t>שכונת המגורים בתחום מחנה תל השומר</a:t>
            </a:r>
          </a:p>
          <a:p>
            <a:pPr defTabSz="965149"/>
            <a:endParaRPr lang="he-IL" sz="1300" dirty="0"/>
          </a:p>
          <a:p>
            <a:pPr defTabSz="965149"/>
            <a:r>
              <a:rPr lang="he-IL" sz="1300" dirty="0"/>
              <a:t>אור יהודה (3 תחנות)</a:t>
            </a:r>
          </a:p>
          <a:p>
            <a:pPr defTabSz="965149"/>
            <a:r>
              <a:rPr lang="he-IL" sz="1300" dirty="0"/>
              <a:t>לאורך יגאל אלון ובאזור התעסוקה הדרומי</a:t>
            </a:r>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20</a:t>
            </a:fld>
            <a:endParaRPr lang="he-IL">
              <a:solidFill>
                <a:prstClr val="black"/>
              </a:solidFill>
            </a:endParaRPr>
          </a:p>
        </p:txBody>
      </p:sp>
    </p:spTree>
    <p:extLst>
      <p:ext uri="{BB962C8B-B14F-4D97-AF65-F5344CB8AC3E}">
        <p14:creationId xmlns:p14="http://schemas.microsoft.com/office/powerpoint/2010/main" val="4252114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תל השומר- </a:t>
            </a:r>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21</a:t>
            </a:fld>
            <a:endParaRPr lang="he-IL">
              <a:solidFill>
                <a:prstClr val="black"/>
              </a:solidFill>
            </a:endParaRPr>
          </a:p>
        </p:txBody>
      </p:sp>
    </p:spTree>
    <p:extLst>
      <p:ext uri="{BB962C8B-B14F-4D97-AF65-F5344CB8AC3E}">
        <p14:creationId xmlns:p14="http://schemas.microsoft.com/office/powerpoint/2010/main" val="2303417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אורך 4 ק"מ</a:t>
            </a:r>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22</a:t>
            </a:fld>
            <a:endParaRPr lang="he-IL">
              <a:solidFill>
                <a:prstClr val="black"/>
              </a:solidFill>
            </a:endParaRPr>
          </a:p>
        </p:txBody>
      </p:sp>
    </p:spTree>
    <p:extLst>
      <p:ext uri="{BB962C8B-B14F-4D97-AF65-F5344CB8AC3E}">
        <p14:creationId xmlns:p14="http://schemas.microsoft.com/office/powerpoint/2010/main" val="548010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מקטע אזור חולון ובת ים</a:t>
            </a:r>
          </a:p>
          <a:p>
            <a:r>
              <a:rPr lang="he-IL" dirty="0" smtClean="0"/>
              <a:t>מוקדים עיקריים- אזור תעסוקה חולון</a:t>
            </a:r>
          </a:p>
          <a:p>
            <a:r>
              <a:rPr lang="he-IL" dirty="0" smtClean="0"/>
              <a:t>4 תחנות משולבות- יצירת שתי וערב- כיסוי החוצה</a:t>
            </a:r>
            <a:r>
              <a:rPr lang="he-IL" baseline="0" dirty="0" smtClean="0"/>
              <a:t> דרום  המטרופולין</a:t>
            </a:r>
            <a:endParaRPr lang="he-IL" dirty="0" smtClean="0"/>
          </a:p>
          <a:p>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23</a:t>
            </a:fld>
            <a:endParaRPr lang="he-IL">
              <a:solidFill>
                <a:prstClr val="black"/>
              </a:solidFill>
            </a:endParaRPr>
          </a:p>
        </p:txBody>
      </p:sp>
    </p:spTree>
    <p:extLst>
      <p:ext uri="{BB962C8B-B14F-4D97-AF65-F5344CB8AC3E}">
        <p14:creationId xmlns:p14="http://schemas.microsoft.com/office/powerpoint/2010/main" val="1718659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אזור (1)</a:t>
            </a:r>
          </a:p>
          <a:p>
            <a:endParaRPr lang="he-IL" dirty="0" smtClean="0"/>
          </a:p>
          <a:p>
            <a:endParaRPr lang="he-IL" dirty="0" smtClean="0"/>
          </a:p>
          <a:p>
            <a:r>
              <a:rPr lang="he-IL" dirty="0" smtClean="0"/>
              <a:t>חולון (5 תחנות)</a:t>
            </a:r>
          </a:p>
          <a:p>
            <a:r>
              <a:rPr lang="he-IL" dirty="0" smtClean="0"/>
              <a:t>רח' המלאכה,</a:t>
            </a:r>
            <a:r>
              <a:rPr lang="he-IL" baseline="0" dirty="0" smtClean="0"/>
              <a:t> אלופי צהל גולדה מאיר, אליעזר </a:t>
            </a:r>
            <a:r>
              <a:rPr lang="he-IL" baseline="0" dirty="0" err="1" smtClean="0"/>
              <a:t>הופיין</a:t>
            </a:r>
            <a:r>
              <a:rPr lang="he-IL" baseline="0" dirty="0" smtClean="0"/>
              <a:t> ועד לאזור התעסוקה </a:t>
            </a:r>
            <a:r>
              <a:rPr lang="he-IL" baseline="0" dirty="0" err="1" smtClean="0"/>
              <a:t>ניסנבויים</a:t>
            </a:r>
            <a:r>
              <a:rPr lang="he-IL" baseline="0" dirty="0" smtClean="0"/>
              <a:t> בבת ים</a:t>
            </a:r>
          </a:p>
          <a:p>
            <a:endParaRPr lang="he-IL" baseline="0" dirty="0" smtClean="0"/>
          </a:p>
          <a:p>
            <a:r>
              <a:rPr lang="he-IL" baseline="0" dirty="0" smtClean="0"/>
              <a:t>4 תחנות </a:t>
            </a:r>
            <a:r>
              <a:rPr lang="he-IL" baseline="0" dirty="0" err="1" smtClean="0"/>
              <a:t>אינטרמודליות</a:t>
            </a:r>
            <a:r>
              <a:rPr lang="he-IL" baseline="0" dirty="0" smtClean="0"/>
              <a:t> </a:t>
            </a:r>
            <a:endParaRPr lang="he-IL" dirty="0" smtClean="0"/>
          </a:p>
          <a:p>
            <a:endParaRPr lang="he-IL" dirty="0"/>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24</a:t>
            </a:fld>
            <a:endParaRPr lang="he-IL">
              <a:solidFill>
                <a:prstClr val="black"/>
              </a:solidFill>
            </a:endParaRPr>
          </a:p>
        </p:txBody>
      </p:sp>
    </p:spTree>
    <p:extLst>
      <p:ext uri="{BB962C8B-B14F-4D97-AF65-F5344CB8AC3E}">
        <p14:creationId xmlns:p14="http://schemas.microsoft.com/office/powerpoint/2010/main" val="3287712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AA92AAC7-B539-4A18-9601-52C05D00BAE7}" type="slidenum">
              <a:rPr lang="he-IL" smtClean="0">
                <a:solidFill>
                  <a:prstClr val="black"/>
                </a:solidFill>
              </a:rPr>
              <a:pPr/>
              <a:t>25</a:t>
            </a:fld>
            <a:endParaRPr lang="he-IL">
              <a:solidFill>
                <a:prstClr val="black"/>
              </a:solidFill>
            </a:endParaRPr>
          </a:p>
        </p:txBody>
      </p:sp>
    </p:spTree>
    <p:extLst>
      <p:ext uri="{BB962C8B-B14F-4D97-AF65-F5344CB8AC3E}">
        <p14:creationId xmlns:p14="http://schemas.microsoft.com/office/powerpoint/2010/main" val="16559245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שקופית כותרת">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330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כותרת ותוכן">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5511800" y="6508690"/>
            <a:ext cx="1168400" cy="338554"/>
          </a:xfrm>
          <a:prstGeom prst="rect">
            <a:avLst/>
          </a:prstGeom>
          <a:noFill/>
        </p:spPr>
        <p:txBody>
          <a:bodyPr wrap="square" rtlCol="1">
            <a:spAutoFit/>
          </a:bodyPr>
          <a:lstStyle/>
          <a:p>
            <a:pPr algn="ctr"/>
            <a:fld id="{799BF64B-535F-4825-8747-CA3A7B45338B}" type="slidenum">
              <a:rPr lang="he-IL" sz="1600">
                <a:solidFill>
                  <a:prstClr val="white">
                    <a:lumMod val="85000"/>
                  </a:prstClr>
                </a:solidFill>
                <a:latin typeface="Calibri" panose="020F0502020204030204" pitchFamily="34" charset="0"/>
                <a:cs typeface="Calibri" panose="020F0502020204030204" pitchFamily="34" charset="0"/>
              </a:rPr>
              <a:pPr algn="ctr"/>
              <a:t>‹#›</a:t>
            </a:fld>
            <a:endParaRPr lang="he-IL" sz="1600" dirty="0">
              <a:solidFill>
                <a:prstClr val="white">
                  <a:lumMod val="85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7203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pic>
        <p:nvPicPr>
          <p:cNvPr id="5" name="תמונה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userDrawn="1"/>
        </p:nvSpPr>
        <p:spPr>
          <a:xfrm>
            <a:off x="5511800" y="6508690"/>
            <a:ext cx="1168400" cy="338554"/>
          </a:xfrm>
          <a:prstGeom prst="rect">
            <a:avLst/>
          </a:prstGeom>
          <a:noFill/>
        </p:spPr>
        <p:txBody>
          <a:bodyPr wrap="square" rtlCol="1">
            <a:spAutoFit/>
          </a:bodyPr>
          <a:lstStyle/>
          <a:p>
            <a:pPr algn="ctr"/>
            <a:fld id="{799BF64B-535F-4825-8747-CA3A7B45338B}" type="slidenum">
              <a:rPr lang="he-IL" sz="1600">
                <a:solidFill>
                  <a:prstClr val="white">
                    <a:lumMod val="85000"/>
                  </a:prstClr>
                </a:solidFill>
                <a:latin typeface="Calibri" panose="020F0502020204030204" pitchFamily="34" charset="0"/>
                <a:cs typeface="Calibri" panose="020F0502020204030204" pitchFamily="34" charset="0"/>
              </a:rPr>
              <a:pPr algn="ctr"/>
              <a:t>‹#›</a:t>
            </a:fld>
            <a:endParaRPr lang="he-IL" sz="1600" dirty="0">
              <a:solidFill>
                <a:prstClr val="white">
                  <a:lumMod val="85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7569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השוואה">
    <p:spTree>
      <p:nvGrpSpPr>
        <p:cNvPr id="1" name=""/>
        <p:cNvGrpSpPr/>
        <p:nvPr/>
      </p:nvGrpSpPr>
      <p:grpSpPr>
        <a:xfrm>
          <a:off x="0" y="0"/>
          <a:ext cx="0" cy="0"/>
          <a:chOff x="0" y="0"/>
          <a:chExt cx="0" cy="0"/>
        </a:xfrm>
      </p:grpSpPr>
      <p:pic>
        <p:nvPicPr>
          <p:cNvPr id="10" name="תמונה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0" y="0"/>
            <a:ext cx="12185501" cy="6858000"/>
          </a:xfrm>
          <a:prstGeom prst="rect">
            <a:avLst/>
          </a:prstGeom>
        </p:spPr>
      </p:pic>
      <p:sp>
        <p:nvSpPr>
          <p:cNvPr id="4" name="TextBox 3"/>
          <p:cNvSpPr txBox="1"/>
          <p:nvPr userDrawn="1"/>
        </p:nvSpPr>
        <p:spPr>
          <a:xfrm>
            <a:off x="5511800" y="6508690"/>
            <a:ext cx="1168400" cy="338554"/>
          </a:xfrm>
          <a:prstGeom prst="rect">
            <a:avLst/>
          </a:prstGeom>
          <a:noFill/>
        </p:spPr>
        <p:txBody>
          <a:bodyPr wrap="square" rtlCol="1">
            <a:spAutoFit/>
          </a:bodyPr>
          <a:lstStyle/>
          <a:p>
            <a:pPr algn="ctr"/>
            <a:fld id="{799BF64B-535F-4825-8747-CA3A7B45338B}" type="slidenum">
              <a:rPr lang="he-IL" sz="1600">
                <a:solidFill>
                  <a:prstClr val="black">
                    <a:lumMod val="50000"/>
                    <a:lumOff val="50000"/>
                  </a:prstClr>
                </a:solidFill>
                <a:latin typeface="Calibri" panose="020F0502020204030204" pitchFamily="34" charset="0"/>
                <a:cs typeface="Calibri" panose="020F0502020204030204" pitchFamily="34" charset="0"/>
              </a:rPr>
              <a:pPr algn="ctr"/>
              <a:t>‹#›</a:t>
            </a:fld>
            <a:endParaRPr lang="he-IL" sz="1600" dirty="0">
              <a:solidFill>
                <a:prstClr val="black">
                  <a:lumMod val="50000"/>
                  <a:lumOff val="50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35782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שקופית כותרת">
    <p:spTree>
      <p:nvGrpSpPr>
        <p:cNvPr id="1" name=""/>
        <p:cNvGrpSpPr/>
        <p:nvPr/>
      </p:nvGrpSpPr>
      <p:grpSpPr>
        <a:xfrm>
          <a:off x="0" y="0"/>
          <a:ext cx="0" cy="0"/>
          <a:chOff x="0" y="0"/>
          <a:chExt cx="0" cy="0"/>
        </a:xfrm>
      </p:grpSpPr>
      <p:pic>
        <p:nvPicPr>
          <p:cNvPr id="3" name="תמונה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0" y="0"/>
            <a:ext cx="12185501" cy="6858000"/>
          </a:xfrm>
          <a:prstGeom prst="rect">
            <a:avLst/>
          </a:prstGeom>
        </p:spPr>
      </p:pic>
    </p:spTree>
    <p:extLst>
      <p:ext uri="{BB962C8B-B14F-4D97-AF65-F5344CB8AC3E}">
        <p14:creationId xmlns:p14="http://schemas.microsoft.com/office/powerpoint/2010/main" val="5123838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כותרת ותוכן">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876879" y="6492876"/>
            <a:ext cx="2743200" cy="365125"/>
          </a:xfrm>
        </p:spPr>
        <p:txBody>
          <a:bodyPr/>
          <a:lstStyle>
            <a:lvl1pPr algn="ctr">
              <a:defRPr>
                <a:solidFill>
                  <a:schemeClr val="bg1">
                    <a:lumMod val="65000"/>
                  </a:schemeClr>
                </a:solidFill>
              </a:defRPr>
            </a:lvl1pPr>
          </a:lstStyle>
          <a:p>
            <a:fld id="{5061E9D2-BB25-4C11-9218-BCDCD49ADC8F}" type="slidenum">
              <a:rPr lang="en-US" smtClean="0">
                <a:solidFill>
                  <a:prstClr val="white">
                    <a:lumMod val="65000"/>
                  </a:prstClr>
                </a:solidFill>
              </a:rPr>
              <a:pPr/>
              <a:t>‹#›</a:t>
            </a:fld>
            <a:endParaRPr lang="en-US" dirty="0">
              <a:solidFill>
                <a:prstClr val="white">
                  <a:lumMod val="65000"/>
                </a:prstClr>
              </a:solidFill>
            </a:endParaRPr>
          </a:p>
        </p:txBody>
      </p:sp>
      <p:pic>
        <p:nvPicPr>
          <p:cNvPr id="4" name="תמונה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2214111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השוואה">
    <p:spTree>
      <p:nvGrpSpPr>
        <p:cNvPr id="1" name=""/>
        <p:cNvGrpSpPr/>
        <p:nvPr/>
      </p:nvGrpSpPr>
      <p:grpSpPr>
        <a:xfrm>
          <a:off x="0" y="0"/>
          <a:ext cx="0" cy="0"/>
          <a:chOff x="0" y="0"/>
          <a:chExt cx="0" cy="0"/>
        </a:xfrm>
      </p:grpSpPr>
      <p:pic>
        <p:nvPicPr>
          <p:cNvPr id="10" name="תמונה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0" y="0"/>
            <a:ext cx="12185501" cy="6858000"/>
          </a:xfrm>
          <a:prstGeom prst="rect">
            <a:avLst/>
          </a:prstGeom>
        </p:spPr>
      </p:pic>
    </p:spTree>
    <p:extLst>
      <p:ext uri="{BB962C8B-B14F-4D97-AF65-F5344CB8AC3E}">
        <p14:creationId xmlns:p14="http://schemas.microsoft.com/office/powerpoint/2010/main" val="323307028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כותרת בלבד">
    <p:spTree>
      <p:nvGrpSpPr>
        <p:cNvPr id="1" name=""/>
        <p:cNvGrpSpPr/>
        <p:nvPr/>
      </p:nvGrpSpPr>
      <p:grpSpPr>
        <a:xfrm>
          <a:off x="0" y="0"/>
          <a:ext cx="0" cy="0"/>
          <a:chOff x="0" y="0"/>
          <a:chExt cx="0" cy="0"/>
        </a:xfrm>
      </p:grpSpPr>
      <p:pic>
        <p:nvPicPr>
          <p:cNvPr id="6" name="תמונה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6171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pic>
        <p:nvPicPr>
          <p:cNvPr id="5" name="תמונה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30474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880"/>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5183188" y="987426"/>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061E9D2-BB25-4C11-9218-BCDCD49ADC8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931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88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061E9D2-BB25-4C11-9218-BCDCD49ADC8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8475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061E9D2-BB25-4C11-9218-BCDCD49ADC8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3731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061E9D2-BB25-4C11-9218-BCDCD49ADC8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14309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שקופית כותרת">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424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כותרת ותוכן">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5511800" y="6508690"/>
            <a:ext cx="1168400" cy="338554"/>
          </a:xfrm>
          <a:prstGeom prst="rect">
            <a:avLst/>
          </a:prstGeom>
          <a:noFill/>
        </p:spPr>
        <p:txBody>
          <a:bodyPr wrap="square" rtlCol="1">
            <a:spAutoFit/>
          </a:bodyPr>
          <a:lstStyle/>
          <a:p>
            <a:pPr algn="ctr"/>
            <a:fld id="{799BF64B-535F-4825-8747-CA3A7B45338B}" type="slidenum">
              <a:rPr lang="he-IL" sz="1600">
                <a:solidFill>
                  <a:prstClr val="white">
                    <a:lumMod val="85000"/>
                  </a:prstClr>
                </a:solidFill>
                <a:latin typeface="Calibri" panose="020F0502020204030204" pitchFamily="34" charset="0"/>
                <a:cs typeface="Calibri" panose="020F0502020204030204" pitchFamily="34" charset="0"/>
              </a:rPr>
              <a:pPr algn="ctr"/>
              <a:t>‹#›</a:t>
            </a:fld>
            <a:endParaRPr lang="he-IL" sz="1600" dirty="0">
              <a:solidFill>
                <a:prstClr val="white">
                  <a:lumMod val="85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8626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pic>
        <p:nvPicPr>
          <p:cNvPr id="5" name="תמונה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userDrawn="1"/>
        </p:nvSpPr>
        <p:spPr>
          <a:xfrm>
            <a:off x="5511800" y="6508690"/>
            <a:ext cx="1168400" cy="338554"/>
          </a:xfrm>
          <a:prstGeom prst="rect">
            <a:avLst/>
          </a:prstGeom>
          <a:noFill/>
        </p:spPr>
        <p:txBody>
          <a:bodyPr wrap="square" rtlCol="1">
            <a:spAutoFit/>
          </a:bodyPr>
          <a:lstStyle/>
          <a:p>
            <a:pPr algn="ctr"/>
            <a:fld id="{799BF64B-535F-4825-8747-CA3A7B45338B}" type="slidenum">
              <a:rPr lang="he-IL" sz="1600">
                <a:solidFill>
                  <a:prstClr val="white">
                    <a:lumMod val="85000"/>
                  </a:prstClr>
                </a:solidFill>
                <a:latin typeface="Calibri" panose="020F0502020204030204" pitchFamily="34" charset="0"/>
                <a:cs typeface="Calibri" panose="020F0502020204030204" pitchFamily="34" charset="0"/>
              </a:rPr>
              <a:pPr algn="ctr"/>
              <a:t>‹#›</a:t>
            </a:fld>
            <a:endParaRPr lang="he-IL" sz="1600" dirty="0">
              <a:solidFill>
                <a:prstClr val="white">
                  <a:lumMod val="85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8637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השוואה">
    <p:spTree>
      <p:nvGrpSpPr>
        <p:cNvPr id="1" name=""/>
        <p:cNvGrpSpPr/>
        <p:nvPr/>
      </p:nvGrpSpPr>
      <p:grpSpPr>
        <a:xfrm>
          <a:off x="0" y="0"/>
          <a:ext cx="0" cy="0"/>
          <a:chOff x="0" y="0"/>
          <a:chExt cx="0" cy="0"/>
        </a:xfrm>
      </p:grpSpPr>
      <p:pic>
        <p:nvPicPr>
          <p:cNvPr id="10" name="תמונה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0" y="0"/>
            <a:ext cx="12185501" cy="6858000"/>
          </a:xfrm>
          <a:prstGeom prst="rect">
            <a:avLst/>
          </a:prstGeom>
        </p:spPr>
      </p:pic>
      <p:sp>
        <p:nvSpPr>
          <p:cNvPr id="4" name="TextBox 3"/>
          <p:cNvSpPr txBox="1"/>
          <p:nvPr userDrawn="1"/>
        </p:nvSpPr>
        <p:spPr>
          <a:xfrm>
            <a:off x="5511800" y="6508690"/>
            <a:ext cx="1168400" cy="338554"/>
          </a:xfrm>
          <a:prstGeom prst="rect">
            <a:avLst/>
          </a:prstGeom>
          <a:noFill/>
        </p:spPr>
        <p:txBody>
          <a:bodyPr wrap="square" rtlCol="1">
            <a:spAutoFit/>
          </a:bodyPr>
          <a:lstStyle/>
          <a:p>
            <a:pPr algn="ctr"/>
            <a:fld id="{799BF64B-535F-4825-8747-CA3A7B45338B}" type="slidenum">
              <a:rPr lang="he-IL" sz="1600">
                <a:solidFill>
                  <a:prstClr val="black">
                    <a:lumMod val="50000"/>
                    <a:lumOff val="50000"/>
                  </a:prstClr>
                </a:solidFill>
                <a:latin typeface="Calibri" panose="020F0502020204030204" pitchFamily="34" charset="0"/>
                <a:cs typeface="Calibri" panose="020F0502020204030204" pitchFamily="34" charset="0"/>
              </a:rPr>
              <a:pPr algn="ctr"/>
              <a:t>‹#›</a:t>
            </a:fld>
            <a:endParaRPr lang="he-IL" sz="1600" dirty="0">
              <a:solidFill>
                <a:prstClr val="black">
                  <a:lumMod val="50000"/>
                  <a:lumOff val="50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2017768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שקופית כותרת">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6696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כותרת ותוכן">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5511800" y="6508690"/>
            <a:ext cx="1168400" cy="338554"/>
          </a:xfrm>
          <a:prstGeom prst="rect">
            <a:avLst/>
          </a:prstGeom>
          <a:noFill/>
        </p:spPr>
        <p:txBody>
          <a:bodyPr wrap="square" rtlCol="1">
            <a:spAutoFit/>
          </a:bodyPr>
          <a:lstStyle/>
          <a:p>
            <a:pPr algn="ctr"/>
            <a:fld id="{799BF64B-535F-4825-8747-CA3A7B45338B}" type="slidenum">
              <a:rPr lang="he-IL" sz="1600">
                <a:solidFill>
                  <a:prstClr val="white">
                    <a:lumMod val="85000"/>
                  </a:prstClr>
                </a:solidFill>
                <a:latin typeface="Calibri" panose="020F0502020204030204" pitchFamily="34" charset="0"/>
                <a:cs typeface="Calibri" panose="020F0502020204030204" pitchFamily="34" charset="0"/>
              </a:rPr>
              <a:pPr algn="ctr"/>
              <a:t>‹#›</a:t>
            </a:fld>
            <a:endParaRPr lang="he-IL" sz="1600" dirty="0">
              <a:solidFill>
                <a:prstClr val="white">
                  <a:lumMod val="85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411206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pic>
        <p:nvPicPr>
          <p:cNvPr id="5" name="תמונה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userDrawn="1"/>
        </p:nvSpPr>
        <p:spPr>
          <a:xfrm>
            <a:off x="5511800" y="6508690"/>
            <a:ext cx="1168400" cy="338554"/>
          </a:xfrm>
          <a:prstGeom prst="rect">
            <a:avLst/>
          </a:prstGeom>
          <a:noFill/>
        </p:spPr>
        <p:txBody>
          <a:bodyPr wrap="square" rtlCol="1">
            <a:spAutoFit/>
          </a:bodyPr>
          <a:lstStyle/>
          <a:p>
            <a:pPr algn="ctr"/>
            <a:fld id="{799BF64B-535F-4825-8747-CA3A7B45338B}" type="slidenum">
              <a:rPr lang="he-IL" sz="1600">
                <a:solidFill>
                  <a:prstClr val="white">
                    <a:lumMod val="85000"/>
                  </a:prstClr>
                </a:solidFill>
                <a:latin typeface="Calibri" panose="020F0502020204030204" pitchFamily="34" charset="0"/>
                <a:cs typeface="Calibri" panose="020F0502020204030204" pitchFamily="34" charset="0"/>
              </a:rPr>
              <a:pPr algn="ctr"/>
              <a:t>‹#›</a:t>
            </a:fld>
            <a:endParaRPr lang="he-IL" sz="1600" dirty="0">
              <a:solidFill>
                <a:prstClr val="white">
                  <a:lumMod val="85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8842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השוואה">
    <p:spTree>
      <p:nvGrpSpPr>
        <p:cNvPr id="1" name=""/>
        <p:cNvGrpSpPr/>
        <p:nvPr/>
      </p:nvGrpSpPr>
      <p:grpSpPr>
        <a:xfrm>
          <a:off x="0" y="0"/>
          <a:ext cx="0" cy="0"/>
          <a:chOff x="0" y="0"/>
          <a:chExt cx="0" cy="0"/>
        </a:xfrm>
      </p:grpSpPr>
      <p:pic>
        <p:nvPicPr>
          <p:cNvPr id="10" name="תמונה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0" y="0"/>
            <a:ext cx="12185501" cy="6858000"/>
          </a:xfrm>
          <a:prstGeom prst="rect">
            <a:avLst/>
          </a:prstGeom>
        </p:spPr>
      </p:pic>
      <p:sp>
        <p:nvSpPr>
          <p:cNvPr id="4" name="TextBox 3"/>
          <p:cNvSpPr txBox="1"/>
          <p:nvPr userDrawn="1"/>
        </p:nvSpPr>
        <p:spPr>
          <a:xfrm>
            <a:off x="5511800" y="6508690"/>
            <a:ext cx="1168400" cy="338554"/>
          </a:xfrm>
          <a:prstGeom prst="rect">
            <a:avLst/>
          </a:prstGeom>
          <a:noFill/>
        </p:spPr>
        <p:txBody>
          <a:bodyPr wrap="square" rtlCol="1">
            <a:spAutoFit/>
          </a:bodyPr>
          <a:lstStyle/>
          <a:p>
            <a:pPr algn="ctr"/>
            <a:fld id="{799BF64B-535F-4825-8747-CA3A7B45338B}" type="slidenum">
              <a:rPr lang="he-IL" sz="1600">
                <a:solidFill>
                  <a:prstClr val="black">
                    <a:lumMod val="50000"/>
                    <a:lumOff val="50000"/>
                  </a:prstClr>
                </a:solidFill>
                <a:latin typeface="Calibri" panose="020F0502020204030204" pitchFamily="34" charset="0"/>
                <a:cs typeface="Calibri" panose="020F0502020204030204" pitchFamily="34" charset="0"/>
              </a:rPr>
              <a:pPr algn="ctr"/>
              <a:t>‹#›</a:t>
            </a:fld>
            <a:endParaRPr lang="he-IL" sz="1600" dirty="0">
              <a:solidFill>
                <a:prstClr val="black">
                  <a:lumMod val="50000"/>
                  <a:lumOff val="50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05672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theme" Target="../theme/theme2.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theme" Target="../theme/theme3.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4.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22246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080">
                <a:solidFill>
                  <a:schemeClr val="tx1">
                    <a:tint val="75000"/>
                  </a:schemeClr>
                </a:solidFill>
              </a:defRPr>
            </a:lvl1pPr>
          </a:lstStyle>
          <a:p>
            <a:pPr defTabSz="855878" rtl="0"/>
            <a:endParaRPr lang="en-US">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pPr defTabSz="855878"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080">
                <a:solidFill>
                  <a:schemeClr val="tx1">
                    <a:tint val="75000"/>
                  </a:schemeClr>
                </a:solidFill>
              </a:defRPr>
            </a:lvl1pPr>
          </a:lstStyle>
          <a:p>
            <a:pPr defTabSz="855878" rtl="0"/>
            <a:fld id="{5061E9D2-BB25-4C11-9218-BCDCD49ADC8F}" type="slidenum">
              <a:rPr lang="en-US" smtClean="0">
                <a:solidFill>
                  <a:prstClr val="black">
                    <a:tint val="75000"/>
                  </a:prstClr>
                </a:solidFill>
              </a:rPr>
              <a:pPr defTabSz="855878" rtl="0"/>
              <a:t>‹#›</a:t>
            </a:fld>
            <a:endParaRPr lang="en-US">
              <a:solidFill>
                <a:prstClr val="black">
                  <a:tint val="75000"/>
                </a:prstClr>
              </a:solidFill>
            </a:endParaRPr>
          </a:p>
        </p:txBody>
      </p:sp>
    </p:spTree>
    <p:extLst>
      <p:ext uri="{BB962C8B-B14F-4D97-AF65-F5344CB8AC3E}">
        <p14:creationId xmlns:p14="http://schemas.microsoft.com/office/powerpoint/2010/main" val="17912902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Lst>
  <p:timing>
    <p:tnLst>
      <p:par>
        <p:cTn id="1" dur="indefinite" restart="never" nodeType="tmRoot"/>
      </p:par>
    </p:tnLst>
  </p:timing>
  <p:hf hdr="0" ftr="0" dt="0"/>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699575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hf hdr="0" ftr="0" dt="0"/>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73451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Lst>
  <p:hf hdr="0" ftr="0" dt="0"/>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0.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0.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047983" y="5011343"/>
            <a:ext cx="7776864" cy="1631216"/>
          </a:xfrm>
          <a:prstGeom prst="rect">
            <a:avLst/>
          </a:prstGeom>
          <a:noFill/>
        </p:spPr>
        <p:txBody>
          <a:bodyPr wrap="square" rtlCol="1">
            <a:spAutoFit/>
          </a:bodyPr>
          <a:lstStyle/>
          <a:p>
            <a:pPr defTabSz="855878"/>
            <a:r>
              <a:rPr lang="he-IL" sz="6000" b="1" dirty="0">
                <a:solidFill>
                  <a:prstClr val="white"/>
                </a:solidFill>
                <a:latin typeface="Calibri" panose="020F0502020204030204" pitchFamily="34" charset="0"/>
              </a:rPr>
              <a:t>קווי </a:t>
            </a:r>
            <a:r>
              <a:rPr lang="he-IL" sz="6000" b="1" dirty="0">
                <a:solidFill>
                  <a:prstClr val="white"/>
                </a:solidFill>
                <a:latin typeface="Calibri" panose="020F0502020204030204" pitchFamily="34" charset="0"/>
              </a:rPr>
              <a:t>מטרו</a:t>
            </a:r>
          </a:p>
          <a:p>
            <a:pPr defTabSz="855878"/>
            <a:r>
              <a:rPr lang="he-IL" sz="4000" b="1" dirty="0">
                <a:solidFill>
                  <a:prstClr val="white"/>
                </a:solidFill>
                <a:latin typeface="Calibri" panose="020F0502020204030204" pitchFamily="34" charset="0"/>
              </a:rPr>
              <a:t>דיון עם </a:t>
            </a:r>
            <a:r>
              <a:rPr lang="he-IL" sz="4000" b="1" dirty="0" err="1" smtClean="0">
                <a:solidFill>
                  <a:prstClr val="white"/>
                </a:solidFill>
                <a:latin typeface="Calibri" panose="020F0502020204030204" pitchFamily="34" charset="0"/>
              </a:rPr>
              <a:t>רש"ת</a:t>
            </a:r>
            <a:endParaRPr lang="he-IL" sz="4000" b="1" dirty="0">
              <a:solidFill>
                <a:prstClr val="white"/>
              </a:solidFill>
              <a:latin typeface="Calibri" panose="020F0502020204030204" pitchFamily="34" charset="0"/>
            </a:endParaRPr>
          </a:p>
        </p:txBody>
      </p:sp>
      <p:sp>
        <p:nvSpPr>
          <p:cNvPr id="4" name="TextBox 3"/>
          <p:cNvSpPr txBox="1"/>
          <p:nvPr/>
        </p:nvSpPr>
        <p:spPr>
          <a:xfrm>
            <a:off x="532968" y="6140737"/>
            <a:ext cx="2765107" cy="609398"/>
          </a:xfrm>
          <a:prstGeom prst="rect">
            <a:avLst/>
          </a:prstGeom>
          <a:noFill/>
        </p:spPr>
        <p:txBody>
          <a:bodyPr wrap="square" rtlCol="1">
            <a:spAutoFit/>
          </a:bodyPr>
          <a:lstStyle/>
          <a:p>
            <a:pPr algn="l" defTabSz="855878" rtl="0"/>
            <a:r>
              <a:rPr lang="he-IL" sz="3360" dirty="0">
                <a:solidFill>
                  <a:prstClr val="white"/>
                </a:solidFill>
              </a:rPr>
              <a:t>מרץ </a:t>
            </a:r>
            <a:r>
              <a:rPr lang="he-IL" sz="3360" dirty="0">
                <a:solidFill>
                  <a:prstClr val="white"/>
                </a:solidFill>
              </a:rPr>
              <a:t>2019</a:t>
            </a:r>
          </a:p>
        </p:txBody>
      </p:sp>
    </p:spTree>
    <p:extLst>
      <p:ext uri="{BB962C8B-B14F-4D97-AF65-F5344CB8AC3E}">
        <p14:creationId xmlns:p14="http://schemas.microsoft.com/office/powerpoint/2010/main" val="36974212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8"/>
          <p:cNvSpPr txBox="1"/>
          <p:nvPr/>
        </p:nvSpPr>
        <p:spPr>
          <a:xfrm>
            <a:off x="5522258" y="75160"/>
            <a:ext cx="6347556" cy="683264"/>
          </a:xfrm>
          <a:prstGeom prst="rect">
            <a:avLst/>
          </a:prstGeom>
          <a:noFill/>
        </p:spPr>
        <p:txBody>
          <a:bodyPr wrap="square" rtlCol="1">
            <a:spAutoFit/>
          </a:bodyPr>
          <a:lstStyle/>
          <a:p>
            <a:pPr defTabSz="855878">
              <a:defRPr/>
            </a:pPr>
            <a:r>
              <a:rPr lang="he-IL" sz="3840" b="1" dirty="0">
                <a:solidFill>
                  <a:prstClr val="white"/>
                </a:solidFill>
              </a:rPr>
              <a:t>התוואי המומלץ</a:t>
            </a:r>
            <a:endParaRPr lang="he-IL" sz="3360" dirty="0">
              <a:solidFill>
                <a:prstClr val="white"/>
              </a:solidFill>
            </a:endParaRPr>
          </a:p>
        </p:txBody>
      </p:sp>
      <p:pic>
        <p:nvPicPr>
          <p:cNvPr id="2" name="Picture 1"/>
          <p:cNvPicPr>
            <a:picLocks noChangeAspect="1"/>
          </p:cNvPicPr>
          <p:nvPr/>
        </p:nvPicPr>
        <p:blipFill>
          <a:blip r:embed="rId4"/>
          <a:stretch>
            <a:fillRect/>
          </a:stretch>
        </p:blipFill>
        <p:spPr>
          <a:xfrm>
            <a:off x="7960658" y="977152"/>
            <a:ext cx="3496779" cy="5451311"/>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41530878"/>
              </p:ext>
            </p:extLst>
          </p:nvPr>
        </p:nvGraphicFramePr>
        <p:xfrm>
          <a:off x="1084729" y="1669926"/>
          <a:ext cx="6033248" cy="2035536"/>
        </p:xfrm>
        <a:graphic>
          <a:graphicData uri="http://schemas.openxmlformats.org/drawingml/2006/table">
            <a:tbl>
              <a:tblPr rtl="1" firstRow="1" bandRow="1">
                <a:tableStyleId>{5940675A-B579-460E-94D1-54222C63F5DA}</a:tableStyleId>
              </a:tblPr>
              <a:tblGrid>
                <a:gridCol w="1508312"/>
                <a:gridCol w="1508312"/>
                <a:gridCol w="1508312"/>
                <a:gridCol w="1508312"/>
              </a:tblGrid>
              <a:tr h="667248">
                <a:tc>
                  <a:txBody>
                    <a:bodyPr/>
                    <a:lstStyle/>
                    <a:p>
                      <a:pPr algn="ctr" rtl="1"/>
                      <a:endParaRPr lang="he-IL" dirty="0">
                        <a:latin typeface="+mn-lt"/>
                      </a:endParaRPr>
                    </a:p>
                  </a:txBody>
                  <a:tcPr/>
                </a:tc>
                <a:tc>
                  <a:txBody>
                    <a:bodyPr/>
                    <a:lstStyle/>
                    <a:p>
                      <a:pPr algn="ctr" rtl="1">
                        <a:spcBef>
                          <a:spcPts val="1200"/>
                        </a:spcBef>
                      </a:pPr>
                      <a:r>
                        <a:rPr lang="he-IL" sz="2800" b="1" dirty="0" smtClean="0">
                          <a:solidFill>
                            <a:srgbClr val="3333CC"/>
                          </a:solidFill>
                          <a:latin typeface="+mj-lt"/>
                          <a:cs typeface="+mn-cs"/>
                        </a:rPr>
                        <a:t>מטרו </a:t>
                      </a:r>
                      <a:r>
                        <a:rPr lang="en-US" sz="2800" b="1" dirty="0" smtClean="0">
                          <a:solidFill>
                            <a:srgbClr val="3333CC"/>
                          </a:solidFill>
                          <a:latin typeface="+mj-lt"/>
                          <a:cs typeface="+mn-cs"/>
                        </a:rPr>
                        <a:t>M1</a:t>
                      </a:r>
                      <a:r>
                        <a:rPr lang="he-IL" sz="2800" b="1" dirty="0" smtClean="0">
                          <a:solidFill>
                            <a:srgbClr val="3333CC"/>
                          </a:solidFill>
                          <a:latin typeface="+mj-lt"/>
                          <a:cs typeface="+mn-cs"/>
                        </a:rPr>
                        <a:t> </a:t>
                      </a:r>
                      <a:endParaRPr lang="he-IL" sz="2400" dirty="0">
                        <a:latin typeface="+mj-lt"/>
                        <a:cs typeface="+mn-cs"/>
                      </a:endParaRPr>
                    </a:p>
                  </a:txBody>
                  <a:tcPr/>
                </a:tc>
                <a:tc>
                  <a:txBody>
                    <a:bodyPr/>
                    <a:lstStyle/>
                    <a:p>
                      <a:pPr algn="ctr" rtl="1">
                        <a:spcBef>
                          <a:spcPts val="1200"/>
                        </a:spcBef>
                      </a:pPr>
                      <a:r>
                        <a:rPr lang="he-IL" sz="2800" b="1" dirty="0" smtClean="0">
                          <a:solidFill>
                            <a:srgbClr val="FFC000"/>
                          </a:solidFill>
                          <a:latin typeface="+mj-lt"/>
                          <a:cs typeface="+mn-cs"/>
                        </a:rPr>
                        <a:t>מטרו </a:t>
                      </a:r>
                      <a:r>
                        <a:rPr lang="en-US" sz="2800" b="1" dirty="0" smtClean="0">
                          <a:solidFill>
                            <a:srgbClr val="FFC000"/>
                          </a:solidFill>
                          <a:latin typeface="+mj-lt"/>
                          <a:cs typeface="+mn-cs"/>
                        </a:rPr>
                        <a:t>M2</a:t>
                      </a:r>
                      <a:endParaRPr lang="he-IL" sz="2400" dirty="0">
                        <a:latin typeface="+mj-lt"/>
                        <a:cs typeface="+mn-cs"/>
                      </a:endParaRPr>
                    </a:p>
                  </a:txBody>
                  <a:tcPr/>
                </a:tc>
                <a:tc>
                  <a:txBody>
                    <a:bodyPr/>
                    <a:lstStyle/>
                    <a:p>
                      <a:pPr algn="ctr" rtl="1">
                        <a:spcBef>
                          <a:spcPts val="1200"/>
                        </a:spcBef>
                      </a:pPr>
                      <a:r>
                        <a:rPr lang="he-IL" sz="2800" b="1" dirty="0" smtClean="0">
                          <a:solidFill>
                            <a:srgbClr val="00B0F0"/>
                          </a:solidFill>
                          <a:latin typeface="+mj-lt"/>
                          <a:cs typeface="+mn-cs"/>
                        </a:rPr>
                        <a:t>מטרו </a:t>
                      </a:r>
                      <a:r>
                        <a:rPr lang="en-US" sz="2800" b="1" dirty="0" smtClean="0">
                          <a:solidFill>
                            <a:srgbClr val="00B0F0"/>
                          </a:solidFill>
                          <a:latin typeface="+mj-lt"/>
                          <a:cs typeface="+mn-cs"/>
                        </a:rPr>
                        <a:t>M3</a:t>
                      </a:r>
                      <a:endParaRPr lang="he-IL" sz="2400" dirty="0">
                        <a:latin typeface="+mj-lt"/>
                        <a:cs typeface="+mn-cs"/>
                      </a:endParaRPr>
                    </a:p>
                  </a:txBody>
                  <a:tcPr/>
                </a:tc>
              </a:tr>
              <a:tr h="667248">
                <a:tc>
                  <a:txBody>
                    <a:bodyPr/>
                    <a:lstStyle/>
                    <a:p>
                      <a:pPr algn="r" rtl="1"/>
                      <a:r>
                        <a:rPr lang="he-IL" sz="2000" dirty="0" smtClean="0">
                          <a:latin typeface="David" panose="020E0502060401010101" pitchFamily="34" charset="-79"/>
                          <a:cs typeface="David" panose="020E0502060401010101" pitchFamily="34" charset="-79"/>
                        </a:rPr>
                        <a:t>אורך (ק"מ)</a:t>
                      </a:r>
                      <a:endParaRPr lang="he-IL" sz="2000" dirty="0">
                        <a:latin typeface="David" panose="020E0502060401010101" pitchFamily="34" charset="-79"/>
                        <a:cs typeface="David" panose="020E0502060401010101" pitchFamily="34" charset="-79"/>
                      </a:endParaRPr>
                    </a:p>
                  </a:txBody>
                  <a:tcPr anchor="ctr"/>
                </a:tc>
                <a:tc>
                  <a:txBody>
                    <a:bodyPr/>
                    <a:lstStyle/>
                    <a:p>
                      <a:pPr algn="ctr" rtl="1"/>
                      <a:r>
                        <a:rPr lang="he-IL" sz="2400" dirty="0" smtClean="0">
                          <a:latin typeface="David" panose="020E0502060401010101" pitchFamily="34" charset="-79"/>
                          <a:cs typeface="David" panose="020E0502060401010101" pitchFamily="34" charset="-79"/>
                        </a:rPr>
                        <a:t>73</a:t>
                      </a:r>
                      <a:endParaRPr lang="he-IL" sz="2400" dirty="0">
                        <a:latin typeface="David" panose="020E0502060401010101" pitchFamily="34" charset="-79"/>
                        <a:cs typeface="David" panose="020E0502060401010101" pitchFamily="34" charset="-79"/>
                      </a:endParaRPr>
                    </a:p>
                  </a:txBody>
                  <a:tcPr anchor="ctr"/>
                </a:tc>
                <a:tc>
                  <a:txBody>
                    <a:bodyPr/>
                    <a:lstStyle/>
                    <a:p>
                      <a:pPr algn="ctr" rtl="1"/>
                      <a:r>
                        <a:rPr lang="he-IL" sz="2400" dirty="0" smtClean="0">
                          <a:latin typeface="David" panose="020E0502060401010101" pitchFamily="34" charset="-79"/>
                          <a:cs typeface="David" panose="020E0502060401010101" pitchFamily="34" charset="-79"/>
                        </a:rPr>
                        <a:t>28</a:t>
                      </a:r>
                      <a:endParaRPr lang="he-IL" sz="2400" dirty="0">
                        <a:latin typeface="David" panose="020E0502060401010101" pitchFamily="34" charset="-79"/>
                        <a:cs typeface="David" panose="020E0502060401010101" pitchFamily="34" charset="-79"/>
                      </a:endParaRPr>
                    </a:p>
                  </a:txBody>
                  <a:tcPr anchor="ctr"/>
                </a:tc>
                <a:tc>
                  <a:txBody>
                    <a:bodyPr/>
                    <a:lstStyle/>
                    <a:p>
                      <a:pPr algn="ctr" rtl="1"/>
                      <a:r>
                        <a:rPr lang="he-IL" sz="2400" dirty="0" smtClean="0">
                          <a:latin typeface="David" panose="020E0502060401010101" pitchFamily="34" charset="-79"/>
                          <a:cs typeface="David" panose="020E0502060401010101" pitchFamily="34" charset="-79"/>
                        </a:rPr>
                        <a:t>39</a:t>
                      </a:r>
                      <a:endParaRPr lang="he-IL" sz="2400" dirty="0">
                        <a:latin typeface="David" panose="020E0502060401010101" pitchFamily="34" charset="-79"/>
                        <a:cs typeface="David" panose="020E0502060401010101" pitchFamily="34" charset="-79"/>
                      </a:endParaRPr>
                    </a:p>
                  </a:txBody>
                  <a:tcPr anchor="ctr"/>
                </a:tc>
              </a:tr>
              <a:tr h="667248">
                <a:tc>
                  <a:txBody>
                    <a:bodyPr/>
                    <a:lstStyle/>
                    <a:p>
                      <a:pPr algn="r" rtl="1"/>
                      <a:r>
                        <a:rPr lang="he-IL" sz="2000" dirty="0" smtClean="0">
                          <a:latin typeface="David" panose="020E0502060401010101" pitchFamily="34" charset="-79"/>
                          <a:cs typeface="David" panose="020E0502060401010101" pitchFamily="34" charset="-79"/>
                        </a:rPr>
                        <a:t>סה"כ מספר תחנות</a:t>
                      </a:r>
                      <a:endParaRPr lang="he-IL" sz="2000" dirty="0">
                        <a:latin typeface="David" panose="020E0502060401010101" pitchFamily="34" charset="-79"/>
                        <a:cs typeface="David" panose="020E0502060401010101" pitchFamily="34" charset="-79"/>
                      </a:endParaRPr>
                    </a:p>
                  </a:txBody>
                  <a:tcPr anchor="ctr"/>
                </a:tc>
                <a:tc>
                  <a:txBody>
                    <a:bodyPr/>
                    <a:lstStyle/>
                    <a:p>
                      <a:pPr algn="ctr" rtl="1"/>
                      <a:r>
                        <a:rPr lang="he-IL" sz="2400" dirty="0" smtClean="0">
                          <a:latin typeface="David" panose="020E0502060401010101" pitchFamily="34" charset="-79"/>
                          <a:cs typeface="David" panose="020E0502060401010101" pitchFamily="34" charset="-79"/>
                        </a:rPr>
                        <a:t>53 </a:t>
                      </a:r>
                      <a:endParaRPr lang="he-IL" sz="2400" dirty="0">
                        <a:latin typeface="David" panose="020E0502060401010101" pitchFamily="34" charset="-79"/>
                        <a:cs typeface="David" panose="020E0502060401010101" pitchFamily="34" charset="-79"/>
                      </a:endParaRPr>
                    </a:p>
                  </a:txBody>
                  <a:tcPr anchor="ctr"/>
                </a:tc>
                <a:tc>
                  <a:txBody>
                    <a:bodyPr/>
                    <a:lstStyle/>
                    <a:p>
                      <a:pPr algn="ctr" rtl="1"/>
                      <a:r>
                        <a:rPr lang="he-IL" sz="2400" dirty="0" smtClean="0">
                          <a:latin typeface="David" panose="020E0502060401010101" pitchFamily="34" charset="-79"/>
                          <a:cs typeface="David" panose="020E0502060401010101" pitchFamily="34" charset="-79"/>
                        </a:rPr>
                        <a:t>27</a:t>
                      </a:r>
                      <a:endParaRPr lang="he-IL" sz="2400" dirty="0">
                        <a:latin typeface="David" panose="020E0502060401010101" pitchFamily="34" charset="-79"/>
                        <a:cs typeface="David" panose="020E0502060401010101" pitchFamily="34" charset="-79"/>
                      </a:endParaRPr>
                    </a:p>
                  </a:txBody>
                  <a:tcPr anchor="ctr"/>
                </a:tc>
                <a:tc>
                  <a:txBody>
                    <a:bodyPr/>
                    <a:lstStyle/>
                    <a:p>
                      <a:pPr algn="ctr" rtl="1"/>
                      <a:r>
                        <a:rPr lang="he-IL" sz="2400" dirty="0" smtClean="0">
                          <a:latin typeface="David" panose="020E0502060401010101" pitchFamily="34" charset="-79"/>
                          <a:cs typeface="David" panose="020E0502060401010101" pitchFamily="34" charset="-79"/>
                        </a:rPr>
                        <a:t>29</a:t>
                      </a:r>
                      <a:endParaRPr lang="he-IL" sz="2400" dirty="0">
                        <a:latin typeface="David" panose="020E0502060401010101" pitchFamily="34" charset="-79"/>
                        <a:cs typeface="David" panose="020E0502060401010101" pitchFamily="34" charset="-79"/>
                      </a:endParaRPr>
                    </a:p>
                  </a:txBody>
                  <a:tcPr anchor="ctr"/>
                </a:tc>
              </a:tr>
            </a:tbl>
          </a:graphicData>
        </a:graphic>
      </p:graphicFrame>
    </p:spTree>
    <p:extLst>
      <p:ext uri="{BB962C8B-B14F-4D97-AF65-F5344CB8AC3E}">
        <p14:creationId xmlns:p14="http://schemas.microsoft.com/office/powerpoint/2010/main" val="18023587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2034988" y="2008505"/>
          <a:ext cx="8589065" cy="4473674"/>
        </p:xfrm>
        <a:graphic>
          <a:graphicData uri="http://schemas.openxmlformats.org/drawingml/2006/table">
            <a:tbl>
              <a:tblPr rtl="1" firstRow="1" bandRow="1">
                <a:tableStyleId>{5C22544A-7EE6-4342-B048-85BDC9FD1C3A}</a:tableStyleId>
              </a:tblPr>
              <a:tblGrid>
                <a:gridCol w="2282837">
                  <a:extLst>
                    <a:ext uri="{9D8B030D-6E8A-4147-A177-3AD203B41FA5}">
                      <a16:colId xmlns="" xmlns:a16="http://schemas.microsoft.com/office/drawing/2014/main" val="20000"/>
                    </a:ext>
                  </a:extLst>
                </a:gridCol>
                <a:gridCol w="1576557">
                  <a:extLst>
                    <a:ext uri="{9D8B030D-6E8A-4147-A177-3AD203B41FA5}">
                      <a16:colId xmlns="" xmlns:a16="http://schemas.microsoft.com/office/drawing/2014/main" val="20001"/>
                    </a:ext>
                  </a:extLst>
                </a:gridCol>
                <a:gridCol w="1576557">
                  <a:extLst>
                    <a:ext uri="{9D8B030D-6E8A-4147-A177-3AD203B41FA5}">
                      <a16:colId xmlns="" xmlns:a16="http://schemas.microsoft.com/office/drawing/2014/main" val="20002"/>
                    </a:ext>
                  </a:extLst>
                </a:gridCol>
                <a:gridCol w="1576557">
                  <a:extLst>
                    <a:ext uri="{9D8B030D-6E8A-4147-A177-3AD203B41FA5}">
                      <a16:colId xmlns="" xmlns:a16="http://schemas.microsoft.com/office/drawing/2014/main" val="20003"/>
                    </a:ext>
                  </a:extLst>
                </a:gridCol>
                <a:gridCol w="1576557">
                  <a:extLst>
                    <a:ext uri="{9D8B030D-6E8A-4147-A177-3AD203B41FA5}">
                      <a16:colId xmlns="" xmlns:a16="http://schemas.microsoft.com/office/drawing/2014/main" val="20004"/>
                    </a:ext>
                  </a:extLst>
                </a:gridCol>
              </a:tblGrid>
              <a:tr h="502092">
                <a:tc>
                  <a:txBody>
                    <a:bodyPr/>
                    <a:lstStyle/>
                    <a:p>
                      <a:pPr algn="l" rtl="1" fontAlgn="ctr"/>
                      <a:r>
                        <a:rPr lang="en-US" sz="1800" u="none" strike="noStrike" dirty="0">
                          <a:effectLst/>
                          <a:latin typeface="Calibri" panose="020F0502020204030204" pitchFamily="34" charset="0"/>
                          <a:cs typeface="Calibri" panose="020F0502020204030204" pitchFamily="34" charset="0"/>
                        </a:rPr>
                        <a:t> </a:t>
                      </a:r>
                      <a:endParaRPr lang="en-US" sz="1800" b="1" i="0" u="none" strike="noStrike" dirty="0">
                        <a:solidFill>
                          <a:srgbClr val="FFFFFF"/>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he-IL" sz="1800" u="none" strike="noStrike" dirty="0">
                          <a:effectLst/>
                          <a:latin typeface="Calibri" panose="020F0502020204030204" pitchFamily="34" charset="0"/>
                          <a:cs typeface="Calibri" panose="020F0502020204030204" pitchFamily="34" charset="0"/>
                        </a:rPr>
                        <a:t>רכבת </a:t>
                      </a:r>
                      <a:endParaRPr lang="en-US" sz="1800" u="none" strike="noStrike" dirty="0" smtClean="0">
                        <a:effectLst/>
                        <a:latin typeface="Calibri" panose="020F0502020204030204" pitchFamily="34" charset="0"/>
                        <a:cs typeface="Calibri" panose="020F0502020204030204" pitchFamily="34" charset="0"/>
                      </a:endParaRPr>
                    </a:p>
                    <a:p>
                      <a:pPr algn="ctr" rtl="1" fontAlgn="ctr"/>
                      <a:r>
                        <a:rPr lang="he-IL" sz="1800" u="none" strike="noStrike" dirty="0" smtClean="0">
                          <a:effectLst/>
                          <a:latin typeface="Calibri" panose="020F0502020204030204" pitchFamily="34" charset="0"/>
                          <a:cs typeface="Calibri" panose="020F0502020204030204" pitchFamily="34" charset="0"/>
                        </a:rPr>
                        <a:t>פרברית</a:t>
                      </a:r>
                      <a:endParaRPr lang="he-IL" sz="1800" b="1" i="0" u="none" strike="noStrike" dirty="0">
                        <a:solidFill>
                          <a:srgbClr val="FFFFFF"/>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he-IL" sz="1800" b="1" i="0" u="none" strike="noStrike" dirty="0" smtClean="0">
                          <a:solidFill>
                            <a:srgbClr val="FFFFFF"/>
                          </a:solidFill>
                          <a:effectLst/>
                          <a:latin typeface="Calibri" panose="020F0502020204030204" pitchFamily="34" charset="0"/>
                          <a:cs typeface="Calibri" panose="020F0502020204030204" pitchFamily="34" charset="0"/>
                        </a:rPr>
                        <a:t>מטרו</a:t>
                      </a:r>
                      <a:endParaRPr lang="he-IL" sz="1800" b="1" i="0" u="none" strike="noStrike" dirty="0">
                        <a:solidFill>
                          <a:srgbClr val="FFFFFF"/>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he-IL" sz="1800" u="none" strike="noStrike" dirty="0" smtClean="0">
                          <a:effectLst/>
                          <a:latin typeface="Calibri" panose="020F0502020204030204" pitchFamily="34" charset="0"/>
                          <a:cs typeface="Calibri" panose="020F0502020204030204" pitchFamily="34" charset="0"/>
                        </a:rPr>
                        <a:t>רק"ל </a:t>
                      </a:r>
                    </a:p>
                    <a:p>
                      <a:pPr algn="ctr" rtl="1" fontAlgn="ctr"/>
                      <a:r>
                        <a:rPr lang="he-IL" sz="1800" u="none" strike="noStrike" dirty="0" smtClean="0">
                          <a:effectLst/>
                          <a:latin typeface="Calibri" panose="020F0502020204030204" pitchFamily="34" charset="0"/>
                          <a:cs typeface="Calibri" panose="020F0502020204030204" pitchFamily="34" charset="0"/>
                        </a:rPr>
                        <a:t>עירונית </a:t>
                      </a:r>
                      <a:endParaRPr lang="he-IL" sz="1800" b="1" i="0" u="none" strike="noStrike" dirty="0">
                        <a:solidFill>
                          <a:srgbClr val="FFFFFF"/>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1800" u="none" strike="noStrike" dirty="0">
                          <a:effectLst/>
                          <a:latin typeface="Calibri" panose="020F0502020204030204" pitchFamily="34" charset="0"/>
                          <a:cs typeface="Calibri" panose="020F0502020204030204" pitchFamily="34" charset="0"/>
                        </a:rPr>
                        <a:t>BRT </a:t>
                      </a:r>
                      <a:r>
                        <a:rPr lang="he-IL" sz="1800" u="none" strike="noStrike" dirty="0" smtClean="0">
                          <a:effectLst/>
                          <a:latin typeface="Calibri" panose="020F0502020204030204" pitchFamily="34" charset="0"/>
                          <a:cs typeface="Calibri" panose="020F0502020204030204" pitchFamily="34" charset="0"/>
                        </a:rPr>
                        <a:t> </a:t>
                      </a:r>
                    </a:p>
                    <a:p>
                      <a:pPr algn="ctr" rtl="1" fontAlgn="ctr"/>
                      <a:r>
                        <a:rPr lang="he-IL" sz="1800" u="none" strike="noStrike" dirty="0" smtClean="0">
                          <a:effectLst/>
                          <a:latin typeface="Calibri" panose="020F0502020204030204" pitchFamily="34" charset="0"/>
                          <a:cs typeface="Calibri" panose="020F0502020204030204" pitchFamily="34" charset="0"/>
                        </a:rPr>
                        <a:t>עירוני </a:t>
                      </a:r>
                      <a:endParaRPr lang="he-IL" sz="1800" b="1" i="0" u="none" strike="noStrike" dirty="0">
                        <a:solidFill>
                          <a:srgbClr val="FFFFFF"/>
                        </a:solidFill>
                        <a:effectLst/>
                        <a:latin typeface="Calibri" panose="020F0502020204030204" pitchFamily="34" charset="0"/>
                        <a:cs typeface="Calibri" panose="020F0502020204030204" pitchFamily="34" charset="0"/>
                      </a:endParaRPr>
                    </a:p>
                  </a:txBody>
                  <a:tcPr marL="7938" marR="7938" marT="7938" marB="0" anchor="ctr"/>
                </a:tc>
                <a:extLst>
                  <a:ext uri="{0D108BD9-81ED-4DB2-BD59-A6C34878D82A}">
                    <a16:rowId xmlns="" xmlns:a16="http://schemas.microsoft.com/office/drawing/2014/main" val="10000"/>
                  </a:ext>
                </a:extLst>
              </a:tr>
              <a:tr h="666964">
                <a:tc>
                  <a:txBody>
                    <a:bodyPr/>
                    <a:lstStyle/>
                    <a:p>
                      <a:pPr algn="r" rtl="1" fontAlgn="ctr"/>
                      <a:r>
                        <a:rPr lang="he-IL" sz="2000" u="none" strike="noStrike" dirty="0" smtClean="0">
                          <a:effectLst/>
                          <a:latin typeface="Calibri" panose="020F0502020204030204" pitchFamily="34" charset="0"/>
                          <a:cs typeface="Calibri" panose="020F0502020204030204" pitchFamily="34" charset="0"/>
                        </a:rPr>
                        <a:t>טווח אורך </a:t>
                      </a:r>
                      <a:r>
                        <a:rPr lang="he-IL" sz="2000" u="none" strike="noStrike" dirty="0">
                          <a:effectLst/>
                          <a:latin typeface="Calibri" panose="020F0502020204030204" pitchFamily="34" charset="0"/>
                          <a:cs typeface="Calibri" panose="020F0502020204030204" pitchFamily="34" charset="0"/>
                        </a:rPr>
                        <a:t>קו (ק"מ) </a:t>
                      </a:r>
                      <a:endParaRPr lang="he-IL"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u="none" strike="noStrike" dirty="0">
                          <a:effectLst/>
                          <a:latin typeface="Calibri" panose="020F0502020204030204" pitchFamily="34" charset="0"/>
                          <a:cs typeface="Calibri" panose="020F0502020204030204" pitchFamily="34" charset="0"/>
                        </a:rPr>
                        <a:t>20-50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i="0" u="none" strike="noStrike" dirty="0" smtClean="0">
                          <a:solidFill>
                            <a:srgbClr val="000000"/>
                          </a:solidFill>
                          <a:effectLst/>
                          <a:latin typeface="Calibri" panose="020F0502020204030204" pitchFamily="34" charset="0"/>
                          <a:cs typeface="Calibri" panose="020F0502020204030204" pitchFamily="34" charset="0"/>
                        </a:rPr>
                        <a:t>10-30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u="none" strike="noStrike" dirty="0" smtClean="0">
                          <a:effectLst/>
                          <a:latin typeface="Calibri" panose="020F0502020204030204" pitchFamily="34" charset="0"/>
                          <a:cs typeface="Calibri" panose="020F0502020204030204" pitchFamily="34" charset="0"/>
                        </a:rPr>
                        <a:t>10-20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i="0" u="none" strike="noStrike" dirty="0" smtClean="0">
                          <a:solidFill>
                            <a:schemeClr val="dk1"/>
                          </a:solidFill>
                          <a:effectLst/>
                          <a:latin typeface="Calibri" panose="020F0502020204030204" pitchFamily="34" charset="0"/>
                          <a:cs typeface="Calibri" panose="020F0502020204030204" pitchFamily="34" charset="0"/>
                        </a:rPr>
                        <a:t>10-20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extLst>
                  <a:ext uri="{0D108BD9-81ED-4DB2-BD59-A6C34878D82A}">
                    <a16:rowId xmlns="" xmlns:a16="http://schemas.microsoft.com/office/drawing/2014/main" val="10001"/>
                  </a:ext>
                </a:extLst>
              </a:tr>
              <a:tr h="666964">
                <a:tc>
                  <a:txBody>
                    <a:bodyPr/>
                    <a:lstStyle/>
                    <a:p>
                      <a:pPr algn="r" rtl="1" fontAlgn="ctr"/>
                      <a:r>
                        <a:rPr lang="he-IL" sz="2000" u="none" strike="noStrike" dirty="0">
                          <a:effectLst/>
                          <a:latin typeface="Calibri" panose="020F0502020204030204" pitchFamily="34" charset="0"/>
                          <a:cs typeface="Calibri" panose="020F0502020204030204" pitchFamily="34" charset="0"/>
                        </a:rPr>
                        <a:t>מהירות </a:t>
                      </a:r>
                      <a:r>
                        <a:rPr lang="he-IL" sz="2000" u="none" strike="noStrike" dirty="0" smtClean="0">
                          <a:effectLst/>
                          <a:latin typeface="Calibri" panose="020F0502020204030204" pitchFamily="34" charset="0"/>
                          <a:cs typeface="Calibri" panose="020F0502020204030204" pitchFamily="34" charset="0"/>
                        </a:rPr>
                        <a:t>ממוצעת (קמ"ש</a:t>
                      </a:r>
                      <a:r>
                        <a:rPr lang="he-IL" sz="2000" u="none" strike="noStrike" dirty="0">
                          <a:effectLst/>
                          <a:latin typeface="Calibri" panose="020F0502020204030204" pitchFamily="34" charset="0"/>
                          <a:cs typeface="Calibri" panose="020F0502020204030204" pitchFamily="34" charset="0"/>
                        </a:rPr>
                        <a:t>) </a:t>
                      </a:r>
                      <a:endParaRPr lang="he-IL"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i="0" u="none" strike="noStrike" dirty="0" smtClean="0">
                          <a:solidFill>
                            <a:schemeClr val="dk1"/>
                          </a:solidFill>
                          <a:effectLst/>
                          <a:latin typeface="Calibri" panose="020F0502020204030204" pitchFamily="34" charset="0"/>
                          <a:cs typeface="Calibri" panose="020F0502020204030204" pitchFamily="34" charset="0"/>
                        </a:rPr>
                        <a:t>50-60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i="0" u="none" strike="noStrike" dirty="0" smtClean="0">
                          <a:solidFill>
                            <a:srgbClr val="000000"/>
                          </a:solidFill>
                          <a:effectLst/>
                          <a:latin typeface="Calibri" panose="020F0502020204030204" pitchFamily="34" charset="0"/>
                          <a:cs typeface="Calibri" panose="020F0502020204030204" pitchFamily="34" charset="0"/>
                        </a:rPr>
                        <a:t>35-40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u="none" strike="noStrike" dirty="0" smtClean="0">
                          <a:effectLst/>
                          <a:latin typeface="Calibri" panose="020F0502020204030204" pitchFamily="34" charset="0"/>
                          <a:cs typeface="Calibri" panose="020F0502020204030204" pitchFamily="34" charset="0"/>
                        </a:rPr>
                        <a:t>20-25</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u="none" strike="noStrike" dirty="0" smtClean="0">
                          <a:effectLst/>
                          <a:latin typeface="Calibri" panose="020F0502020204030204" pitchFamily="34" charset="0"/>
                          <a:cs typeface="Calibri" panose="020F0502020204030204" pitchFamily="34" charset="0"/>
                        </a:rPr>
                        <a:t>20-25</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extLst>
                  <a:ext uri="{0D108BD9-81ED-4DB2-BD59-A6C34878D82A}">
                    <a16:rowId xmlns="" xmlns:a16="http://schemas.microsoft.com/office/drawing/2014/main" val="10002"/>
                  </a:ext>
                </a:extLst>
              </a:tr>
              <a:tr h="693438">
                <a:tc>
                  <a:txBody>
                    <a:bodyPr/>
                    <a:lstStyle/>
                    <a:p>
                      <a:pPr algn="r" rtl="1" fontAlgn="ctr"/>
                      <a:r>
                        <a:rPr lang="he-IL" sz="2000" u="none" strike="noStrike" dirty="0">
                          <a:effectLst/>
                          <a:latin typeface="Calibri" panose="020F0502020204030204" pitchFamily="34" charset="0"/>
                          <a:cs typeface="Calibri" panose="020F0502020204030204" pitchFamily="34" charset="0"/>
                        </a:rPr>
                        <a:t>מרחק </a:t>
                      </a:r>
                      <a:r>
                        <a:rPr lang="he-IL" sz="2000" u="none" strike="noStrike" dirty="0" smtClean="0">
                          <a:effectLst/>
                          <a:latin typeface="Calibri" panose="020F0502020204030204" pitchFamily="34" charset="0"/>
                          <a:cs typeface="Calibri" panose="020F0502020204030204" pitchFamily="34" charset="0"/>
                        </a:rPr>
                        <a:t>בין </a:t>
                      </a:r>
                      <a:r>
                        <a:rPr lang="he-IL" sz="2000" u="none" strike="noStrike" dirty="0">
                          <a:effectLst/>
                          <a:latin typeface="Calibri" panose="020F0502020204030204" pitchFamily="34" charset="0"/>
                          <a:cs typeface="Calibri" panose="020F0502020204030204" pitchFamily="34" charset="0"/>
                        </a:rPr>
                        <a:t>תחנות (ק"מ) </a:t>
                      </a:r>
                      <a:endParaRPr lang="he-IL"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u="none" strike="noStrike" dirty="0" smtClean="0">
                          <a:effectLst/>
                          <a:latin typeface="Calibri" panose="020F0502020204030204" pitchFamily="34" charset="0"/>
                          <a:cs typeface="Calibri" panose="020F0502020204030204" pitchFamily="34" charset="0"/>
                        </a:rPr>
                        <a:t>5.0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u="none" strike="noStrike" dirty="0" smtClean="0">
                          <a:effectLst/>
                          <a:latin typeface="Calibri" panose="020F0502020204030204" pitchFamily="34" charset="0"/>
                          <a:cs typeface="Calibri" panose="020F0502020204030204" pitchFamily="34" charset="0"/>
                        </a:rPr>
                        <a:t>1.0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u="none" strike="noStrike" dirty="0" smtClean="0">
                          <a:effectLst/>
                          <a:latin typeface="Calibri" panose="020F0502020204030204" pitchFamily="34" charset="0"/>
                          <a:cs typeface="Calibri" panose="020F0502020204030204" pitchFamily="34" charset="0"/>
                        </a:rPr>
                        <a:t>0.5</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ctr"/>
                      <a:r>
                        <a:rPr lang="en-US" sz="2000" b="1" u="none" strike="noStrike" dirty="0" smtClean="0">
                          <a:effectLst/>
                          <a:latin typeface="Calibri" panose="020F0502020204030204" pitchFamily="34" charset="0"/>
                          <a:cs typeface="Calibri" panose="020F0502020204030204" pitchFamily="34" charset="0"/>
                        </a:rPr>
                        <a:t>0.5</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extLst>
                  <a:ext uri="{0D108BD9-81ED-4DB2-BD59-A6C34878D82A}">
                    <a16:rowId xmlns="" xmlns:a16="http://schemas.microsoft.com/office/drawing/2014/main" val="10003"/>
                  </a:ext>
                </a:extLst>
              </a:tr>
              <a:tr h="629910">
                <a:tc>
                  <a:txBody>
                    <a:bodyPr/>
                    <a:lstStyle/>
                    <a:p>
                      <a:pPr algn="r" rtl="1" fontAlgn="t"/>
                      <a:r>
                        <a:rPr lang="he-IL" sz="2000" u="none" strike="noStrike" dirty="0">
                          <a:effectLst/>
                          <a:latin typeface="Calibri" panose="020F0502020204030204" pitchFamily="34" charset="0"/>
                          <a:cs typeface="Calibri" panose="020F0502020204030204" pitchFamily="34" charset="0"/>
                        </a:rPr>
                        <a:t>קבולת בשעת שיא </a:t>
                      </a:r>
                      <a:endParaRPr lang="he-IL" sz="2000" u="none" strike="noStrike" dirty="0" smtClean="0">
                        <a:effectLst/>
                        <a:latin typeface="Calibri" panose="020F0502020204030204" pitchFamily="34" charset="0"/>
                        <a:cs typeface="Calibri" panose="020F0502020204030204" pitchFamily="34" charset="0"/>
                      </a:endParaRPr>
                    </a:p>
                    <a:p>
                      <a:pPr algn="r" rtl="1" fontAlgn="t"/>
                      <a:r>
                        <a:rPr lang="he-IL" sz="2000" u="none" strike="noStrike" dirty="0" smtClean="0">
                          <a:effectLst/>
                          <a:latin typeface="Calibri" panose="020F0502020204030204" pitchFamily="34" charset="0"/>
                          <a:cs typeface="Calibri" panose="020F0502020204030204" pitchFamily="34" charset="0"/>
                        </a:rPr>
                        <a:t>(נוסעים לכיוון)</a:t>
                      </a:r>
                      <a:endParaRPr lang="he-IL"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t"/>
                      <a:r>
                        <a:rPr lang="en-US" sz="2000" b="1" u="none" strike="noStrike" dirty="0" smtClean="0">
                          <a:effectLst/>
                          <a:latin typeface="Calibri" panose="020F0502020204030204" pitchFamily="34" charset="0"/>
                          <a:cs typeface="Calibri" panose="020F0502020204030204" pitchFamily="34" charset="0"/>
                        </a:rPr>
                        <a:t>10,000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marL="0" marR="0" indent="0" algn="ctr" defTabSz="914400" rtl="1" eaLnBrk="1" fontAlgn="t" latinLnBrk="0" hangingPunct="1">
                        <a:lnSpc>
                          <a:spcPct val="100000"/>
                        </a:lnSpc>
                        <a:spcBef>
                          <a:spcPts val="0"/>
                        </a:spcBef>
                        <a:spcAft>
                          <a:spcPts val="0"/>
                        </a:spcAft>
                        <a:buClrTx/>
                        <a:buSzTx/>
                        <a:buFontTx/>
                        <a:buNone/>
                        <a:tabLst/>
                        <a:defRPr/>
                      </a:pPr>
                      <a:r>
                        <a:rPr lang="en-US" sz="2000" b="1" u="none" strike="noStrike" dirty="0" smtClean="0">
                          <a:effectLst/>
                          <a:latin typeface="Calibri" panose="020F0502020204030204" pitchFamily="34" charset="0"/>
                          <a:cs typeface="Calibri" panose="020F0502020204030204" pitchFamily="34" charset="0"/>
                        </a:rPr>
                        <a:t>40,000</a:t>
                      </a:r>
                      <a:endParaRPr lang="en-US" sz="2000" b="1" i="0" u="none" strike="noStrike" dirty="0" smtClean="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t"/>
                      <a:r>
                        <a:rPr lang="he-IL" sz="2000" b="1" u="none" strike="noStrike" dirty="0" smtClean="0">
                          <a:effectLst/>
                          <a:latin typeface="Calibri" panose="020F0502020204030204" pitchFamily="34" charset="0"/>
                          <a:cs typeface="Calibri" panose="020F0502020204030204" pitchFamily="34" charset="0"/>
                        </a:rPr>
                        <a:t>7,500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t"/>
                      <a:r>
                        <a:rPr lang="he-IL" sz="2000" b="1" u="none" strike="noStrike" dirty="0" smtClean="0">
                          <a:effectLst/>
                          <a:latin typeface="Calibri" panose="020F0502020204030204" pitchFamily="34" charset="0"/>
                          <a:cs typeface="Calibri" panose="020F0502020204030204" pitchFamily="34" charset="0"/>
                        </a:rPr>
                        <a:t>3,500</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extLst>
                  <a:ext uri="{0D108BD9-81ED-4DB2-BD59-A6C34878D82A}">
                    <a16:rowId xmlns="" xmlns:a16="http://schemas.microsoft.com/office/drawing/2014/main" val="10004"/>
                  </a:ext>
                </a:extLst>
              </a:tr>
              <a:tr h="629910">
                <a:tc>
                  <a:txBody>
                    <a:bodyPr/>
                    <a:lstStyle/>
                    <a:p>
                      <a:pPr algn="r" rtl="1" fontAlgn="t"/>
                      <a:r>
                        <a:rPr lang="he-IL" sz="2000" b="0" i="0" u="none" strike="noStrike" dirty="0" smtClean="0">
                          <a:solidFill>
                            <a:srgbClr val="000000"/>
                          </a:solidFill>
                          <a:effectLst/>
                          <a:latin typeface="Calibri" panose="020F0502020204030204" pitchFamily="34" charset="0"/>
                          <a:cs typeface="Calibri" panose="020F0502020204030204" pitchFamily="34" charset="0"/>
                        </a:rPr>
                        <a:t>תדירות</a:t>
                      </a:r>
                      <a:r>
                        <a:rPr lang="he-IL" sz="2000" b="0" i="0" u="none" strike="noStrike" baseline="0" dirty="0" smtClean="0">
                          <a:solidFill>
                            <a:srgbClr val="000000"/>
                          </a:solidFill>
                          <a:effectLst/>
                          <a:latin typeface="Calibri" panose="020F0502020204030204" pitchFamily="34" charset="0"/>
                          <a:cs typeface="Calibri" panose="020F0502020204030204" pitchFamily="34" charset="0"/>
                        </a:rPr>
                        <a:t> מקסימלית (דקות)</a:t>
                      </a:r>
                      <a:endParaRPr lang="he-IL" sz="2000" b="0"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t"/>
                      <a:r>
                        <a:rPr lang="en-US" sz="2000" b="1" i="0" u="none" strike="noStrike" dirty="0" smtClean="0">
                          <a:solidFill>
                            <a:srgbClr val="000000"/>
                          </a:solidFill>
                          <a:effectLst/>
                          <a:latin typeface="Calibri" panose="020F0502020204030204" pitchFamily="34" charset="0"/>
                          <a:cs typeface="Calibri" panose="020F0502020204030204" pitchFamily="34" charset="0"/>
                        </a:rPr>
                        <a:t>5</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marL="0" marR="0" indent="0" algn="ctr" defTabSz="914400" rtl="1" eaLnBrk="1" fontAlgn="t" latinLnBrk="0" hangingPunct="1">
                        <a:lnSpc>
                          <a:spcPct val="100000"/>
                        </a:lnSpc>
                        <a:spcBef>
                          <a:spcPts val="0"/>
                        </a:spcBef>
                        <a:spcAft>
                          <a:spcPts val="0"/>
                        </a:spcAft>
                        <a:buClrTx/>
                        <a:buSzTx/>
                        <a:buFontTx/>
                        <a:buNone/>
                        <a:tabLst/>
                        <a:defRPr/>
                      </a:pPr>
                      <a:r>
                        <a:rPr lang="he-IL" sz="2000" b="1" i="0" u="none" strike="noStrike" dirty="0" smtClean="0">
                          <a:solidFill>
                            <a:srgbClr val="000000"/>
                          </a:solidFill>
                          <a:effectLst/>
                          <a:latin typeface="Calibri" panose="020F0502020204030204" pitchFamily="34" charset="0"/>
                          <a:cs typeface="Calibri" panose="020F0502020204030204" pitchFamily="34" charset="0"/>
                        </a:rPr>
                        <a:t>1.5</a:t>
                      </a:r>
                      <a:endParaRPr lang="en-US" sz="2000" b="1" i="0" u="none" strike="noStrike" dirty="0" smtClean="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t"/>
                      <a:r>
                        <a:rPr lang="he-IL" sz="2000" b="1" i="0" u="none" strike="noStrike" dirty="0" smtClean="0">
                          <a:solidFill>
                            <a:srgbClr val="000000"/>
                          </a:solidFill>
                          <a:effectLst/>
                          <a:latin typeface="Calibri" panose="020F0502020204030204" pitchFamily="34" charset="0"/>
                          <a:cs typeface="Calibri" panose="020F0502020204030204" pitchFamily="34" charset="0"/>
                        </a:rPr>
                        <a:t>4</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t"/>
                      <a:r>
                        <a:rPr lang="he-IL" sz="2000" b="1" i="0" u="none" strike="noStrike" dirty="0" smtClean="0">
                          <a:solidFill>
                            <a:srgbClr val="000000"/>
                          </a:solidFill>
                          <a:effectLst/>
                          <a:latin typeface="Calibri" panose="020F0502020204030204" pitchFamily="34" charset="0"/>
                          <a:cs typeface="Calibri" panose="020F0502020204030204" pitchFamily="34" charset="0"/>
                        </a:rPr>
                        <a:t>3</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extLst>
                  <a:ext uri="{0D108BD9-81ED-4DB2-BD59-A6C34878D82A}">
                    <a16:rowId xmlns="" xmlns:a16="http://schemas.microsoft.com/office/drawing/2014/main" val="10005"/>
                  </a:ext>
                </a:extLst>
              </a:tr>
              <a:tr h="629910">
                <a:tc>
                  <a:txBody>
                    <a:bodyPr/>
                    <a:lstStyle/>
                    <a:p>
                      <a:pPr algn="r" rtl="1" fontAlgn="t"/>
                      <a:r>
                        <a:rPr lang="he-IL" sz="2000" b="0" i="0" u="none" strike="noStrike" dirty="0" smtClean="0">
                          <a:solidFill>
                            <a:srgbClr val="000000"/>
                          </a:solidFill>
                          <a:effectLst/>
                          <a:latin typeface="Calibri" panose="020F0502020204030204" pitchFamily="34" charset="0"/>
                          <a:cs typeface="Calibri" panose="020F0502020204030204" pitchFamily="34" charset="0"/>
                        </a:rPr>
                        <a:t>הפרדה</a:t>
                      </a:r>
                      <a:endParaRPr lang="he-IL" sz="2000" b="0"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t"/>
                      <a:r>
                        <a:rPr lang="he-IL" sz="2000" b="1" i="0" u="none" strike="noStrike" dirty="0" smtClean="0">
                          <a:solidFill>
                            <a:srgbClr val="000000"/>
                          </a:solidFill>
                          <a:effectLst/>
                          <a:latin typeface="Calibri" panose="020F0502020204030204" pitchFamily="34" charset="0"/>
                          <a:cs typeface="Calibri" panose="020F0502020204030204" pitchFamily="34" charset="0"/>
                        </a:rPr>
                        <a:t>מלאה</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marL="0" marR="0" indent="0" algn="ctr" defTabSz="914400" rtl="1" eaLnBrk="1" fontAlgn="t" latinLnBrk="0" hangingPunct="1">
                        <a:lnSpc>
                          <a:spcPct val="100000"/>
                        </a:lnSpc>
                        <a:spcBef>
                          <a:spcPts val="0"/>
                        </a:spcBef>
                        <a:spcAft>
                          <a:spcPts val="0"/>
                        </a:spcAft>
                        <a:buClrTx/>
                        <a:buSzTx/>
                        <a:buFontTx/>
                        <a:buNone/>
                        <a:tabLst/>
                        <a:defRPr/>
                      </a:pPr>
                      <a:r>
                        <a:rPr lang="he-IL" sz="2000" b="1" i="0" u="none" strike="noStrike" dirty="0" smtClean="0">
                          <a:solidFill>
                            <a:srgbClr val="000000"/>
                          </a:solidFill>
                          <a:effectLst/>
                          <a:latin typeface="Calibri" panose="020F0502020204030204" pitchFamily="34" charset="0"/>
                          <a:cs typeface="Calibri" panose="020F0502020204030204" pitchFamily="34" charset="0"/>
                        </a:rPr>
                        <a:t>מלאה</a:t>
                      </a:r>
                      <a:endParaRPr lang="en-US" sz="2000" b="1" i="0" u="none" strike="noStrike" dirty="0" smtClean="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t"/>
                      <a:r>
                        <a:rPr lang="he-IL" sz="2000" b="1" i="0" u="none" strike="noStrike" dirty="0" smtClean="0">
                          <a:solidFill>
                            <a:srgbClr val="000000"/>
                          </a:solidFill>
                          <a:effectLst/>
                          <a:latin typeface="Calibri" panose="020F0502020204030204" pitchFamily="34" charset="0"/>
                          <a:cs typeface="Calibri" panose="020F0502020204030204" pitchFamily="34" charset="0"/>
                        </a:rPr>
                        <a:t>חלקית</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tc>
                  <a:txBody>
                    <a:bodyPr/>
                    <a:lstStyle/>
                    <a:p>
                      <a:pPr algn="ctr" rtl="1" fontAlgn="t"/>
                      <a:r>
                        <a:rPr lang="he-IL" sz="2000" b="1" i="0" u="none" strike="noStrike" dirty="0" smtClean="0">
                          <a:solidFill>
                            <a:srgbClr val="000000"/>
                          </a:solidFill>
                          <a:effectLst/>
                          <a:latin typeface="Calibri" panose="020F0502020204030204" pitchFamily="34" charset="0"/>
                          <a:cs typeface="Calibri" panose="020F0502020204030204" pitchFamily="34" charset="0"/>
                        </a:rPr>
                        <a:t>חלקית</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7938" marR="7938" marT="7938" marB="0" anchor="ctr"/>
                </a:tc>
                <a:extLst>
                  <a:ext uri="{0D108BD9-81ED-4DB2-BD59-A6C34878D82A}">
                    <a16:rowId xmlns="" xmlns:a16="http://schemas.microsoft.com/office/drawing/2014/main" val="10006"/>
                  </a:ext>
                </a:extLst>
              </a:tr>
            </a:tbl>
          </a:graphicData>
        </a:graphic>
      </p:graphicFrame>
      <p:pic>
        <p:nvPicPr>
          <p:cNvPr id="7" name="Picture 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0337" y="1019798"/>
            <a:ext cx="1585349" cy="981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4988" y="1009023"/>
            <a:ext cx="1585349" cy="981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5"/>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5686" y="1019798"/>
            <a:ext cx="1549489" cy="981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55175" y="1009023"/>
            <a:ext cx="1591878" cy="992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8331542" y="1019798"/>
            <a:ext cx="2287341" cy="981552"/>
          </a:xfrm>
          <a:prstGeom prst="rect">
            <a:avLst/>
          </a:prstGeom>
        </p:spPr>
      </p:pic>
    </p:spTree>
    <p:extLst>
      <p:ext uri="{BB962C8B-B14F-4D97-AF65-F5344CB8AC3E}">
        <p14:creationId xmlns:p14="http://schemas.microsoft.com/office/powerpoint/2010/main" val="27771871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7"/>
          <p:cNvSpPr/>
          <p:nvPr/>
        </p:nvSpPr>
        <p:spPr>
          <a:xfrm>
            <a:off x="2912883" y="4952231"/>
            <a:ext cx="8472294" cy="923330"/>
          </a:xfrm>
          <a:prstGeom prst="rect">
            <a:avLst/>
          </a:prstGeom>
        </p:spPr>
        <p:txBody>
          <a:bodyPr wrap="square">
            <a:spAutoFit/>
          </a:bodyPr>
          <a:lstStyle/>
          <a:p>
            <a:pPr defTabSz="855878">
              <a:spcAft>
                <a:spcPts val="1080"/>
              </a:spcAft>
            </a:pPr>
            <a:r>
              <a:rPr lang="he-IL" sz="5400" dirty="0">
                <a:solidFill>
                  <a:srgbClr val="002060"/>
                </a:solidFill>
                <a:latin typeface="Calibri" panose="020F0502020204030204" pitchFamily="34" charset="0"/>
                <a:cs typeface="Calibri" panose="020F0502020204030204" pitchFamily="34" charset="0"/>
              </a:rPr>
              <a:t>קו </a:t>
            </a:r>
            <a:r>
              <a:rPr lang="en-US" sz="5400" dirty="0">
                <a:solidFill>
                  <a:srgbClr val="002060"/>
                </a:solidFill>
                <a:latin typeface="Calibri" panose="020F0502020204030204" pitchFamily="34" charset="0"/>
                <a:cs typeface="Calibri" panose="020F0502020204030204" pitchFamily="34" charset="0"/>
              </a:rPr>
              <a:t>M</a:t>
            </a:r>
            <a:r>
              <a:rPr lang="en-US" sz="5400" dirty="0">
                <a:solidFill>
                  <a:srgbClr val="002060"/>
                </a:solidFill>
                <a:latin typeface="Calibri" panose="020F0502020204030204" pitchFamily="34" charset="0"/>
                <a:cs typeface="Calibri" panose="020F0502020204030204" pitchFamily="34" charset="0"/>
              </a:rPr>
              <a:t>3</a:t>
            </a:r>
            <a:r>
              <a:rPr lang="he-IL" sz="5400" dirty="0">
                <a:solidFill>
                  <a:srgbClr val="002060"/>
                </a:solidFill>
                <a:latin typeface="Calibri" panose="020F0502020204030204" pitchFamily="34" charset="0"/>
                <a:cs typeface="Calibri" panose="020F0502020204030204" pitchFamily="34" charset="0"/>
              </a:rPr>
              <a:t> – סקירת התוואי הנבחר</a:t>
            </a:r>
            <a:endParaRPr lang="he-IL" sz="5400"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8756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צורה חופשית 63"/>
          <p:cNvSpPr/>
          <p:nvPr/>
        </p:nvSpPr>
        <p:spPr>
          <a:xfrm>
            <a:off x="5547595" y="-79174"/>
            <a:ext cx="6869278" cy="7196254"/>
          </a:xfrm>
          <a:custGeom>
            <a:avLst/>
            <a:gdLst>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43100 w 4924425"/>
              <a:gd name="connsiteY7" fmla="*/ 923925 h 6381750"/>
              <a:gd name="connsiteX8" fmla="*/ 2038350 w 4924425"/>
              <a:gd name="connsiteY8" fmla="*/ 514350 h 6381750"/>
              <a:gd name="connsiteX9" fmla="*/ 2095500 w 4924425"/>
              <a:gd name="connsiteY9" fmla="*/ 295275 h 6381750"/>
              <a:gd name="connsiteX10" fmla="*/ 4924425 w 4924425"/>
              <a:gd name="connsiteY10" fmla="*/ 0 h 6381750"/>
              <a:gd name="connsiteX11" fmla="*/ 4343400 w 4924425"/>
              <a:gd name="connsiteY11" fmla="*/ 485775 h 6381750"/>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28812 w 4924425"/>
              <a:gd name="connsiteY7" fmla="*/ 892969 h 6381750"/>
              <a:gd name="connsiteX8" fmla="*/ 2038350 w 4924425"/>
              <a:gd name="connsiteY8" fmla="*/ 514350 h 6381750"/>
              <a:gd name="connsiteX9" fmla="*/ 2095500 w 4924425"/>
              <a:gd name="connsiteY9" fmla="*/ 295275 h 6381750"/>
              <a:gd name="connsiteX10" fmla="*/ 4924425 w 4924425"/>
              <a:gd name="connsiteY10" fmla="*/ 0 h 6381750"/>
              <a:gd name="connsiteX11" fmla="*/ 4343400 w 4924425"/>
              <a:gd name="connsiteY11" fmla="*/ 485775 h 6381750"/>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28812 w 4924425"/>
              <a:gd name="connsiteY7" fmla="*/ 892969 h 6381750"/>
              <a:gd name="connsiteX8" fmla="*/ 2038350 w 4924425"/>
              <a:gd name="connsiteY8" fmla="*/ 514350 h 6381750"/>
              <a:gd name="connsiteX9" fmla="*/ 2107406 w 4924425"/>
              <a:gd name="connsiteY9" fmla="*/ 290513 h 6381750"/>
              <a:gd name="connsiteX10" fmla="*/ 4924425 w 4924425"/>
              <a:gd name="connsiteY10" fmla="*/ 0 h 6381750"/>
              <a:gd name="connsiteX11" fmla="*/ 4343400 w 4924425"/>
              <a:gd name="connsiteY11" fmla="*/ 485775 h 6381750"/>
              <a:gd name="connsiteX0" fmla="*/ 4333875 w 4405275"/>
              <a:gd name="connsiteY0" fmla="*/ 177195 h 6139845"/>
              <a:gd name="connsiteX1" fmla="*/ 4371975 w 4405275"/>
              <a:gd name="connsiteY1" fmla="*/ 6139845 h 6139845"/>
              <a:gd name="connsiteX2" fmla="*/ 0 w 4405275"/>
              <a:gd name="connsiteY2" fmla="*/ 5920770 h 6139845"/>
              <a:gd name="connsiteX3" fmla="*/ 133350 w 4405275"/>
              <a:gd name="connsiteY3" fmla="*/ 5615970 h 6139845"/>
              <a:gd name="connsiteX4" fmla="*/ 219075 w 4405275"/>
              <a:gd name="connsiteY4" fmla="*/ 4415820 h 6139845"/>
              <a:gd name="connsiteX5" fmla="*/ 1419225 w 4405275"/>
              <a:gd name="connsiteY5" fmla="*/ 1205895 h 6139845"/>
              <a:gd name="connsiteX6" fmla="*/ 1838325 w 4405275"/>
              <a:gd name="connsiteY6" fmla="*/ 929670 h 6139845"/>
              <a:gd name="connsiteX7" fmla="*/ 1928812 w 4405275"/>
              <a:gd name="connsiteY7" fmla="*/ 651064 h 6139845"/>
              <a:gd name="connsiteX8" fmla="*/ 2038350 w 4405275"/>
              <a:gd name="connsiteY8" fmla="*/ 272445 h 6139845"/>
              <a:gd name="connsiteX9" fmla="*/ 2107406 w 4405275"/>
              <a:gd name="connsiteY9" fmla="*/ 48608 h 6139845"/>
              <a:gd name="connsiteX10" fmla="*/ 4389988 w 4405275"/>
              <a:gd name="connsiteY10" fmla="*/ 0 h 6139845"/>
              <a:gd name="connsiteX11" fmla="*/ 4343400 w 4405275"/>
              <a:gd name="connsiteY11" fmla="*/ 243870 h 6139845"/>
              <a:gd name="connsiteX0" fmla="*/ 4333875 w 4389988"/>
              <a:gd name="connsiteY0" fmla="*/ 177195 h 6139845"/>
              <a:gd name="connsiteX1" fmla="*/ 4371975 w 4389988"/>
              <a:gd name="connsiteY1" fmla="*/ 6139845 h 6139845"/>
              <a:gd name="connsiteX2" fmla="*/ 0 w 4389988"/>
              <a:gd name="connsiteY2" fmla="*/ 5920770 h 6139845"/>
              <a:gd name="connsiteX3" fmla="*/ 133350 w 4389988"/>
              <a:gd name="connsiteY3" fmla="*/ 5615970 h 6139845"/>
              <a:gd name="connsiteX4" fmla="*/ 219075 w 4389988"/>
              <a:gd name="connsiteY4" fmla="*/ 4415820 h 6139845"/>
              <a:gd name="connsiteX5" fmla="*/ 1419225 w 4389988"/>
              <a:gd name="connsiteY5" fmla="*/ 1205895 h 6139845"/>
              <a:gd name="connsiteX6" fmla="*/ 1838325 w 4389988"/>
              <a:gd name="connsiteY6" fmla="*/ 929670 h 6139845"/>
              <a:gd name="connsiteX7" fmla="*/ 1928812 w 4389988"/>
              <a:gd name="connsiteY7" fmla="*/ 651064 h 6139845"/>
              <a:gd name="connsiteX8" fmla="*/ 2038350 w 4389988"/>
              <a:gd name="connsiteY8" fmla="*/ 272445 h 6139845"/>
              <a:gd name="connsiteX9" fmla="*/ 2107406 w 4389988"/>
              <a:gd name="connsiteY9" fmla="*/ 48608 h 6139845"/>
              <a:gd name="connsiteX10" fmla="*/ 4389988 w 4389988"/>
              <a:gd name="connsiteY10" fmla="*/ 0 h 6139845"/>
              <a:gd name="connsiteX0" fmla="*/ 4371975 w 4389988"/>
              <a:gd name="connsiteY0" fmla="*/ 6139845 h 6139845"/>
              <a:gd name="connsiteX1" fmla="*/ 0 w 4389988"/>
              <a:gd name="connsiteY1" fmla="*/ 5920770 h 6139845"/>
              <a:gd name="connsiteX2" fmla="*/ 133350 w 4389988"/>
              <a:gd name="connsiteY2" fmla="*/ 5615970 h 6139845"/>
              <a:gd name="connsiteX3" fmla="*/ 219075 w 4389988"/>
              <a:gd name="connsiteY3" fmla="*/ 4415820 h 6139845"/>
              <a:gd name="connsiteX4" fmla="*/ 1419225 w 4389988"/>
              <a:gd name="connsiteY4" fmla="*/ 1205895 h 6139845"/>
              <a:gd name="connsiteX5" fmla="*/ 1838325 w 4389988"/>
              <a:gd name="connsiteY5" fmla="*/ 929670 h 6139845"/>
              <a:gd name="connsiteX6" fmla="*/ 1928812 w 4389988"/>
              <a:gd name="connsiteY6" fmla="*/ 651064 h 6139845"/>
              <a:gd name="connsiteX7" fmla="*/ 2038350 w 4389988"/>
              <a:gd name="connsiteY7" fmla="*/ 272445 h 6139845"/>
              <a:gd name="connsiteX8" fmla="*/ 2107406 w 4389988"/>
              <a:gd name="connsiteY8" fmla="*/ 48608 h 6139845"/>
              <a:gd name="connsiteX9" fmla="*/ 4389988 w 4389988"/>
              <a:gd name="connsiteY9" fmla="*/ 0 h 6139845"/>
              <a:gd name="connsiteX0" fmla="*/ 4371975 w 4389988"/>
              <a:gd name="connsiteY0" fmla="*/ 6139845 h 6139845"/>
              <a:gd name="connsiteX1" fmla="*/ 0 w 4389988"/>
              <a:gd name="connsiteY1" fmla="*/ 5920770 h 6139845"/>
              <a:gd name="connsiteX2" fmla="*/ 133350 w 4389988"/>
              <a:gd name="connsiteY2" fmla="*/ 5615970 h 6139845"/>
              <a:gd name="connsiteX3" fmla="*/ 219075 w 4389988"/>
              <a:gd name="connsiteY3" fmla="*/ 4415820 h 6139845"/>
              <a:gd name="connsiteX4" fmla="*/ 1419225 w 4389988"/>
              <a:gd name="connsiteY4" fmla="*/ 1205895 h 6139845"/>
              <a:gd name="connsiteX5" fmla="*/ 1838325 w 4389988"/>
              <a:gd name="connsiteY5" fmla="*/ 929670 h 6139845"/>
              <a:gd name="connsiteX6" fmla="*/ 1928812 w 4389988"/>
              <a:gd name="connsiteY6" fmla="*/ 651064 h 6139845"/>
              <a:gd name="connsiteX7" fmla="*/ 2038350 w 4389988"/>
              <a:gd name="connsiteY7" fmla="*/ 272445 h 6139845"/>
              <a:gd name="connsiteX8" fmla="*/ 2107406 w 4389988"/>
              <a:gd name="connsiteY8" fmla="*/ 48608 h 6139845"/>
              <a:gd name="connsiteX9" fmla="*/ 4389988 w 4389988"/>
              <a:gd name="connsiteY9" fmla="*/ 0 h 6139845"/>
              <a:gd name="connsiteX10" fmla="*/ 4371975 w 4389988"/>
              <a:gd name="connsiteY10" fmla="*/ 6139845 h 6139845"/>
              <a:gd name="connsiteX0" fmla="*/ 4371975 w 4371975"/>
              <a:gd name="connsiteY0" fmla="*/ 6115655 h 6115655"/>
              <a:gd name="connsiteX1" fmla="*/ 0 w 4371975"/>
              <a:gd name="connsiteY1" fmla="*/ 5896580 h 6115655"/>
              <a:gd name="connsiteX2" fmla="*/ 133350 w 4371975"/>
              <a:gd name="connsiteY2" fmla="*/ 5591780 h 6115655"/>
              <a:gd name="connsiteX3" fmla="*/ 219075 w 4371975"/>
              <a:gd name="connsiteY3" fmla="*/ 4391630 h 6115655"/>
              <a:gd name="connsiteX4" fmla="*/ 1419225 w 4371975"/>
              <a:gd name="connsiteY4" fmla="*/ 1181705 h 6115655"/>
              <a:gd name="connsiteX5" fmla="*/ 1838325 w 4371975"/>
              <a:gd name="connsiteY5" fmla="*/ 905480 h 6115655"/>
              <a:gd name="connsiteX6" fmla="*/ 1928812 w 4371975"/>
              <a:gd name="connsiteY6" fmla="*/ 626874 h 6115655"/>
              <a:gd name="connsiteX7" fmla="*/ 2038350 w 4371975"/>
              <a:gd name="connsiteY7" fmla="*/ 248255 h 6115655"/>
              <a:gd name="connsiteX8" fmla="*/ 2107406 w 4371975"/>
              <a:gd name="connsiteY8" fmla="*/ 24418 h 6115655"/>
              <a:gd name="connsiteX9" fmla="*/ 4326580 w 4371975"/>
              <a:gd name="connsiteY9" fmla="*/ 0 h 6115655"/>
              <a:gd name="connsiteX10" fmla="*/ 4371975 w 4371975"/>
              <a:gd name="connsiteY10" fmla="*/ 6115655 h 611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1975" h="6115655">
                <a:moveTo>
                  <a:pt x="4371975" y="6115655"/>
                </a:moveTo>
                <a:lnTo>
                  <a:pt x="0" y="5896580"/>
                </a:lnTo>
                <a:lnTo>
                  <a:pt x="133350" y="5591780"/>
                </a:lnTo>
                <a:lnTo>
                  <a:pt x="219075" y="4391630"/>
                </a:lnTo>
                <a:lnTo>
                  <a:pt x="1419225" y="1181705"/>
                </a:lnTo>
                <a:lnTo>
                  <a:pt x="1838325" y="905480"/>
                </a:lnTo>
                <a:lnTo>
                  <a:pt x="1928812" y="626874"/>
                </a:lnTo>
                <a:lnTo>
                  <a:pt x="2038350" y="248255"/>
                </a:lnTo>
                <a:lnTo>
                  <a:pt x="2107406" y="24418"/>
                </a:lnTo>
                <a:lnTo>
                  <a:pt x="4326580" y="0"/>
                </a:lnTo>
                <a:lnTo>
                  <a:pt x="4371975" y="611565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pic>
        <p:nvPicPr>
          <p:cNvPr id="65" name="תמונה 6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268" y="-14476"/>
            <a:ext cx="6823732" cy="7083460"/>
          </a:xfrm>
          <a:prstGeom prst="rect">
            <a:avLst/>
          </a:prstGeom>
        </p:spPr>
      </p:pic>
      <p:sp>
        <p:nvSpPr>
          <p:cNvPr id="66" name="צורה חופשית 65"/>
          <p:cNvSpPr/>
          <p:nvPr/>
        </p:nvSpPr>
        <p:spPr>
          <a:xfrm>
            <a:off x="8506432" y="1983856"/>
            <a:ext cx="904112" cy="209216"/>
          </a:xfrm>
          <a:custGeom>
            <a:avLst/>
            <a:gdLst>
              <a:gd name="connsiteX0" fmla="*/ 0 w 768350"/>
              <a:gd name="connsiteY0" fmla="*/ 15875 h 177800"/>
              <a:gd name="connsiteX1" fmla="*/ 254000 w 768350"/>
              <a:gd name="connsiteY1" fmla="*/ 0 h 177800"/>
              <a:gd name="connsiteX2" fmla="*/ 288925 w 768350"/>
              <a:gd name="connsiteY2" fmla="*/ 114300 h 177800"/>
              <a:gd name="connsiteX3" fmla="*/ 311150 w 768350"/>
              <a:gd name="connsiteY3" fmla="*/ 139700 h 177800"/>
              <a:gd name="connsiteX4" fmla="*/ 314325 w 768350"/>
              <a:gd name="connsiteY4" fmla="*/ 177800 h 177800"/>
              <a:gd name="connsiteX5" fmla="*/ 368300 w 768350"/>
              <a:gd name="connsiteY5" fmla="*/ 168275 h 177800"/>
              <a:gd name="connsiteX6" fmla="*/ 441325 w 768350"/>
              <a:gd name="connsiteY6" fmla="*/ 104775 h 177800"/>
              <a:gd name="connsiteX7" fmla="*/ 479425 w 768350"/>
              <a:gd name="connsiteY7" fmla="*/ 117475 h 177800"/>
              <a:gd name="connsiteX8" fmla="*/ 517525 w 768350"/>
              <a:gd name="connsiteY8" fmla="*/ 114300 h 177800"/>
              <a:gd name="connsiteX9" fmla="*/ 574675 w 768350"/>
              <a:gd name="connsiteY9" fmla="*/ 104775 h 177800"/>
              <a:gd name="connsiteX10" fmla="*/ 606425 w 768350"/>
              <a:gd name="connsiteY10" fmla="*/ 95250 h 177800"/>
              <a:gd name="connsiteX11" fmla="*/ 635000 w 768350"/>
              <a:gd name="connsiteY11" fmla="*/ 104775 h 177800"/>
              <a:gd name="connsiteX12" fmla="*/ 669925 w 768350"/>
              <a:gd name="connsiteY12" fmla="*/ 107950 h 177800"/>
              <a:gd name="connsiteX13" fmla="*/ 698500 w 768350"/>
              <a:gd name="connsiteY13" fmla="*/ 98425 h 177800"/>
              <a:gd name="connsiteX14" fmla="*/ 742950 w 768350"/>
              <a:gd name="connsiteY14" fmla="*/ 50800 h 177800"/>
              <a:gd name="connsiteX15" fmla="*/ 768350 w 768350"/>
              <a:gd name="connsiteY15" fmla="*/ 9525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8350" h="177800">
                <a:moveTo>
                  <a:pt x="0" y="15875"/>
                </a:moveTo>
                <a:lnTo>
                  <a:pt x="254000" y="0"/>
                </a:lnTo>
                <a:lnTo>
                  <a:pt x="288925" y="114300"/>
                </a:lnTo>
                <a:lnTo>
                  <a:pt x="311150" y="139700"/>
                </a:lnTo>
                <a:lnTo>
                  <a:pt x="314325" y="177800"/>
                </a:lnTo>
                <a:lnTo>
                  <a:pt x="368300" y="168275"/>
                </a:lnTo>
                <a:lnTo>
                  <a:pt x="441325" y="104775"/>
                </a:lnTo>
                <a:lnTo>
                  <a:pt x="479425" y="117475"/>
                </a:lnTo>
                <a:lnTo>
                  <a:pt x="517525" y="114300"/>
                </a:lnTo>
                <a:lnTo>
                  <a:pt x="574675" y="104775"/>
                </a:lnTo>
                <a:lnTo>
                  <a:pt x="606425" y="95250"/>
                </a:lnTo>
                <a:lnTo>
                  <a:pt x="635000" y="104775"/>
                </a:lnTo>
                <a:lnTo>
                  <a:pt x="669925" y="107950"/>
                </a:lnTo>
                <a:lnTo>
                  <a:pt x="698500" y="98425"/>
                </a:lnTo>
                <a:lnTo>
                  <a:pt x="742950" y="50800"/>
                </a:lnTo>
                <a:lnTo>
                  <a:pt x="768350" y="9525"/>
                </a:lnTo>
              </a:path>
            </a:pathLst>
          </a:custGeom>
          <a:noFill/>
          <a:ln w="15875">
            <a:solidFill>
              <a:srgbClr val="92D050">
                <a:alpha val="79000"/>
              </a:srgbClr>
            </a:solidFill>
          </a:ln>
          <a:effectLst>
            <a:outerShdw blurRad="25400" dir="1200000" algn="ctr" rotWithShape="0">
              <a:srgbClr val="000000">
                <a:alpha val="5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7" name="צורה חופשית 66"/>
          <p:cNvSpPr/>
          <p:nvPr/>
        </p:nvSpPr>
        <p:spPr>
          <a:xfrm>
            <a:off x="8465336" y="1995064"/>
            <a:ext cx="138232" cy="198008"/>
          </a:xfrm>
          <a:custGeom>
            <a:avLst/>
            <a:gdLst>
              <a:gd name="connsiteX0" fmla="*/ 117475 w 117475"/>
              <a:gd name="connsiteY0" fmla="*/ 0 h 168275"/>
              <a:gd name="connsiteX1" fmla="*/ 98425 w 117475"/>
              <a:gd name="connsiteY1" fmla="*/ 73025 h 168275"/>
              <a:gd name="connsiteX2" fmla="*/ 104775 w 117475"/>
              <a:gd name="connsiteY2" fmla="*/ 104775 h 168275"/>
              <a:gd name="connsiteX3" fmla="*/ 114300 w 117475"/>
              <a:gd name="connsiteY3" fmla="*/ 155575 h 168275"/>
              <a:gd name="connsiteX4" fmla="*/ 0 w 117475"/>
              <a:gd name="connsiteY4" fmla="*/ 168275 h 168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75" h="168275">
                <a:moveTo>
                  <a:pt x="117475" y="0"/>
                </a:moveTo>
                <a:lnTo>
                  <a:pt x="98425" y="73025"/>
                </a:lnTo>
                <a:lnTo>
                  <a:pt x="104775" y="104775"/>
                </a:lnTo>
                <a:lnTo>
                  <a:pt x="114300" y="155575"/>
                </a:lnTo>
                <a:lnTo>
                  <a:pt x="0" y="168275"/>
                </a:lnTo>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8" name="צורה חופשית 67"/>
          <p:cNvSpPr/>
          <p:nvPr/>
        </p:nvSpPr>
        <p:spPr>
          <a:xfrm>
            <a:off x="8087998" y="3709890"/>
            <a:ext cx="934001" cy="762145"/>
          </a:xfrm>
          <a:custGeom>
            <a:avLst/>
            <a:gdLst>
              <a:gd name="connsiteX0" fmla="*/ 0 w 793750"/>
              <a:gd name="connsiteY0" fmla="*/ 561975 h 647700"/>
              <a:gd name="connsiteX1" fmla="*/ 101600 w 793750"/>
              <a:gd name="connsiteY1" fmla="*/ 593725 h 647700"/>
              <a:gd name="connsiteX2" fmla="*/ 184150 w 793750"/>
              <a:gd name="connsiteY2" fmla="*/ 647700 h 647700"/>
              <a:gd name="connsiteX3" fmla="*/ 282575 w 793750"/>
              <a:gd name="connsiteY3" fmla="*/ 463550 h 647700"/>
              <a:gd name="connsiteX4" fmla="*/ 206375 w 793750"/>
              <a:gd name="connsiteY4" fmla="*/ 361950 h 647700"/>
              <a:gd name="connsiteX5" fmla="*/ 247650 w 793750"/>
              <a:gd name="connsiteY5" fmla="*/ 0 h 647700"/>
              <a:gd name="connsiteX6" fmla="*/ 384175 w 793750"/>
              <a:gd name="connsiteY6" fmla="*/ 12700 h 647700"/>
              <a:gd name="connsiteX7" fmla="*/ 434975 w 793750"/>
              <a:gd name="connsiteY7" fmla="*/ 101600 h 647700"/>
              <a:gd name="connsiteX8" fmla="*/ 615950 w 793750"/>
              <a:gd name="connsiteY8" fmla="*/ 333375 h 647700"/>
              <a:gd name="connsiteX9" fmla="*/ 701675 w 793750"/>
              <a:gd name="connsiteY9" fmla="*/ 415925 h 647700"/>
              <a:gd name="connsiteX10" fmla="*/ 793750 w 793750"/>
              <a:gd name="connsiteY10" fmla="*/ 44767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3750" h="647700">
                <a:moveTo>
                  <a:pt x="0" y="561975"/>
                </a:moveTo>
                <a:lnTo>
                  <a:pt x="101600" y="593725"/>
                </a:lnTo>
                <a:lnTo>
                  <a:pt x="184150" y="647700"/>
                </a:lnTo>
                <a:lnTo>
                  <a:pt x="282575" y="463550"/>
                </a:lnTo>
                <a:lnTo>
                  <a:pt x="206375" y="361950"/>
                </a:lnTo>
                <a:lnTo>
                  <a:pt x="247650" y="0"/>
                </a:lnTo>
                <a:lnTo>
                  <a:pt x="384175" y="12700"/>
                </a:lnTo>
                <a:lnTo>
                  <a:pt x="434975" y="101600"/>
                </a:lnTo>
                <a:lnTo>
                  <a:pt x="615950" y="333375"/>
                </a:lnTo>
                <a:lnTo>
                  <a:pt x="701675" y="415925"/>
                </a:lnTo>
                <a:lnTo>
                  <a:pt x="793750" y="447675"/>
                </a:lnTo>
              </a:path>
            </a:pathLst>
          </a:custGeom>
          <a:noFill/>
          <a:ln w="15875">
            <a:solidFill>
              <a:srgbClr val="92D050"/>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9" name="צורה חופשית 68"/>
          <p:cNvSpPr/>
          <p:nvPr/>
        </p:nvSpPr>
        <p:spPr>
          <a:xfrm>
            <a:off x="7822743" y="4359954"/>
            <a:ext cx="145704" cy="141968"/>
          </a:xfrm>
          <a:custGeom>
            <a:avLst/>
            <a:gdLst>
              <a:gd name="connsiteX0" fmla="*/ 31750 w 123825"/>
              <a:gd name="connsiteY0" fmla="*/ 0 h 120650"/>
              <a:gd name="connsiteX1" fmla="*/ 0 w 123825"/>
              <a:gd name="connsiteY1" fmla="*/ 92075 h 120650"/>
              <a:gd name="connsiteX2" fmla="*/ 85725 w 123825"/>
              <a:gd name="connsiteY2" fmla="*/ 117475 h 120650"/>
              <a:gd name="connsiteX3" fmla="*/ 123825 w 123825"/>
              <a:gd name="connsiteY3" fmla="*/ 120650 h 120650"/>
            </a:gdLst>
            <a:ahLst/>
            <a:cxnLst>
              <a:cxn ang="0">
                <a:pos x="connsiteX0" y="connsiteY0"/>
              </a:cxn>
              <a:cxn ang="0">
                <a:pos x="connsiteX1" y="connsiteY1"/>
              </a:cxn>
              <a:cxn ang="0">
                <a:pos x="connsiteX2" y="connsiteY2"/>
              </a:cxn>
              <a:cxn ang="0">
                <a:pos x="connsiteX3" y="connsiteY3"/>
              </a:cxn>
            </a:cxnLst>
            <a:rect l="l" t="t" r="r" b="b"/>
            <a:pathLst>
              <a:path w="123825" h="120650">
                <a:moveTo>
                  <a:pt x="31750" y="0"/>
                </a:moveTo>
                <a:lnTo>
                  <a:pt x="0" y="92075"/>
                </a:lnTo>
                <a:lnTo>
                  <a:pt x="85725" y="117475"/>
                </a:lnTo>
                <a:lnTo>
                  <a:pt x="123825" y="120650"/>
                </a:lnTo>
              </a:path>
            </a:pathLst>
          </a:custGeom>
          <a:noFill/>
          <a:ln w="15875">
            <a:solidFill>
              <a:srgbClr val="CC6600">
                <a:alpha val="80000"/>
              </a:srgbClr>
            </a:solidFill>
          </a:ln>
          <a:effectLst>
            <a:outerShdw blurRad="254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5" name="צורה חופשית 74"/>
          <p:cNvSpPr/>
          <p:nvPr/>
        </p:nvSpPr>
        <p:spPr>
          <a:xfrm>
            <a:off x="7897463" y="4322593"/>
            <a:ext cx="2484442" cy="1225409"/>
          </a:xfrm>
          <a:custGeom>
            <a:avLst/>
            <a:gdLst>
              <a:gd name="connsiteX0" fmla="*/ 0 w 2111375"/>
              <a:gd name="connsiteY0" fmla="*/ 136525 h 1041400"/>
              <a:gd name="connsiteX1" fmla="*/ 31750 w 2111375"/>
              <a:gd name="connsiteY1" fmla="*/ 0 h 1041400"/>
              <a:gd name="connsiteX2" fmla="*/ 120650 w 2111375"/>
              <a:gd name="connsiteY2" fmla="*/ 50800 h 1041400"/>
              <a:gd name="connsiteX3" fmla="*/ 187325 w 2111375"/>
              <a:gd name="connsiteY3" fmla="*/ 63500 h 1041400"/>
              <a:gd name="connsiteX4" fmla="*/ 273050 w 2111375"/>
              <a:gd name="connsiteY4" fmla="*/ 92075 h 1041400"/>
              <a:gd name="connsiteX5" fmla="*/ 441325 w 2111375"/>
              <a:gd name="connsiteY5" fmla="*/ 193675 h 1041400"/>
              <a:gd name="connsiteX6" fmla="*/ 377825 w 2111375"/>
              <a:gd name="connsiteY6" fmla="*/ 317500 h 1041400"/>
              <a:gd name="connsiteX7" fmla="*/ 488950 w 2111375"/>
              <a:gd name="connsiteY7" fmla="*/ 374650 h 1041400"/>
              <a:gd name="connsiteX8" fmla="*/ 615950 w 2111375"/>
              <a:gd name="connsiteY8" fmla="*/ 422275 h 1041400"/>
              <a:gd name="connsiteX9" fmla="*/ 768350 w 2111375"/>
              <a:gd name="connsiteY9" fmla="*/ 434975 h 1041400"/>
              <a:gd name="connsiteX10" fmla="*/ 771525 w 2111375"/>
              <a:gd name="connsiteY10" fmla="*/ 469900 h 1041400"/>
              <a:gd name="connsiteX11" fmla="*/ 942975 w 2111375"/>
              <a:gd name="connsiteY11" fmla="*/ 450850 h 1041400"/>
              <a:gd name="connsiteX12" fmla="*/ 1006475 w 2111375"/>
              <a:gd name="connsiteY12" fmla="*/ 457200 h 1041400"/>
              <a:gd name="connsiteX13" fmla="*/ 1054100 w 2111375"/>
              <a:gd name="connsiteY13" fmla="*/ 476250 h 1041400"/>
              <a:gd name="connsiteX14" fmla="*/ 1076325 w 2111375"/>
              <a:gd name="connsiteY14" fmla="*/ 488950 h 1041400"/>
              <a:gd name="connsiteX15" fmla="*/ 1101725 w 2111375"/>
              <a:gd name="connsiteY15" fmla="*/ 501650 h 1041400"/>
              <a:gd name="connsiteX16" fmla="*/ 1114425 w 2111375"/>
              <a:gd name="connsiteY16" fmla="*/ 495300 h 1041400"/>
              <a:gd name="connsiteX17" fmla="*/ 1165225 w 2111375"/>
              <a:gd name="connsiteY17" fmla="*/ 495300 h 1041400"/>
              <a:gd name="connsiteX18" fmla="*/ 1139825 w 2111375"/>
              <a:gd name="connsiteY18" fmla="*/ 409575 h 1041400"/>
              <a:gd name="connsiteX19" fmla="*/ 1327150 w 2111375"/>
              <a:gd name="connsiteY19" fmla="*/ 355600 h 1041400"/>
              <a:gd name="connsiteX20" fmla="*/ 1336675 w 2111375"/>
              <a:gd name="connsiteY20" fmla="*/ 355600 h 1041400"/>
              <a:gd name="connsiteX21" fmla="*/ 1330325 w 2111375"/>
              <a:gd name="connsiteY21" fmla="*/ 384175 h 1041400"/>
              <a:gd name="connsiteX22" fmla="*/ 1308100 w 2111375"/>
              <a:gd name="connsiteY22" fmla="*/ 406400 h 1041400"/>
              <a:gd name="connsiteX23" fmla="*/ 1308100 w 2111375"/>
              <a:gd name="connsiteY23" fmla="*/ 428625 h 1041400"/>
              <a:gd name="connsiteX24" fmla="*/ 1317625 w 2111375"/>
              <a:gd name="connsiteY24" fmla="*/ 733425 h 1041400"/>
              <a:gd name="connsiteX25" fmla="*/ 1304925 w 2111375"/>
              <a:gd name="connsiteY25" fmla="*/ 784225 h 1041400"/>
              <a:gd name="connsiteX26" fmla="*/ 1308100 w 2111375"/>
              <a:gd name="connsiteY26" fmla="*/ 828675 h 1041400"/>
              <a:gd name="connsiteX27" fmla="*/ 1320800 w 2111375"/>
              <a:gd name="connsiteY27" fmla="*/ 863600 h 1041400"/>
              <a:gd name="connsiteX28" fmla="*/ 1333500 w 2111375"/>
              <a:gd name="connsiteY28" fmla="*/ 942975 h 1041400"/>
              <a:gd name="connsiteX29" fmla="*/ 1349375 w 2111375"/>
              <a:gd name="connsiteY29" fmla="*/ 974725 h 1041400"/>
              <a:gd name="connsiteX30" fmla="*/ 1438275 w 2111375"/>
              <a:gd name="connsiteY30" fmla="*/ 1028700 h 1041400"/>
              <a:gd name="connsiteX31" fmla="*/ 1616075 w 2111375"/>
              <a:gd name="connsiteY31" fmla="*/ 1041400 h 1041400"/>
              <a:gd name="connsiteX32" fmla="*/ 1644650 w 2111375"/>
              <a:gd name="connsiteY32" fmla="*/ 977900 h 1041400"/>
              <a:gd name="connsiteX33" fmla="*/ 1695450 w 2111375"/>
              <a:gd name="connsiteY33" fmla="*/ 952500 h 1041400"/>
              <a:gd name="connsiteX34" fmla="*/ 1730375 w 2111375"/>
              <a:gd name="connsiteY34" fmla="*/ 1012825 h 1041400"/>
              <a:gd name="connsiteX35" fmla="*/ 1743075 w 2111375"/>
              <a:gd name="connsiteY35" fmla="*/ 1028700 h 1041400"/>
              <a:gd name="connsiteX36" fmla="*/ 1793875 w 2111375"/>
              <a:gd name="connsiteY36" fmla="*/ 1028700 h 1041400"/>
              <a:gd name="connsiteX37" fmla="*/ 1797050 w 2111375"/>
              <a:gd name="connsiteY37" fmla="*/ 1003300 h 1041400"/>
              <a:gd name="connsiteX38" fmla="*/ 1790700 w 2111375"/>
              <a:gd name="connsiteY38" fmla="*/ 955675 h 1041400"/>
              <a:gd name="connsiteX39" fmla="*/ 1841500 w 2111375"/>
              <a:gd name="connsiteY39" fmla="*/ 942975 h 1041400"/>
              <a:gd name="connsiteX40" fmla="*/ 1866900 w 2111375"/>
              <a:gd name="connsiteY40" fmla="*/ 930275 h 1041400"/>
              <a:gd name="connsiteX41" fmla="*/ 1924050 w 2111375"/>
              <a:gd name="connsiteY41" fmla="*/ 854075 h 1041400"/>
              <a:gd name="connsiteX42" fmla="*/ 1939925 w 2111375"/>
              <a:gd name="connsiteY42" fmla="*/ 800100 h 1041400"/>
              <a:gd name="connsiteX43" fmla="*/ 1978025 w 2111375"/>
              <a:gd name="connsiteY43" fmla="*/ 762000 h 1041400"/>
              <a:gd name="connsiteX44" fmla="*/ 2025650 w 2111375"/>
              <a:gd name="connsiteY44" fmla="*/ 688975 h 1041400"/>
              <a:gd name="connsiteX45" fmla="*/ 2063750 w 2111375"/>
              <a:gd name="connsiteY45" fmla="*/ 568325 h 1041400"/>
              <a:gd name="connsiteX46" fmla="*/ 2082800 w 2111375"/>
              <a:gd name="connsiteY46" fmla="*/ 527050 h 1041400"/>
              <a:gd name="connsiteX47" fmla="*/ 2095500 w 2111375"/>
              <a:gd name="connsiteY47" fmla="*/ 511175 h 1041400"/>
              <a:gd name="connsiteX48" fmla="*/ 2101850 w 2111375"/>
              <a:gd name="connsiteY48" fmla="*/ 476250 h 1041400"/>
              <a:gd name="connsiteX49" fmla="*/ 2111375 w 2111375"/>
              <a:gd name="connsiteY49" fmla="*/ 438150 h 1041400"/>
              <a:gd name="connsiteX50" fmla="*/ 1997075 w 2111375"/>
              <a:gd name="connsiteY50" fmla="*/ 400050 h 1041400"/>
              <a:gd name="connsiteX51" fmla="*/ 1952625 w 2111375"/>
              <a:gd name="connsiteY51" fmla="*/ 400050 h 1041400"/>
              <a:gd name="connsiteX52" fmla="*/ 1892300 w 2111375"/>
              <a:gd name="connsiteY52" fmla="*/ 422275 h 1041400"/>
              <a:gd name="connsiteX53" fmla="*/ 1838325 w 2111375"/>
              <a:gd name="connsiteY53" fmla="*/ 371475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11375" h="1041400">
                <a:moveTo>
                  <a:pt x="0" y="136525"/>
                </a:moveTo>
                <a:lnTo>
                  <a:pt x="31750" y="0"/>
                </a:lnTo>
                <a:lnTo>
                  <a:pt x="120650" y="50800"/>
                </a:lnTo>
                <a:lnTo>
                  <a:pt x="187325" y="63500"/>
                </a:lnTo>
                <a:lnTo>
                  <a:pt x="273050" y="92075"/>
                </a:lnTo>
                <a:lnTo>
                  <a:pt x="441325" y="193675"/>
                </a:lnTo>
                <a:lnTo>
                  <a:pt x="377825" y="317500"/>
                </a:lnTo>
                <a:lnTo>
                  <a:pt x="488950" y="374650"/>
                </a:lnTo>
                <a:lnTo>
                  <a:pt x="615950" y="422275"/>
                </a:lnTo>
                <a:lnTo>
                  <a:pt x="768350" y="434975"/>
                </a:lnTo>
                <a:lnTo>
                  <a:pt x="771525" y="469900"/>
                </a:lnTo>
                <a:lnTo>
                  <a:pt x="942975" y="450850"/>
                </a:lnTo>
                <a:lnTo>
                  <a:pt x="1006475" y="457200"/>
                </a:lnTo>
                <a:lnTo>
                  <a:pt x="1054100" y="476250"/>
                </a:lnTo>
                <a:lnTo>
                  <a:pt x="1076325" y="488950"/>
                </a:lnTo>
                <a:lnTo>
                  <a:pt x="1101725" y="501650"/>
                </a:lnTo>
                <a:lnTo>
                  <a:pt x="1114425" y="495300"/>
                </a:lnTo>
                <a:lnTo>
                  <a:pt x="1165225" y="495300"/>
                </a:lnTo>
                <a:lnTo>
                  <a:pt x="1139825" y="409575"/>
                </a:lnTo>
                <a:lnTo>
                  <a:pt x="1327150" y="355600"/>
                </a:lnTo>
                <a:lnTo>
                  <a:pt x="1336675" y="355600"/>
                </a:lnTo>
                <a:lnTo>
                  <a:pt x="1330325" y="384175"/>
                </a:lnTo>
                <a:lnTo>
                  <a:pt x="1308100" y="406400"/>
                </a:lnTo>
                <a:lnTo>
                  <a:pt x="1308100" y="428625"/>
                </a:lnTo>
                <a:lnTo>
                  <a:pt x="1317625" y="733425"/>
                </a:lnTo>
                <a:lnTo>
                  <a:pt x="1304925" y="784225"/>
                </a:lnTo>
                <a:lnTo>
                  <a:pt x="1308100" y="828675"/>
                </a:lnTo>
                <a:lnTo>
                  <a:pt x="1320800" y="863600"/>
                </a:lnTo>
                <a:lnTo>
                  <a:pt x="1333500" y="942975"/>
                </a:lnTo>
                <a:lnTo>
                  <a:pt x="1349375" y="974725"/>
                </a:lnTo>
                <a:lnTo>
                  <a:pt x="1438275" y="1028700"/>
                </a:lnTo>
                <a:lnTo>
                  <a:pt x="1616075" y="1041400"/>
                </a:lnTo>
                <a:lnTo>
                  <a:pt x="1644650" y="977900"/>
                </a:lnTo>
                <a:lnTo>
                  <a:pt x="1695450" y="952500"/>
                </a:lnTo>
                <a:lnTo>
                  <a:pt x="1730375" y="1012825"/>
                </a:lnTo>
                <a:lnTo>
                  <a:pt x="1743075" y="1028700"/>
                </a:lnTo>
                <a:lnTo>
                  <a:pt x="1793875" y="1028700"/>
                </a:lnTo>
                <a:lnTo>
                  <a:pt x="1797050" y="1003300"/>
                </a:lnTo>
                <a:lnTo>
                  <a:pt x="1790700" y="955675"/>
                </a:lnTo>
                <a:lnTo>
                  <a:pt x="1841500" y="942975"/>
                </a:lnTo>
                <a:lnTo>
                  <a:pt x="1866900" y="930275"/>
                </a:lnTo>
                <a:lnTo>
                  <a:pt x="1924050" y="854075"/>
                </a:lnTo>
                <a:lnTo>
                  <a:pt x="1939925" y="800100"/>
                </a:lnTo>
                <a:lnTo>
                  <a:pt x="1978025" y="762000"/>
                </a:lnTo>
                <a:lnTo>
                  <a:pt x="2025650" y="688975"/>
                </a:lnTo>
                <a:lnTo>
                  <a:pt x="2063750" y="568325"/>
                </a:lnTo>
                <a:lnTo>
                  <a:pt x="2082800" y="527050"/>
                </a:lnTo>
                <a:lnTo>
                  <a:pt x="2095500" y="511175"/>
                </a:lnTo>
                <a:lnTo>
                  <a:pt x="2101850" y="476250"/>
                </a:lnTo>
                <a:lnTo>
                  <a:pt x="2111375" y="438150"/>
                </a:lnTo>
                <a:lnTo>
                  <a:pt x="1997075" y="400050"/>
                </a:lnTo>
                <a:lnTo>
                  <a:pt x="1952625" y="400050"/>
                </a:lnTo>
                <a:lnTo>
                  <a:pt x="1892300" y="422275"/>
                </a:lnTo>
                <a:lnTo>
                  <a:pt x="1838325" y="371475"/>
                </a:lnTo>
              </a:path>
            </a:pathLst>
          </a:custGeom>
          <a:noFill/>
          <a:ln w="158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6" name="צורה חופשית 75"/>
          <p:cNvSpPr/>
          <p:nvPr/>
        </p:nvSpPr>
        <p:spPr>
          <a:xfrm>
            <a:off x="8517640" y="132665"/>
            <a:ext cx="846205" cy="3009352"/>
          </a:xfrm>
          <a:custGeom>
            <a:avLst/>
            <a:gdLst>
              <a:gd name="connsiteX0" fmla="*/ 704850 w 704850"/>
              <a:gd name="connsiteY0" fmla="*/ 0 h 2495550"/>
              <a:gd name="connsiteX1" fmla="*/ 533400 w 704850"/>
              <a:gd name="connsiteY1" fmla="*/ 434975 h 2495550"/>
              <a:gd name="connsiteX2" fmla="*/ 409575 w 704850"/>
              <a:gd name="connsiteY2" fmla="*/ 850900 h 2495550"/>
              <a:gd name="connsiteX3" fmla="*/ 358775 w 704850"/>
              <a:gd name="connsiteY3" fmla="*/ 1022350 h 2495550"/>
              <a:gd name="connsiteX4" fmla="*/ 365125 w 704850"/>
              <a:gd name="connsiteY4" fmla="*/ 1466850 h 2495550"/>
              <a:gd name="connsiteX5" fmla="*/ 358775 w 704850"/>
              <a:gd name="connsiteY5" fmla="*/ 1501775 h 2495550"/>
              <a:gd name="connsiteX6" fmla="*/ 342900 w 704850"/>
              <a:gd name="connsiteY6" fmla="*/ 1546225 h 2495550"/>
              <a:gd name="connsiteX7" fmla="*/ 263525 w 704850"/>
              <a:gd name="connsiteY7" fmla="*/ 1689100 h 2495550"/>
              <a:gd name="connsiteX8" fmla="*/ 215900 w 704850"/>
              <a:gd name="connsiteY8" fmla="*/ 1895475 h 2495550"/>
              <a:gd name="connsiteX9" fmla="*/ 200025 w 704850"/>
              <a:gd name="connsiteY9" fmla="*/ 1936750 h 2495550"/>
              <a:gd name="connsiteX10" fmla="*/ 193675 w 704850"/>
              <a:gd name="connsiteY10" fmla="*/ 1981200 h 2495550"/>
              <a:gd name="connsiteX11" fmla="*/ 174625 w 704850"/>
              <a:gd name="connsiteY11" fmla="*/ 2047875 h 2495550"/>
              <a:gd name="connsiteX12" fmla="*/ 123825 w 704850"/>
              <a:gd name="connsiteY12" fmla="*/ 2114550 h 2495550"/>
              <a:gd name="connsiteX13" fmla="*/ 127000 w 704850"/>
              <a:gd name="connsiteY13" fmla="*/ 2174875 h 2495550"/>
              <a:gd name="connsiteX14" fmla="*/ 114300 w 704850"/>
              <a:gd name="connsiteY14" fmla="*/ 2232025 h 2495550"/>
              <a:gd name="connsiteX15" fmla="*/ 88900 w 704850"/>
              <a:gd name="connsiteY15" fmla="*/ 2286000 h 2495550"/>
              <a:gd name="connsiteX16" fmla="*/ 44450 w 704850"/>
              <a:gd name="connsiteY16" fmla="*/ 2336800 h 2495550"/>
              <a:gd name="connsiteX17" fmla="*/ 0 w 704850"/>
              <a:gd name="connsiteY17" fmla="*/ 2495550 h 2495550"/>
              <a:gd name="connsiteX0" fmla="*/ 719138 w 719138"/>
              <a:gd name="connsiteY0" fmla="*/ 0 h 2557463"/>
              <a:gd name="connsiteX1" fmla="*/ 533400 w 719138"/>
              <a:gd name="connsiteY1" fmla="*/ 496888 h 2557463"/>
              <a:gd name="connsiteX2" fmla="*/ 409575 w 719138"/>
              <a:gd name="connsiteY2" fmla="*/ 912813 h 2557463"/>
              <a:gd name="connsiteX3" fmla="*/ 358775 w 719138"/>
              <a:gd name="connsiteY3" fmla="*/ 1084263 h 2557463"/>
              <a:gd name="connsiteX4" fmla="*/ 365125 w 719138"/>
              <a:gd name="connsiteY4" fmla="*/ 1528763 h 2557463"/>
              <a:gd name="connsiteX5" fmla="*/ 358775 w 719138"/>
              <a:gd name="connsiteY5" fmla="*/ 1563688 h 2557463"/>
              <a:gd name="connsiteX6" fmla="*/ 342900 w 719138"/>
              <a:gd name="connsiteY6" fmla="*/ 1608138 h 2557463"/>
              <a:gd name="connsiteX7" fmla="*/ 263525 w 719138"/>
              <a:gd name="connsiteY7" fmla="*/ 1751013 h 2557463"/>
              <a:gd name="connsiteX8" fmla="*/ 215900 w 719138"/>
              <a:gd name="connsiteY8" fmla="*/ 1957388 h 2557463"/>
              <a:gd name="connsiteX9" fmla="*/ 200025 w 719138"/>
              <a:gd name="connsiteY9" fmla="*/ 1998663 h 2557463"/>
              <a:gd name="connsiteX10" fmla="*/ 193675 w 719138"/>
              <a:gd name="connsiteY10" fmla="*/ 2043113 h 2557463"/>
              <a:gd name="connsiteX11" fmla="*/ 174625 w 719138"/>
              <a:gd name="connsiteY11" fmla="*/ 2109788 h 2557463"/>
              <a:gd name="connsiteX12" fmla="*/ 123825 w 719138"/>
              <a:gd name="connsiteY12" fmla="*/ 2176463 h 2557463"/>
              <a:gd name="connsiteX13" fmla="*/ 127000 w 719138"/>
              <a:gd name="connsiteY13" fmla="*/ 2236788 h 2557463"/>
              <a:gd name="connsiteX14" fmla="*/ 114300 w 719138"/>
              <a:gd name="connsiteY14" fmla="*/ 2293938 h 2557463"/>
              <a:gd name="connsiteX15" fmla="*/ 88900 w 719138"/>
              <a:gd name="connsiteY15" fmla="*/ 2347913 h 2557463"/>
              <a:gd name="connsiteX16" fmla="*/ 44450 w 719138"/>
              <a:gd name="connsiteY16" fmla="*/ 2398713 h 2557463"/>
              <a:gd name="connsiteX17" fmla="*/ 0 w 719138"/>
              <a:gd name="connsiteY17" fmla="*/ 2557463 h 255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9138" h="2557463">
                <a:moveTo>
                  <a:pt x="719138" y="0"/>
                </a:moveTo>
                <a:lnTo>
                  <a:pt x="533400" y="496888"/>
                </a:lnTo>
                <a:lnTo>
                  <a:pt x="409575" y="912813"/>
                </a:lnTo>
                <a:lnTo>
                  <a:pt x="358775" y="1084263"/>
                </a:lnTo>
                <a:cubicBezTo>
                  <a:pt x="360892" y="1232430"/>
                  <a:pt x="363008" y="1380596"/>
                  <a:pt x="365125" y="1528763"/>
                </a:cubicBezTo>
                <a:lnTo>
                  <a:pt x="358775" y="1563688"/>
                </a:lnTo>
                <a:lnTo>
                  <a:pt x="342900" y="1608138"/>
                </a:lnTo>
                <a:lnTo>
                  <a:pt x="263525" y="1751013"/>
                </a:lnTo>
                <a:lnTo>
                  <a:pt x="215900" y="1957388"/>
                </a:lnTo>
                <a:lnTo>
                  <a:pt x="200025" y="1998663"/>
                </a:lnTo>
                <a:lnTo>
                  <a:pt x="193675" y="2043113"/>
                </a:lnTo>
                <a:lnTo>
                  <a:pt x="174625" y="2109788"/>
                </a:lnTo>
                <a:lnTo>
                  <a:pt x="123825" y="2176463"/>
                </a:lnTo>
                <a:lnTo>
                  <a:pt x="127000" y="2236788"/>
                </a:lnTo>
                <a:lnTo>
                  <a:pt x="114300" y="2293938"/>
                </a:lnTo>
                <a:lnTo>
                  <a:pt x="88900" y="2347913"/>
                </a:lnTo>
                <a:lnTo>
                  <a:pt x="44450" y="2398713"/>
                </a:lnTo>
                <a:lnTo>
                  <a:pt x="0" y="2557463"/>
                </a:lnTo>
              </a:path>
            </a:pathLst>
          </a:custGeom>
          <a:noFill/>
          <a:ln w="6350">
            <a:solidFill>
              <a:schemeClr val="tx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7" name="צורה חופשית 76"/>
          <p:cNvSpPr/>
          <p:nvPr/>
        </p:nvSpPr>
        <p:spPr>
          <a:xfrm>
            <a:off x="7833204" y="2341017"/>
            <a:ext cx="2371614" cy="2026408"/>
          </a:xfrm>
          <a:custGeom>
            <a:avLst/>
            <a:gdLst>
              <a:gd name="connsiteX0" fmla="*/ 2015490 w 2015490"/>
              <a:gd name="connsiteY0" fmla="*/ 0 h 1722120"/>
              <a:gd name="connsiteX1" fmla="*/ 1901190 w 2015490"/>
              <a:gd name="connsiteY1" fmla="*/ 26670 h 1722120"/>
              <a:gd name="connsiteX2" fmla="*/ 1851660 w 2015490"/>
              <a:gd name="connsiteY2" fmla="*/ 68580 h 1722120"/>
              <a:gd name="connsiteX3" fmla="*/ 1550670 w 2015490"/>
              <a:gd name="connsiteY3" fmla="*/ 34290 h 1722120"/>
              <a:gd name="connsiteX4" fmla="*/ 1413510 w 2015490"/>
              <a:gd name="connsiteY4" fmla="*/ 30480 h 1722120"/>
              <a:gd name="connsiteX5" fmla="*/ 1322070 w 2015490"/>
              <a:gd name="connsiteY5" fmla="*/ 34290 h 1722120"/>
              <a:gd name="connsiteX6" fmla="*/ 1215390 w 2015490"/>
              <a:gd name="connsiteY6" fmla="*/ 57150 h 1722120"/>
              <a:gd name="connsiteX7" fmla="*/ 1188720 w 2015490"/>
              <a:gd name="connsiteY7" fmla="*/ 41910 h 1722120"/>
              <a:gd name="connsiteX8" fmla="*/ 1116330 w 2015490"/>
              <a:gd name="connsiteY8" fmla="*/ 60960 h 1722120"/>
              <a:gd name="connsiteX9" fmla="*/ 1055370 w 2015490"/>
              <a:gd name="connsiteY9" fmla="*/ 80010 h 1722120"/>
              <a:gd name="connsiteX10" fmla="*/ 1021080 w 2015490"/>
              <a:gd name="connsiteY10" fmla="*/ 99060 h 1722120"/>
              <a:gd name="connsiteX11" fmla="*/ 1005840 w 2015490"/>
              <a:gd name="connsiteY11" fmla="*/ 91440 h 1722120"/>
              <a:gd name="connsiteX12" fmla="*/ 944880 w 2015490"/>
              <a:gd name="connsiteY12" fmla="*/ 152400 h 1722120"/>
              <a:gd name="connsiteX13" fmla="*/ 906780 w 2015490"/>
              <a:gd name="connsiteY13" fmla="*/ 171450 h 1722120"/>
              <a:gd name="connsiteX14" fmla="*/ 830580 w 2015490"/>
              <a:gd name="connsiteY14" fmla="*/ 186690 h 1722120"/>
              <a:gd name="connsiteX15" fmla="*/ 830580 w 2015490"/>
              <a:gd name="connsiteY15" fmla="*/ 186690 h 1722120"/>
              <a:gd name="connsiteX16" fmla="*/ 731520 w 2015490"/>
              <a:gd name="connsiteY16" fmla="*/ 213360 h 1722120"/>
              <a:gd name="connsiteX17" fmla="*/ 621030 w 2015490"/>
              <a:gd name="connsiteY17" fmla="*/ 422910 h 1722120"/>
              <a:gd name="connsiteX18" fmla="*/ 579120 w 2015490"/>
              <a:gd name="connsiteY18" fmla="*/ 445770 h 1722120"/>
              <a:gd name="connsiteX19" fmla="*/ 525780 w 2015490"/>
              <a:gd name="connsiteY19" fmla="*/ 499110 h 1722120"/>
              <a:gd name="connsiteX20" fmla="*/ 476250 w 2015490"/>
              <a:gd name="connsiteY20" fmla="*/ 499110 h 1722120"/>
              <a:gd name="connsiteX21" fmla="*/ 441960 w 2015490"/>
              <a:gd name="connsiteY21" fmla="*/ 514350 h 1722120"/>
              <a:gd name="connsiteX22" fmla="*/ 407670 w 2015490"/>
              <a:gd name="connsiteY22" fmla="*/ 541020 h 1722120"/>
              <a:gd name="connsiteX23" fmla="*/ 365760 w 2015490"/>
              <a:gd name="connsiteY23" fmla="*/ 544830 h 1722120"/>
              <a:gd name="connsiteX24" fmla="*/ 316230 w 2015490"/>
              <a:gd name="connsiteY24" fmla="*/ 560070 h 1722120"/>
              <a:gd name="connsiteX25" fmla="*/ 285750 w 2015490"/>
              <a:gd name="connsiteY25" fmla="*/ 582930 h 1722120"/>
              <a:gd name="connsiteX26" fmla="*/ 243840 w 2015490"/>
              <a:gd name="connsiteY26" fmla="*/ 594360 h 1722120"/>
              <a:gd name="connsiteX27" fmla="*/ 217170 w 2015490"/>
              <a:gd name="connsiteY27" fmla="*/ 773430 h 1722120"/>
              <a:gd name="connsiteX28" fmla="*/ 198120 w 2015490"/>
              <a:gd name="connsiteY28" fmla="*/ 857250 h 1722120"/>
              <a:gd name="connsiteX29" fmla="*/ 179070 w 2015490"/>
              <a:gd name="connsiteY29" fmla="*/ 910590 h 1722120"/>
              <a:gd name="connsiteX30" fmla="*/ 179070 w 2015490"/>
              <a:gd name="connsiteY30" fmla="*/ 937260 h 1722120"/>
              <a:gd name="connsiteX31" fmla="*/ 137160 w 2015490"/>
              <a:gd name="connsiteY31" fmla="*/ 956310 h 1722120"/>
              <a:gd name="connsiteX32" fmla="*/ 133350 w 2015490"/>
              <a:gd name="connsiteY32" fmla="*/ 994410 h 1722120"/>
              <a:gd name="connsiteX33" fmla="*/ 99060 w 2015490"/>
              <a:gd name="connsiteY33" fmla="*/ 1059180 h 1722120"/>
              <a:gd name="connsiteX34" fmla="*/ 76200 w 2015490"/>
              <a:gd name="connsiteY34" fmla="*/ 1089660 h 1722120"/>
              <a:gd name="connsiteX35" fmla="*/ 22860 w 2015490"/>
              <a:gd name="connsiteY35" fmla="*/ 1101090 h 1722120"/>
              <a:gd name="connsiteX36" fmla="*/ 7620 w 2015490"/>
              <a:gd name="connsiteY36" fmla="*/ 1101090 h 1722120"/>
              <a:gd name="connsiteX37" fmla="*/ 11430 w 2015490"/>
              <a:gd name="connsiteY37" fmla="*/ 1215390 h 1722120"/>
              <a:gd name="connsiteX38" fmla="*/ 15240 w 2015490"/>
              <a:gd name="connsiteY38" fmla="*/ 1234440 h 1722120"/>
              <a:gd name="connsiteX39" fmla="*/ 106680 w 2015490"/>
              <a:gd name="connsiteY39" fmla="*/ 1268730 h 1722120"/>
              <a:gd name="connsiteX40" fmla="*/ 148590 w 2015490"/>
              <a:gd name="connsiteY40" fmla="*/ 1283970 h 1722120"/>
              <a:gd name="connsiteX41" fmla="*/ 102870 w 2015490"/>
              <a:gd name="connsiteY41" fmla="*/ 1402080 h 1722120"/>
              <a:gd name="connsiteX42" fmla="*/ 60960 w 2015490"/>
              <a:gd name="connsiteY42" fmla="*/ 1482090 h 1722120"/>
              <a:gd name="connsiteX43" fmla="*/ 19050 w 2015490"/>
              <a:gd name="connsiteY43" fmla="*/ 1554480 h 1722120"/>
              <a:gd name="connsiteX44" fmla="*/ 0 w 2015490"/>
              <a:gd name="connsiteY44" fmla="*/ 1623060 h 1722120"/>
              <a:gd name="connsiteX45" fmla="*/ 163830 w 2015490"/>
              <a:gd name="connsiteY45" fmla="*/ 1722120 h 1722120"/>
              <a:gd name="connsiteX46" fmla="*/ 201930 w 2015490"/>
              <a:gd name="connsiteY46" fmla="*/ 1710690 h 172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015490" h="1722120">
                <a:moveTo>
                  <a:pt x="2015490" y="0"/>
                </a:moveTo>
                <a:lnTo>
                  <a:pt x="1901190" y="26670"/>
                </a:lnTo>
                <a:lnTo>
                  <a:pt x="1851660" y="68580"/>
                </a:lnTo>
                <a:lnTo>
                  <a:pt x="1550670" y="34290"/>
                </a:lnTo>
                <a:lnTo>
                  <a:pt x="1413510" y="30480"/>
                </a:lnTo>
                <a:lnTo>
                  <a:pt x="1322070" y="34290"/>
                </a:lnTo>
                <a:lnTo>
                  <a:pt x="1215390" y="57150"/>
                </a:lnTo>
                <a:lnTo>
                  <a:pt x="1188720" y="41910"/>
                </a:lnTo>
                <a:lnTo>
                  <a:pt x="1116330" y="60960"/>
                </a:lnTo>
                <a:lnTo>
                  <a:pt x="1055370" y="80010"/>
                </a:lnTo>
                <a:lnTo>
                  <a:pt x="1021080" y="99060"/>
                </a:lnTo>
                <a:lnTo>
                  <a:pt x="1005840" y="91440"/>
                </a:lnTo>
                <a:lnTo>
                  <a:pt x="944880" y="152400"/>
                </a:lnTo>
                <a:lnTo>
                  <a:pt x="906780" y="171450"/>
                </a:lnTo>
                <a:lnTo>
                  <a:pt x="830580" y="186690"/>
                </a:lnTo>
                <a:lnTo>
                  <a:pt x="830580" y="186690"/>
                </a:lnTo>
                <a:lnTo>
                  <a:pt x="731520" y="213360"/>
                </a:lnTo>
                <a:lnTo>
                  <a:pt x="621030" y="422910"/>
                </a:lnTo>
                <a:lnTo>
                  <a:pt x="579120" y="445770"/>
                </a:lnTo>
                <a:lnTo>
                  <a:pt x="525780" y="499110"/>
                </a:lnTo>
                <a:lnTo>
                  <a:pt x="476250" y="499110"/>
                </a:lnTo>
                <a:lnTo>
                  <a:pt x="441960" y="514350"/>
                </a:lnTo>
                <a:lnTo>
                  <a:pt x="407670" y="541020"/>
                </a:lnTo>
                <a:lnTo>
                  <a:pt x="365760" y="544830"/>
                </a:lnTo>
                <a:lnTo>
                  <a:pt x="316230" y="560070"/>
                </a:lnTo>
                <a:lnTo>
                  <a:pt x="285750" y="582930"/>
                </a:lnTo>
                <a:lnTo>
                  <a:pt x="243840" y="594360"/>
                </a:lnTo>
                <a:lnTo>
                  <a:pt x="217170" y="773430"/>
                </a:lnTo>
                <a:lnTo>
                  <a:pt x="198120" y="857250"/>
                </a:lnTo>
                <a:lnTo>
                  <a:pt x="179070" y="910590"/>
                </a:lnTo>
                <a:lnTo>
                  <a:pt x="179070" y="937260"/>
                </a:lnTo>
                <a:lnTo>
                  <a:pt x="137160" y="956310"/>
                </a:lnTo>
                <a:lnTo>
                  <a:pt x="133350" y="994410"/>
                </a:lnTo>
                <a:lnTo>
                  <a:pt x="99060" y="1059180"/>
                </a:lnTo>
                <a:lnTo>
                  <a:pt x="76200" y="1089660"/>
                </a:lnTo>
                <a:lnTo>
                  <a:pt x="22860" y="1101090"/>
                </a:lnTo>
                <a:lnTo>
                  <a:pt x="7620" y="1101090"/>
                </a:lnTo>
                <a:lnTo>
                  <a:pt x="11430" y="1215390"/>
                </a:lnTo>
                <a:lnTo>
                  <a:pt x="15240" y="1234440"/>
                </a:lnTo>
                <a:lnTo>
                  <a:pt x="106680" y="1268730"/>
                </a:lnTo>
                <a:lnTo>
                  <a:pt x="148590" y="1283970"/>
                </a:lnTo>
                <a:lnTo>
                  <a:pt x="102870" y="1402080"/>
                </a:lnTo>
                <a:lnTo>
                  <a:pt x="60960" y="1482090"/>
                </a:lnTo>
                <a:lnTo>
                  <a:pt x="19050" y="1554480"/>
                </a:lnTo>
                <a:lnTo>
                  <a:pt x="0" y="1623060"/>
                </a:lnTo>
                <a:lnTo>
                  <a:pt x="163830" y="1722120"/>
                </a:lnTo>
                <a:lnTo>
                  <a:pt x="201930" y="1710690"/>
                </a:lnTo>
              </a:path>
            </a:pathLst>
          </a:custGeom>
          <a:noFill/>
          <a:ln w="158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8" name="צורה חופשית 77"/>
          <p:cNvSpPr/>
          <p:nvPr/>
        </p:nvSpPr>
        <p:spPr>
          <a:xfrm>
            <a:off x="8308424" y="1019966"/>
            <a:ext cx="567872" cy="2383570"/>
          </a:xfrm>
          <a:custGeom>
            <a:avLst/>
            <a:gdLst>
              <a:gd name="connsiteX0" fmla="*/ 482600 w 482600"/>
              <a:gd name="connsiteY0" fmla="*/ 0 h 2025650"/>
              <a:gd name="connsiteX1" fmla="*/ 454025 w 482600"/>
              <a:gd name="connsiteY1" fmla="*/ 79375 h 2025650"/>
              <a:gd name="connsiteX2" fmla="*/ 438150 w 482600"/>
              <a:gd name="connsiteY2" fmla="*/ 120650 h 2025650"/>
              <a:gd name="connsiteX3" fmla="*/ 409575 w 482600"/>
              <a:gd name="connsiteY3" fmla="*/ 174625 h 2025650"/>
              <a:gd name="connsiteX4" fmla="*/ 384175 w 482600"/>
              <a:gd name="connsiteY4" fmla="*/ 225425 h 2025650"/>
              <a:gd name="connsiteX5" fmla="*/ 377825 w 482600"/>
              <a:gd name="connsiteY5" fmla="*/ 257175 h 2025650"/>
              <a:gd name="connsiteX6" fmla="*/ 352425 w 482600"/>
              <a:gd name="connsiteY6" fmla="*/ 361950 h 2025650"/>
              <a:gd name="connsiteX7" fmla="*/ 333375 w 482600"/>
              <a:gd name="connsiteY7" fmla="*/ 438150 h 2025650"/>
              <a:gd name="connsiteX8" fmla="*/ 311150 w 482600"/>
              <a:gd name="connsiteY8" fmla="*/ 466725 h 2025650"/>
              <a:gd name="connsiteX9" fmla="*/ 304800 w 482600"/>
              <a:gd name="connsiteY9" fmla="*/ 504825 h 2025650"/>
              <a:gd name="connsiteX10" fmla="*/ 266700 w 482600"/>
              <a:gd name="connsiteY10" fmla="*/ 536575 h 2025650"/>
              <a:gd name="connsiteX11" fmla="*/ 231775 w 482600"/>
              <a:gd name="connsiteY11" fmla="*/ 644525 h 2025650"/>
              <a:gd name="connsiteX12" fmla="*/ 212725 w 482600"/>
              <a:gd name="connsiteY12" fmla="*/ 720725 h 2025650"/>
              <a:gd name="connsiteX13" fmla="*/ 187325 w 482600"/>
              <a:gd name="connsiteY13" fmla="*/ 777875 h 2025650"/>
              <a:gd name="connsiteX14" fmla="*/ 168275 w 482600"/>
              <a:gd name="connsiteY14" fmla="*/ 803275 h 2025650"/>
              <a:gd name="connsiteX15" fmla="*/ 161925 w 482600"/>
              <a:gd name="connsiteY15" fmla="*/ 838200 h 2025650"/>
              <a:gd name="connsiteX16" fmla="*/ 155575 w 482600"/>
              <a:gd name="connsiteY16" fmla="*/ 892175 h 2025650"/>
              <a:gd name="connsiteX17" fmla="*/ 142875 w 482600"/>
              <a:gd name="connsiteY17" fmla="*/ 923925 h 2025650"/>
              <a:gd name="connsiteX18" fmla="*/ 120650 w 482600"/>
              <a:gd name="connsiteY18" fmla="*/ 977900 h 2025650"/>
              <a:gd name="connsiteX19" fmla="*/ 136525 w 482600"/>
              <a:gd name="connsiteY19" fmla="*/ 1019175 h 2025650"/>
              <a:gd name="connsiteX20" fmla="*/ 155575 w 482600"/>
              <a:gd name="connsiteY20" fmla="*/ 1057275 h 2025650"/>
              <a:gd name="connsiteX21" fmla="*/ 168275 w 482600"/>
              <a:gd name="connsiteY21" fmla="*/ 1079500 h 2025650"/>
              <a:gd name="connsiteX22" fmla="*/ 155575 w 482600"/>
              <a:gd name="connsiteY22" fmla="*/ 1193800 h 2025650"/>
              <a:gd name="connsiteX23" fmla="*/ 142875 w 482600"/>
              <a:gd name="connsiteY23" fmla="*/ 1279525 h 2025650"/>
              <a:gd name="connsiteX24" fmla="*/ 133350 w 482600"/>
              <a:gd name="connsiteY24" fmla="*/ 1365250 h 2025650"/>
              <a:gd name="connsiteX25" fmla="*/ 146050 w 482600"/>
              <a:gd name="connsiteY25" fmla="*/ 1489075 h 2025650"/>
              <a:gd name="connsiteX26" fmla="*/ 161925 w 482600"/>
              <a:gd name="connsiteY26" fmla="*/ 1546225 h 2025650"/>
              <a:gd name="connsiteX27" fmla="*/ 165100 w 482600"/>
              <a:gd name="connsiteY27" fmla="*/ 1584325 h 2025650"/>
              <a:gd name="connsiteX28" fmla="*/ 139700 w 482600"/>
              <a:gd name="connsiteY28" fmla="*/ 1616075 h 2025650"/>
              <a:gd name="connsiteX29" fmla="*/ 92075 w 482600"/>
              <a:gd name="connsiteY29" fmla="*/ 1635125 h 2025650"/>
              <a:gd name="connsiteX30" fmla="*/ 85725 w 482600"/>
              <a:gd name="connsiteY30" fmla="*/ 1663700 h 2025650"/>
              <a:gd name="connsiteX31" fmla="*/ 85725 w 482600"/>
              <a:gd name="connsiteY31" fmla="*/ 1692275 h 2025650"/>
              <a:gd name="connsiteX32" fmla="*/ 38100 w 482600"/>
              <a:gd name="connsiteY32" fmla="*/ 1812925 h 2025650"/>
              <a:gd name="connsiteX33" fmla="*/ 22225 w 482600"/>
              <a:gd name="connsiteY33" fmla="*/ 1857375 h 2025650"/>
              <a:gd name="connsiteX34" fmla="*/ 3175 w 482600"/>
              <a:gd name="connsiteY34" fmla="*/ 1933575 h 2025650"/>
              <a:gd name="connsiteX35" fmla="*/ 0 w 482600"/>
              <a:gd name="connsiteY35" fmla="*/ 1962150 h 2025650"/>
              <a:gd name="connsiteX36" fmla="*/ 82550 w 482600"/>
              <a:gd name="connsiteY36" fmla="*/ 2025650 h 202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2600" h="2025650">
                <a:moveTo>
                  <a:pt x="482600" y="0"/>
                </a:moveTo>
                <a:lnTo>
                  <a:pt x="454025" y="79375"/>
                </a:lnTo>
                <a:lnTo>
                  <a:pt x="438150" y="120650"/>
                </a:lnTo>
                <a:lnTo>
                  <a:pt x="409575" y="174625"/>
                </a:lnTo>
                <a:lnTo>
                  <a:pt x="384175" y="225425"/>
                </a:lnTo>
                <a:lnTo>
                  <a:pt x="377825" y="257175"/>
                </a:lnTo>
                <a:lnTo>
                  <a:pt x="352425" y="361950"/>
                </a:lnTo>
                <a:lnTo>
                  <a:pt x="333375" y="438150"/>
                </a:lnTo>
                <a:lnTo>
                  <a:pt x="311150" y="466725"/>
                </a:lnTo>
                <a:lnTo>
                  <a:pt x="304800" y="504825"/>
                </a:lnTo>
                <a:lnTo>
                  <a:pt x="266700" y="536575"/>
                </a:lnTo>
                <a:lnTo>
                  <a:pt x="231775" y="644525"/>
                </a:lnTo>
                <a:lnTo>
                  <a:pt x="212725" y="720725"/>
                </a:lnTo>
                <a:lnTo>
                  <a:pt x="187325" y="777875"/>
                </a:lnTo>
                <a:lnTo>
                  <a:pt x="168275" y="803275"/>
                </a:lnTo>
                <a:lnTo>
                  <a:pt x="161925" y="838200"/>
                </a:lnTo>
                <a:lnTo>
                  <a:pt x="155575" y="892175"/>
                </a:lnTo>
                <a:lnTo>
                  <a:pt x="142875" y="923925"/>
                </a:lnTo>
                <a:lnTo>
                  <a:pt x="120650" y="977900"/>
                </a:lnTo>
                <a:lnTo>
                  <a:pt x="136525" y="1019175"/>
                </a:lnTo>
                <a:lnTo>
                  <a:pt x="155575" y="1057275"/>
                </a:lnTo>
                <a:lnTo>
                  <a:pt x="168275" y="1079500"/>
                </a:lnTo>
                <a:lnTo>
                  <a:pt x="155575" y="1193800"/>
                </a:lnTo>
                <a:lnTo>
                  <a:pt x="142875" y="1279525"/>
                </a:lnTo>
                <a:lnTo>
                  <a:pt x="133350" y="1365250"/>
                </a:lnTo>
                <a:lnTo>
                  <a:pt x="146050" y="1489075"/>
                </a:lnTo>
                <a:lnTo>
                  <a:pt x="161925" y="1546225"/>
                </a:lnTo>
                <a:lnTo>
                  <a:pt x="165100" y="1584325"/>
                </a:lnTo>
                <a:lnTo>
                  <a:pt x="139700" y="1616075"/>
                </a:lnTo>
                <a:lnTo>
                  <a:pt x="92075" y="1635125"/>
                </a:lnTo>
                <a:lnTo>
                  <a:pt x="85725" y="1663700"/>
                </a:lnTo>
                <a:lnTo>
                  <a:pt x="85725" y="1692275"/>
                </a:lnTo>
                <a:lnTo>
                  <a:pt x="38100" y="1812925"/>
                </a:lnTo>
                <a:lnTo>
                  <a:pt x="22225" y="1857375"/>
                </a:lnTo>
                <a:lnTo>
                  <a:pt x="3175" y="1933575"/>
                </a:lnTo>
                <a:lnTo>
                  <a:pt x="0" y="1962150"/>
                </a:lnTo>
                <a:lnTo>
                  <a:pt x="82550" y="2025650"/>
                </a:lnTo>
              </a:path>
            </a:pathLst>
          </a:custGeom>
          <a:noFill/>
          <a:ln w="15875">
            <a:solidFill>
              <a:srgbClr val="92D050">
                <a:alpha val="81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9" name="צורה חופשית 78"/>
          <p:cNvSpPr/>
          <p:nvPr/>
        </p:nvSpPr>
        <p:spPr>
          <a:xfrm>
            <a:off x="9299210" y="207013"/>
            <a:ext cx="2071240" cy="981822"/>
          </a:xfrm>
          <a:custGeom>
            <a:avLst/>
            <a:gdLst>
              <a:gd name="connsiteX0" fmla="*/ 0 w 1760220"/>
              <a:gd name="connsiteY0" fmla="*/ 110490 h 834390"/>
              <a:gd name="connsiteX1" fmla="*/ 11430 w 1760220"/>
              <a:gd name="connsiteY1" fmla="*/ 190500 h 834390"/>
              <a:gd name="connsiteX2" fmla="*/ 198120 w 1760220"/>
              <a:gd name="connsiteY2" fmla="*/ 396240 h 834390"/>
              <a:gd name="connsiteX3" fmla="*/ 278130 w 1760220"/>
              <a:gd name="connsiteY3" fmla="*/ 445770 h 834390"/>
              <a:gd name="connsiteX4" fmla="*/ 377190 w 1760220"/>
              <a:gd name="connsiteY4" fmla="*/ 480060 h 834390"/>
              <a:gd name="connsiteX5" fmla="*/ 415290 w 1760220"/>
              <a:gd name="connsiteY5" fmla="*/ 541020 h 834390"/>
              <a:gd name="connsiteX6" fmla="*/ 476250 w 1760220"/>
              <a:gd name="connsiteY6" fmla="*/ 567690 h 834390"/>
              <a:gd name="connsiteX7" fmla="*/ 834390 w 1760220"/>
              <a:gd name="connsiteY7" fmla="*/ 556260 h 834390"/>
              <a:gd name="connsiteX8" fmla="*/ 887730 w 1760220"/>
              <a:gd name="connsiteY8" fmla="*/ 563880 h 834390"/>
              <a:gd name="connsiteX9" fmla="*/ 979170 w 1760220"/>
              <a:gd name="connsiteY9" fmla="*/ 601980 h 834390"/>
              <a:gd name="connsiteX10" fmla="*/ 1021080 w 1760220"/>
              <a:gd name="connsiteY10" fmla="*/ 621030 h 834390"/>
              <a:gd name="connsiteX11" fmla="*/ 1123950 w 1760220"/>
              <a:gd name="connsiteY11" fmla="*/ 621030 h 834390"/>
              <a:gd name="connsiteX12" fmla="*/ 1226820 w 1760220"/>
              <a:gd name="connsiteY12" fmla="*/ 655320 h 834390"/>
              <a:gd name="connsiteX13" fmla="*/ 1306830 w 1760220"/>
              <a:gd name="connsiteY13" fmla="*/ 697230 h 834390"/>
              <a:gd name="connsiteX14" fmla="*/ 1383030 w 1760220"/>
              <a:gd name="connsiteY14" fmla="*/ 773430 h 834390"/>
              <a:gd name="connsiteX15" fmla="*/ 1424940 w 1760220"/>
              <a:gd name="connsiteY15" fmla="*/ 834390 h 834390"/>
              <a:gd name="connsiteX16" fmla="*/ 1424940 w 1760220"/>
              <a:gd name="connsiteY16" fmla="*/ 834390 h 834390"/>
              <a:gd name="connsiteX17" fmla="*/ 1470660 w 1760220"/>
              <a:gd name="connsiteY17" fmla="*/ 765810 h 834390"/>
              <a:gd name="connsiteX18" fmla="*/ 1535430 w 1760220"/>
              <a:gd name="connsiteY18" fmla="*/ 697230 h 834390"/>
              <a:gd name="connsiteX19" fmla="*/ 1562100 w 1760220"/>
              <a:gd name="connsiteY19" fmla="*/ 613410 h 834390"/>
              <a:gd name="connsiteX20" fmla="*/ 1684020 w 1760220"/>
              <a:gd name="connsiteY20" fmla="*/ 499110 h 834390"/>
              <a:gd name="connsiteX21" fmla="*/ 1722120 w 1760220"/>
              <a:gd name="connsiteY21" fmla="*/ 438150 h 834390"/>
              <a:gd name="connsiteX22" fmla="*/ 1706880 w 1760220"/>
              <a:gd name="connsiteY22" fmla="*/ 297180 h 834390"/>
              <a:gd name="connsiteX23" fmla="*/ 1714500 w 1760220"/>
              <a:gd name="connsiteY23" fmla="*/ 125730 h 834390"/>
              <a:gd name="connsiteX24" fmla="*/ 1760220 w 1760220"/>
              <a:gd name="connsiteY24" fmla="*/ 0 h 83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220" h="834390">
                <a:moveTo>
                  <a:pt x="0" y="110490"/>
                </a:moveTo>
                <a:lnTo>
                  <a:pt x="11430" y="190500"/>
                </a:lnTo>
                <a:lnTo>
                  <a:pt x="198120" y="396240"/>
                </a:lnTo>
                <a:lnTo>
                  <a:pt x="278130" y="445770"/>
                </a:lnTo>
                <a:lnTo>
                  <a:pt x="377190" y="480060"/>
                </a:lnTo>
                <a:lnTo>
                  <a:pt x="415290" y="541020"/>
                </a:lnTo>
                <a:lnTo>
                  <a:pt x="476250" y="567690"/>
                </a:lnTo>
                <a:lnTo>
                  <a:pt x="834390" y="556260"/>
                </a:lnTo>
                <a:lnTo>
                  <a:pt x="887730" y="563880"/>
                </a:lnTo>
                <a:lnTo>
                  <a:pt x="979170" y="601980"/>
                </a:lnTo>
                <a:lnTo>
                  <a:pt x="1021080" y="621030"/>
                </a:lnTo>
                <a:lnTo>
                  <a:pt x="1123950" y="621030"/>
                </a:lnTo>
                <a:lnTo>
                  <a:pt x="1226820" y="655320"/>
                </a:lnTo>
                <a:lnTo>
                  <a:pt x="1306830" y="697230"/>
                </a:lnTo>
                <a:lnTo>
                  <a:pt x="1383030" y="773430"/>
                </a:lnTo>
                <a:lnTo>
                  <a:pt x="1424940" y="834390"/>
                </a:lnTo>
                <a:lnTo>
                  <a:pt x="1424940" y="834390"/>
                </a:lnTo>
                <a:lnTo>
                  <a:pt x="1470660" y="765810"/>
                </a:lnTo>
                <a:lnTo>
                  <a:pt x="1535430" y="697230"/>
                </a:lnTo>
                <a:lnTo>
                  <a:pt x="1562100" y="613410"/>
                </a:lnTo>
                <a:lnTo>
                  <a:pt x="1684020" y="499110"/>
                </a:lnTo>
                <a:lnTo>
                  <a:pt x="1722120" y="438150"/>
                </a:lnTo>
                <a:lnTo>
                  <a:pt x="1706880" y="297180"/>
                </a:lnTo>
                <a:lnTo>
                  <a:pt x="1714500" y="125730"/>
                </a:lnTo>
                <a:lnTo>
                  <a:pt x="1760220" y="0"/>
                </a:lnTo>
              </a:path>
            </a:pathLst>
          </a:custGeom>
          <a:noFill/>
          <a:ln w="6350">
            <a:solidFill>
              <a:schemeClr val="tx1">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0" name="צורה חופשית 79"/>
          <p:cNvSpPr/>
          <p:nvPr/>
        </p:nvSpPr>
        <p:spPr>
          <a:xfrm>
            <a:off x="10903616" y="1175963"/>
            <a:ext cx="385555" cy="2604742"/>
          </a:xfrm>
          <a:custGeom>
            <a:avLst/>
            <a:gdLst>
              <a:gd name="connsiteX0" fmla="*/ 57150 w 327660"/>
              <a:gd name="connsiteY0" fmla="*/ 0 h 2213610"/>
              <a:gd name="connsiteX1" fmla="*/ 45720 w 327660"/>
              <a:gd name="connsiteY1" fmla="*/ 190500 h 2213610"/>
              <a:gd name="connsiteX2" fmla="*/ 11430 w 327660"/>
              <a:gd name="connsiteY2" fmla="*/ 342900 h 2213610"/>
              <a:gd name="connsiteX3" fmla="*/ 22860 w 327660"/>
              <a:gd name="connsiteY3" fmla="*/ 396240 h 2213610"/>
              <a:gd name="connsiteX4" fmla="*/ 38100 w 327660"/>
              <a:gd name="connsiteY4" fmla="*/ 506730 h 2213610"/>
              <a:gd name="connsiteX5" fmla="*/ 38100 w 327660"/>
              <a:gd name="connsiteY5" fmla="*/ 681990 h 2213610"/>
              <a:gd name="connsiteX6" fmla="*/ 45720 w 327660"/>
              <a:gd name="connsiteY6" fmla="*/ 739140 h 2213610"/>
              <a:gd name="connsiteX7" fmla="*/ 38100 w 327660"/>
              <a:gd name="connsiteY7" fmla="*/ 796290 h 2213610"/>
              <a:gd name="connsiteX8" fmla="*/ 3810 w 327660"/>
              <a:gd name="connsiteY8" fmla="*/ 1242060 h 2213610"/>
              <a:gd name="connsiteX9" fmla="*/ 0 w 327660"/>
              <a:gd name="connsiteY9" fmla="*/ 1272540 h 2213610"/>
              <a:gd name="connsiteX10" fmla="*/ 57150 w 327660"/>
              <a:gd name="connsiteY10" fmla="*/ 1764030 h 2213610"/>
              <a:gd name="connsiteX11" fmla="*/ 49530 w 327660"/>
              <a:gd name="connsiteY11" fmla="*/ 1885950 h 2213610"/>
              <a:gd name="connsiteX12" fmla="*/ 60960 w 327660"/>
              <a:gd name="connsiteY12" fmla="*/ 1905000 h 2213610"/>
              <a:gd name="connsiteX13" fmla="*/ 83820 w 327660"/>
              <a:gd name="connsiteY13" fmla="*/ 1927860 h 2213610"/>
              <a:gd name="connsiteX14" fmla="*/ 125730 w 327660"/>
              <a:gd name="connsiteY14" fmla="*/ 1931670 h 2213610"/>
              <a:gd name="connsiteX15" fmla="*/ 171450 w 327660"/>
              <a:gd name="connsiteY15" fmla="*/ 2065020 h 2213610"/>
              <a:gd name="connsiteX16" fmla="*/ 186690 w 327660"/>
              <a:gd name="connsiteY16" fmla="*/ 2087880 h 2213610"/>
              <a:gd name="connsiteX17" fmla="*/ 220980 w 327660"/>
              <a:gd name="connsiteY17" fmla="*/ 2095500 h 2213610"/>
              <a:gd name="connsiteX18" fmla="*/ 232410 w 327660"/>
              <a:gd name="connsiteY18" fmla="*/ 2125980 h 2213610"/>
              <a:gd name="connsiteX19" fmla="*/ 217170 w 327660"/>
              <a:gd name="connsiteY19" fmla="*/ 2175510 h 2213610"/>
              <a:gd name="connsiteX20" fmla="*/ 217170 w 327660"/>
              <a:gd name="connsiteY20" fmla="*/ 2175510 h 2213610"/>
              <a:gd name="connsiteX21" fmla="*/ 247650 w 327660"/>
              <a:gd name="connsiteY21" fmla="*/ 2202180 h 2213610"/>
              <a:gd name="connsiteX22" fmla="*/ 300990 w 327660"/>
              <a:gd name="connsiteY22" fmla="*/ 2213610 h 2213610"/>
              <a:gd name="connsiteX23" fmla="*/ 323850 w 327660"/>
              <a:gd name="connsiteY23" fmla="*/ 2190750 h 2213610"/>
              <a:gd name="connsiteX24" fmla="*/ 327660 w 327660"/>
              <a:gd name="connsiteY24" fmla="*/ 2171700 h 2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660" h="2213610">
                <a:moveTo>
                  <a:pt x="57150" y="0"/>
                </a:moveTo>
                <a:lnTo>
                  <a:pt x="45720" y="190500"/>
                </a:lnTo>
                <a:lnTo>
                  <a:pt x="11430" y="342900"/>
                </a:lnTo>
                <a:lnTo>
                  <a:pt x="22860" y="396240"/>
                </a:lnTo>
                <a:lnTo>
                  <a:pt x="38100" y="506730"/>
                </a:lnTo>
                <a:lnTo>
                  <a:pt x="38100" y="681990"/>
                </a:lnTo>
                <a:lnTo>
                  <a:pt x="45720" y="739140"/>
                </a:lnTo>
                <a:lnTo>
                  <a:pt x="38100" y="796290"/>
                </a:lnTo>
                <a:lnTo>
                  <a:pt x="3810" y="1242060"/>
                </a:lnTo>
                <a:lnTo>
                  <a:pt x="0" y="1272540"/>
                </a:lnTo>
                <a:lnTo>
                  <a:pt x="57150" y="1764030"/>
                </a:lnTo>
                <a:lnTo>
                  <a:pt x="49530" y="1885950"/>
                </a:lnTo>
                <a:lnTo>
                  <a:pt x="60960" y="1905000"/>
                </a:lnTo>
                <a:lnTo>
                  <a:pt x="83820" y="1927860"/>
                </a:lnTo>
                <a:lnTo>
                  <a:pt x="125730" y="1931670"/>
                </a:lnTo>
                <a:lnTo>
                  <a:pt x="171450" y="2065020"/>
                </a:lnTo>
                <a:lnTo>
                  <a:pt x="186690" y="2087880"/>
                </a:lnTo>
                <a:lnTo>
                  <a:pt x="220980" y="2095500"/>
                </a:lnTo>
                <a:lnTo>
                  <a:pt x="232410" y="2125980"/>
                </a:lnTo>
                <a:lnTo>
                  <a:pt x="217170" y="2175510"/>
                </a:lnTo>
                <a:lnTo>
                  <a:pt x="217170" y="2175510"/>
                </a:lnTo>
                <a:lnTo>
                  <a:pt x="247650" y="2202180"/>
                </a:lnTo>
                <a:lnTo>
                  <a:pt x="300990" y="2213610"/>
                </a:lnTo>
                <a:lnTo>
                  <a:pt x="323850" y="2190750"/>
                </a:lnTo>
                <a:lnTo>
                  <a:pt x="327660" y="2171700"/>
                </a:lnTo>
              </a:path>
            </a:pathLst>
          </a:custGeom>
          <a:noFill/>
          <a:ln w="6350">
            <a:solidFill>
              <a:schemeClr val="tx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1" name="צורה חופשית 80"/>
          <p:cNvSpPr/>
          <p:nvPr/>
        </p:nvSpPr>
        <p:spPr>
          <a:xfrm>
            <a:off x="8949521" y="1939766"/>
            <a:ext cx="2577842" cy="224160"/>
          </a:xfrm>
          <a:custGeom>
            <a:avLst/>
            <a:gdLst>
              <a:gd name="connsiteX0" fmla="*/ 2190750 w 2190750"/>
              <a:gd name="connsiteY0" fmla="*/ 175260 h 190500"/>
              <a:gd name="connsiteX1" fmla="*/ 1931670 w 2190750"/>
              <a:gd name="connsiteY1" fmla="*/ 45720 h 190500"/>
              <a:gd name="connsiteX2" fmla="*/ 1885950 w 2190750"/>
              <a:gd name="connsiteY2" fmla="*/ 3810 h 190500"/>
              <a:gd name="connsiteX3" fmla="*/ 1844040 w 2190750"/>
              <a:gd name="connsiteY3" fmla="*/ 0 h 190500"/>
              <a:gd name="connsiteX4" fmla="*/ 1710690 w 2190750"/>
              <a:gd name="connsiteY4" fmla="*/ 15240 h 190500"/>
              <a:gd name="connsiteX5" fmla="*/ 1684020 w 2190750"/>
              <a:gd name="connsiteY5" fmla="*/ 34290 h 190500"/>
              <a:gd name="connsiteX6" fmla="*/ 1638300 w 2190750"/>
              <a:gd name="connsiteY6" fmla="*/ 68580 h 190500"/>
              <a:gd name="connsiteX7" fmla="*/ 1546860 w 2190750"/>
              <a:gd name="connsiteY7" fmla="*/ 49530 h 190500"/>
              <a:gd name="connsiteX8" fmla="*/ 1428750 w 2190750"/>
              <a:gd name="connsiteY8" fmla="*/ 49530 h 190500"/>
              <a:gd name="connsiteX9" fmla="*/ 1230630 w 2190750"/>
              <a:gd name="connsiteY9" fmla="*/ 30480 h 190500"/>
              <a:gd name="connsiteX10" fmla="*/ 1131570 w 2190750"/>
              <a:gd name="connsiteY10" fmla="*/ 22860 h 190500"/>
              <a:gd name="connsiteX11" fmla="*/ 1047750 w 2190750"/>
              <a:gd name="connsiteY11" fmla="*/ 34290 h 190500"/>
              <a:gd name="connsiteX12" fmla="*/ 994410 w 2190750"/>
              <a:gd name="connsiteY12" fmla="*/ 38100 h 190500"/>
              <a:gd name="connsiteX13" fmla="*/ 803910 w 2190750"/>
              <a:gd name="connsiteY13" fmla="*/ 95250 h 190500"/>
              <a:gd name="connsiteX14" fmla="*/ 681990 w 2190750"/>
              <a:gd name="connsiteY14" fmla="*/ 133350 h 190500"/>
              <a:gd name="connsiteX15" fmla="*/ 472440 w 2190750"/>
              <a:gd name="connsiteY15" fmla="*/ 182880 h 190500"/>
              <a:gd name="connsiteX16" fmla="*/ 403860 w 2190750"/>
              <a:gd name="connsiteY16" fmla="*/ 190500 h 190500"/>
              <a:gd name="connsiteX17" fmla="*/ 167640 w 2190750"/>
              <a:gd name="connsiteY17" fmla="*/ 163830 h 190500"/>
              <a:gd name="connsiteX18" fmla="*/ 102870 w 2190750"/>
              <a:gd name="connsiteY18" fmla="*/ 148590 h 190500"/>
              <a:gd name="connsiteX19" fmla="*/ 30480 w 2190750"/>
              <a:gd name="connsiteY19" fmla="*/ 106680 h 190500"/>
              <a:gd name="connsiteX20" fmla="*/ 0 w 2190750"/>
              <a:gd name="connsiteY20" fmla="*/ 1143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0750" h="190500">
                <a:moveTo>
                  <a:pt x="2190750" y="175260"/>
                </a:moveTo>
                <a:lnTo>
                  <a:pt x="1931670" y="45720"/>
                </a:lnTo>
                <a:lnTo>
                  <a:pt x="1885950" y="3810"/>
                </a:lnTo>
                <a:lnTo>
                  <a:pt x="1844040" y="0"/>
                </a:lnTo>
                <a:lnTo>
                  <a:pt x="1710690" y="15240"/>
                </a:lnTo>
                <a:lnTo>
                  <a:pt x="1684020" y="34290"/>
                </a:lnTo>
                <a:lnTo>
                  <a:pt x="1638300" y="68580"/>
                </a:lnTo>
                <a:lnTo>
                  <a:pt x="1546860" y="49530"/>
                </a:lnTo>
                <a:lnTo>
                  <a:pt x="1428750" y="49530"/>
                </a:lnTo>
                <a:lnTo>
                  <a:pt x="1230630" y="30480"/>
                </a:lnTo>
                <a:lnTo>
                  <a:pt x="1131570" y="22860"/>
                </a:lnTo>
                <a:lnTo>
                  <a:pt x="1047750" y="34290"/>
                </a:lnTo>
                <a:lnTo>
                  <a:pt x="994410" y="38100"/>
                </a:lnTo>
                <a:lnTo>
                  <a:pt x="803910" y="95250"/>
                </a:lnTo>
                <a:lnTo>
                  <a:pt x="681990" y="133350"/>
                </a:lnTo>
                <a:lnTo>
                  <a:pt x="472440" y="182880"/>
                </a:lnTo>
                <a:lnTo>
                  <a:pt x="403860" y="190500"/>
                </a:lnTo>
                <a:lnTo>
                  <a:pt x="167640" y="163830"/>
                </a:lnTo>
                <a:lnTo>
                  <a:pt x="102870" y="148590"/>
                </a:lnTo>
                <a:lnTo>
                  <a:pt x="30480" y="106680"/>
                </a:lnTo>
                <a:lnTo>
                  <a:pt x="0" y="11430"/>
                </a:lnTo>
              </a:path>
            </a:pathLst>
          </a:custGeom>
          <a:noFill/>
          <a:ln w="6350">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2" name="צורה חופשית 81"/>
          <p:cNvSpPr/>
          <p:nvPr/>
        </p:nvSpPr>
        <p:spPr>
          <a:xfrm>
            <a:off x="9887051" y="3421469"/>
            <a:ext cx="1075969" cy="2515078"/>
          </a:xfrm>
          <a:custGeom>
            <a:avLst/>
            <a:gdLst>
              <a:gd name="connsiteX0" fmla="*/ 914400 w 914400"/>
              <a:gd name="connsiteY0" fmla="*/ 0 h 2137410"/>
              <a:gd name="connsiteX1" fmla="*/ 861060 w 914400"/>
              <a:gd name="connsiteY1" fmla="*/ 64770 h 2137410"/>
              <a:gd name="connsiteX2" fmla="*/ 834390 w 914400"/>
              <a:gd name="connsiteY2" fmla="*/ 125730 h 2137410"/>
              <a:gd name="connsiteX3" fmla="*/ 800100 w 914400"/>
              <a:gd name="connsiteY3" fmla="*/ 259080 h 2137410"/>
              <a:gd name="connsiteX4" fmla="*/ 758190 w 914400"/>
              <a:gd name="connsiteY4" fmla="*/ 312420 h 2137410"/>
              <a:gd name="connsiteX5" fmla="*/ 685800 w 914400"/>
              <a:gd name="connsiteY5" fmla="*/ 342900 h 2137410"/>
              <a:gd name="connsiteX6" fmla="*/ 598170 w 914400"/>
              <a:gd name="connsiteY6" fmla="*/ 537210 h 2137410"/>
              <a:gd name="connsiteX7" fmla="*/ 457200 w 914400"/>
              <a:gd name="connsiteY7" fmla="*/ 872490 h 2137410"/>
              <a:gd name="connsiteX8" fmla="*/ 445770 w 914400"/>
              <a:gd name="connsiteY8" fmla="*/ 1036320 h 2137410"/>
              <a:gd name="connsiteX9" fmla="*/ 407670 w 914400"/>
              <a:gd name="connsiteY9" fmla="*/ 1181100 h 2137410"/>
              <a:gd name="connsiteX10" fmla="*/ 369570 w 914400"/>
              <a:gd name="connsiteY10" fmla="*/ 1257300 h 2137410"/>
              <a:gd name="connsiteX11" fmla="*/ 217170 w 914400"/>
              <a:gd name="connsiteY11" fmla="*/ 1386840 h 2137410"/>
              <a:gd name="connsiteX12" fmla="*/ 53340 w 914400"/>
              <a:gd name="connsiteY12" fmla="*/ 1512570 h 2137410"/>
              <a:gd name="connsiteX13" fmla="*/ 22860 w 914400"/>
              <a:gd name="connsiteY13" fmla="*/ 1543050 h 2137410"/>
              <a:gd name="connsiteX14" fmla="*/ 0 w 914400"/>
              <a:gd name="connsiteY14" fmla="*/ 1592580 h 2137410"/>
              <a:gd name="connsiteX15" fmla="*/ 11430 w 914400"/>
              <a:gd name="connsiteY15" fmla="*/ 1634490 h 2137410"/>
              <a:gd name="connsiteX16" fmla="*/ 171450 w 914400"/>
              <a:gd name="connsiteY16" fmla="*/ 1813560 h 2137410"/>
              <a:gd name="connsiteX17" fmla="*/ 354330 w 914400"/>
              <a:gd name="connsiteY17" fmla="*/ 1874520 h 2137410"/>
              <a:gd name="connsiteX18" fmla="*/ 464820 w 914400"/>
              <a:gd name="connsiteY18" fmla="*/ 1924050 h 2137410"/>
              <a:gd name="connsiteX19" fmla="*/ 487680 w 914400"/>
              <a:gd name="connsiteY19" fmla="*/ 1973580 h 2137410"/>
              <a:gd name="connsiteX20" fmla="*/ 529590 w 914400"/>
              <a:gd name="connsiteY20" fmla="*/ 2091690 h 2137410"/>
              <a:gd name="connsiteX21" fmla="*/ 556260 w 914400"/>
              <a:gd name="connsiteY21" fmla="*/ 2137410 h 213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2137410">
                <a:moveTo>
                  <a:pt x="914400" y="0"/>
                </a:moveTo>
                <a:lnTo>
                  <a:pt x="861060" y="64770"/>
                </a:lnTo>
                <a:lnTo>
                  <a:pt x="834390" y="125730"/>
                </a:lnTo>
                <a:lnTo>
                  <a:pt x="800100" y="259080"/>
                </a:lnTo>
                <a:lnTo>
                  <a:pt x="758190" y="312420"/>
                </a:lnTo>
                <a:lnTo>
                  <a:pt x="685800" y="342900"/>
                </a:lnTo>
                <a:lnTo>
                  <a:pt x="598170" y="537210"/>
                </a:lnTo>
                <a:lnTo>
                  <a:pt x="457200" y="872490"/>
                </a:lnTo>
                <a:lnTo>
                  <a:pt x="445770" y="1036320"/>
                </a:lnTo>
                <a:lnTo>
                  <a:pt x="407670" y="1181100"/>
                </a:lnTo>
                <a:lnTo>
                  <a:pt x="369570" y="1257300"/>
                </a:lnTo>
                <a:lnTo>
                  <a:pt x="217170" y="1386840"/>
                </a:lnTo>
                <a:lnTo>
                  <a:pt x="53340" y="1512570"/>
                </a:lnTo>
                <a:lnTo>
                  <a:pt x="22860" y="1543050"/>
                </a:lnTo>
                <a:lnTo>
                  <a:pt x="0" y="1592580"/>
                </a:lnTo>
                <a:lnTo>
                  <a:pt x="11430" y="1634490"/>
                </a:lnTo>
                <a:lnTo>
                  <a:pt x="171450" y="1813560"/>
                </a:lnTo>
                <a:lnTo>
                  <a:pt x="354330" y="1874520"/>
                </a:lnTo>
                <a:lnTo>
                  <a:pt x="464820" y="1924050"/>
                </a:lnTo>
                <a:lnTo>
                  <a:pt x="487680" y="1973580"/>
                </a:lnTo>
                <a:lnTo>
                  <a:pt x="529590" y="2091690"/>
                </a:lnTo>
                <a:lnTo>
                  <a:pt x="556260" y="2137410"/>
                </a:lnTo>
              </a:path>
            </a:pathLst>
          </a:custGeom>
          <a:noFill/>
          <a:ln w="6350">
            <a:solidFill>
              <a:srgbClr val="000000">
                <a:alpha val="39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3" name="צורה חופשית 82"/>
          <p:cNvSpPr/>
          <p:nvPr/>
        </p:nvSpPr>
        <p:spPr>
          <a:xfrm>
            <a:off x="8514651" y="3139028"/>
            <a:ext cx="1681201" cy="1896395"/>
          </a:xfrm>
          <a:custGeom>
            <a:avLst/>
            <a:gdLst>
              <a:gd name="connsiteX0" fmla="*/ 0 w 1428750"/>
              <a:gd name="connsiteY0" fmla="*/ 0 h 1611630"/>
              <a:gd name="connsiteX1" fmla="*/ 53340 w 1428750"/>
              <a:gd name="connsiteY1" fmla="*/ 110490 h 1611630"/>
              <a:gd name="connsiteX2" fmla="*/ 80010 w 1428750"/>
              <a:gd name="connsiteY2" fmla="*/ 182880 h 1611630"/>
              <a:gd name="connsiteX3" fmla="*/ 518160 w 1428750"/>
              <a:gd name="connsiteY3" fmla="*/ 563880 h 1611630"/>
              <a:gd name="connsiteX4" fmla="*/ 704850 w 1428750"/>
              <a:gd name="connsiteY4" fmla="*/ 720090 h 1611630"/>
              <a:gd name="connsiteX5" fmla="*/ 864870 w 1428750"/>
              <a:gd name="connsiteY5" fmla="*/ 872490 h 1611630"/>
              <a:gd name="connsiteX6" fmla="*/ 1337310 w 1428750"/>
              <a:gd name="connsiteY6" fmla="*/ 1424940 h 1611630"/>
              <a:gd name="connsiteX7" fmla="*/ 1383030 w 1428750"/>
              <a:gd name="connsiteY7" fmla="*/ 1493520 h 1611630"/>
              <a:gd name="connsiteX8" fmla="*/ 1428750 w 1428750"/>
              <a:gd name="connsiteY8" fmla="*/ 1531620 h 1611630"/>
              <a:gd name="connsiteX9" fmla="*/ 1413510 w 1428750"/>
              <a:gd name="connsiteY9" fmla="*/ 1611630 h 161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611630">
                <a:moveTo>
                  <a:pt x="0" y="0"/>
                </a:moveTo>
                <a:lnTo>
                  <a:pt x="53340" y="110490"/>
                </a:lnTo>
                <a:lnTo>
                  <a:pt x="80010" y="182880"/>
                </a:lnTo>
                <a:lnTo>
                  <a:pt x="518160" y="563880"/>
                </a:lnTo>
                <a:lnTo>
                  <a:pt x="704850" y="720090"/>
                </a:lnTo>
                <a:lnTo>
                  <a:pt x="864870" y="872490"/>
                </a:lnTo>
                <a:lnTo>
                  <a:pt x="1337310" y="1424940"/>
                </a:lnTo>
                <a:lnTo>
                  <a:pt x="1383030" y="1493520"/>
                </a:lnTo>
                <a:lnTo>
                  <a:pt x="1428750" y="1531620"/>
                </a:lnTo>
                <a:lnTo>
                  <a:pt x="1413510" y="1611630"/>
                </a:lnTo>
              </a:path>
            </a:pathLst>
          </a:custGeom>
          <a:noFill/>
          <a:ln w="635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4" name="צורה חופשית 83"/>
          <p:cNvSpPr/>
          <p:nvPr/>
        </p:nvSpPr>
        <p:spPr>
          <a:xfrm>
            <a:off x="9299211" y="3950488"/>
            <a:ext cx="1766382" cy="2138488"/>
          </a:xfrm>
          <a:custGeom>
            <a:avLst/>
            <a:gdLst>
              <a:gd name="connsiteX0" fmla="*/ 0 w 1501140"/>
              <a:gd name="connsiteY0" fmla="*/ 0 h 1817370"/>
              <a:gd name="connsiteX1" fmla="*/ 106680 w 1501140"/>
              <a:gd name="connsiteY1" fmla="*/ 30480 h 1817370"/>
              <a:gd name="connsiteX2" fmla="*/ 152400 w 1501140"/>
              <a:gd name="connsiteY2" fmla="*/ 30480 h 1817370"/>
              <a:gd name="connsiteX3" fmla="*/ 289560 w 1501140"/>
              <a:gd name="connsiteY3" fmla="*/ 3810 h 1817370"/>
              <a:gd name="connsiteX4" fmla="*/ 361950 w 1501140"/>
              <a:gd name="connsiteY4" fmla="*/ 7620 h 1817370"/>
              <a:gd name="connsiteX5" fmla="*/ 411480 w 1501140"/>
              <a:gd name="connsiteY5" fmla="*/ 45720 h 1817370"/>
              <a:gd name="connsiteX6" fmla="*/ 445770 w 1501140"/>
              <a:gd name="connsiteY6" fmla="*/ 110490 h 1817370"/>
              <a:gd name="connsiteX7" fmla="*/ 605790 w 1501140"/>
              <a:gd name="connsiteY7" fmla="*/ 213360 h 1817370"/>
              <a:gd name="connsiteX8" fmla="*/ 674370 w 1501140"/>
              <a:gd name="connsiteY8" fmla="*/ 236220 h 1817370"/>
              <a:gd name="connsiteX9" fmla="*/ 712470 w 1501140"/>
              <a:gd name="connsiteY9" fmla="*/ 289560 h 1817370"/>
              <a:gd name="connsiteX10" fmla="*/ 754380 w 1501140"/>
              <a:gd name="connsiteY10" fmla="*/ 342900 h 1817370"/>
              <a:gd name="connsiteX11" fmla="*/ 811530 w 1501140"/>
              <a:gd name="connsiteY11" fmla="*/ 377190 h 1817370"/>
              <a:gd name="connsiteX12" fmla="*/ 876300 w 1501140"/>
              <a:gd name="connsiteY12" fmla="*/ 415290 h 1817370"/>
              <a:gd name="connsiteX13" fmla="*/ 914400 w 1501140"/>
              <a:gd name="connsiteY13" fmla="*/ 480060 h 1817370"/>
              <a:gd name="connsiteX14" fmla="*/ 952500 w 1501140"/>
              <a:gd name="connsiteY14" fmla="*/ 582930 h 1817370"/>
              <a:gd name="connsiteX15" fmla="*/ 1024890 w 1501140"/>
              <a:gd name="connsiteY15" fmla="*/ 849630 h 1817370"/>
              <a:gd name="connsiteX16" fmla="*/ 1066800 w 1501140"/>
              <a:gd name="connsiteY16" fmla="*/ 925830 h 1817370"/>
              <a:gd name="connsiteX17" fmla="*/ 1203960 w 1501140"/>
              <a:gd name="connsiteY17" fmla="*/ 1078230 h 1817370"/>
              <a:gd name="connsiteX18" fmla="*/ 1230630 w 1501140"/>
              <a:gd name="connsiteY18" fmla="*/ 1127760 h 1817370"/>
              <a:gd name="connsiteX19" fmla="*/ 1264920 w 1501140"/>
              <a:gd name="connsiteY19" fmla="*/ 1283970 h 1817370"/>
              <a:gd name="connsiteX20" fmla="*/ 1280160 w 1501140"/>
              <a:gd name="connsiteY20" fmla="*/ 1402080 h 1817370"/>
              <a:gd name="connsiteX21" fmla="*/ 1371600 w 1501140"/>
              <a:gd name="connsiteY21" fmla="*/ 1596390 h 1817370"/>
              <a:gd name="connsiteX22" fmla="*/ 1501140 w 1501140"/>
              <a:gd name="connsiteY22" fmla="*/ 1817370 h 18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1140" h="1817370">
                <a:moveTo>
                  <a:pt x="0" y="0"/>
                </a:moveTo>
                <a:lnTo>
                  <a:pt x="106680" y="30480"/>
                </a:lnTo>
                <a:lnTo>
                  <a:pt x="152400" y="30480"/>
                </a:lnTo>
                <a:lnTo>
                  <a:pt x="289560" y="3810"/>
                </a:lnTo>
                <a:lnTo>
                  <a:pt x="361950" y="7620"/>
                </a:lnTo>
                <a:lnTo>
                  <a:pt x="411480" y="45720"/>
                </a:lnTo>
                <a:lnTo>
                  <a:pt x="445770" y="110490"/>
                </a:lnTo>
                <a:lnTo>
                  <a:pt x="605790" y="213360"/>
                </a:lnTo>
                <a:lnTo>
                  <a:pt x="674370" y="236220"/>
                </a:lnTo>
                <a:lnTo>
                  <a:pt x="712470" y="289560"/>
                </a:lnTo>
                <a:lnTo>
                  <a:pt x="754380" y="342900"/>
                </a:lnTo>
                <a:lnTo>
                  <a:pt x="811530" y="377190"/>
                </a:lnTo>
                <a:lnTo>
                  <a:pt x="876300" y="415290"/>
                </a:lnTo>
                <a:lnTo>
                  <a:pt x="914400" y="480060"/>
                </a:lnTo>
                <a:lnTo>
                  <a:pt x="952500" y="582930"/>
                </a:lnTo>
                <a:lnTo>
                  <a:pt x="1024890" y="849630"/>
                </a:lnTo>
                <a:lnTo>
                  <a:pt x="1066800" y="925830"/>
                </a:lnTo>
                <a:lnTo>
                  <a:pt x="1203960" y="1078230"/>
                </a:lnTo>
                <a:lnTo>
                  <a:pt x="1230630" y="1127760"/>
                </a:lnTo>
                <a:lnTo>
                  <a:pt x="1264920" y="1283970"/>
                </a:lnTo>
                <a:lnTo>
                  <a:pt x="1280160" y="1402080"/>
                </a:lnTo>
                <a:lnTo>
                  <a:pt x="1371600" y="1596390"/>
                </a:lnTo>
                <a:lnTo>
                  <a:pt x="1501140" y="1817370"/>
                </a:lnTo>
              </a:path>
            </a:pathLst>
          </a:custGeom>
          <a:noFill/>
          <a:ln w="6350">
            <a:solidFill>
              <a:srgbClr val="000000">
                <a:alpha val="3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5" name="צורה חופשית 84"/>
          <p:cNvSpPr/>
          <p:nvPr/>
        </p:nvSpPr>
        <p:spPr>
          <a:xfrm>
            <a:off x="7332204" y="3197310"/>
            <a:ext cx="1168997" cy="3673985"/>
          </a:xfrm>
          <a:custGeom>
            <a:avLst/>
            <a:gdLst>
              <a:gd name="connsiteX0" fmla="*/ 899160 w 902970"/>
              <a:gd name="connsiteY0" fmla="*/ 0 h 2846070"/>
              <a:gd name="connsiteX1" fmla="*/ 902970 w 902970"/>
              <a:gd name="connsiteY1" fmla="*/ 76200 h 2846070"/>
              <a:gd name="connsiteX2" fmla="*/ 891540 w 902970"/>
              <a:gd name="connsiteY2" fmla="*/ 121920 h 2846070"/>
              <a:gd name="connsiteX3" fmla="*/ 765810 w 902970"/>
              <a:gd name="connsiteY3" fmla="*/ 220980 h 2846070"/>
              <a:gd name="connsiteX4" fmla="*/ 640080 w 902970"/>
              <a:gd name="connsiteY4" fmla="*/ 182880 h 2846070"/>
              <a:gd name="connsiteX5" fmla="*/ 617220 w 902970"/>
              <a:gd name="connsiteY5" fmla="*/ 182880 h 2846070"/>
              <a:gd name="connsiteX6" fmla="*/ 582930 w 902970"/>
              <a:gd name="connsiteY6" fmla="*/ 205740 h 2846070"/>
              <a:gd name="connsiteX7" fmla="*/ 571500 w 902970"/>
              <a:gd name="connsiteY7" fmla="*/ 247650 h 2846070"/>
              <a:gd name="connsiteX8" fmla="*/ 582930 w 902970"/>
              <a:gd name="connsiteY8" fmla="*/ 308610 h 2846070"/>
              <a:gd name="connsiteX9" fmla="*/ 590550 w 902970"/>
              <a:gd name="connsiteY9" fmla="*/ 438150 h 2846070"/>
              <a:gd name="connsiteX10" fmla="*/ 617220 w 902970"/>
              <a:gd name="connsiteY10" fmla="*/ 563880 h 2846070"/>
              <a:gd name="connsiteX11" fmla="*/ 567690 w 902970"/>
              <a:gd name="connsiteY11" fmla="*/ 784860 h 2846070"/>
              <a:gd name="connsiteX12" fmla="*/ 552450 w 902970"/>
              <a:gd name="connsiteY12" fmla="*/ 944880 h 2846070"/>
              <a:gd name="connsiteX13" fmla="*/ 521970 w 902970"/>
              <a:gd name="connsiteY13" fmla="*/ 1158240 h 2846070"/>
              <a:gd name="connsiteX14" fmla="*/ 556260 w 902970"/>
              <a:gd name="connsiteY14" fmla="*/ 1421130 h 2846070"/>
              <a:gd name="connsiteX15" fmla="*/ 567690 w 902970"/>
              <a:gd name="connsiteY15" fmla="*/ 1470660 h 2846070"/>
              <a:gd name="connsiteX16" fmla="*/ 541020 w 902970"/>
              <a:gd name="connsiteY16" fmla="*/ 1543050 h 2846070"/>
              <a:gd name="connsiteX17" fmla="*/ 491490 w 902970"/>
              <a:gd name="connsiteY17" fmla="*/ 1619250 h 2846070"/>
              <a:gd name="connsiteX18" fmla="*/ 381000 w 902970"/>
              <a:gd name="connsiteY18" fmla="*/ 1729740 h 2846070"/>
              <a:gd name="connsiteX19" fmla="*/ 331470 w 902970"/>
              <a:gd name="connsiteY19" fmla="*/ 1794510 h 2846070"/>
              <a:gd name="connsiteX20" fmla="*/ 308610 w 902970"/>
              <a:gd name="connsiteY20" fmla="*/ 2034540 h 2846070"/>
              <a:gd name="connsiteX21" fmla="*/ 270510 w 902970"/>
              <a:gd name="connsiteY21" fmla="*/ 2312670 h 2846070"/>
              <a:gd name="connsiteX22" fmla="*/ 217170 w 902970"/>
              <a:gd name="connsiteY22" fmla="*/ 2446020 h 2846070"/>
              <a:gd name="connsiteX23" fmla="*/ 144780 w 902970"/>
              <a:gd name="connsiteY23" fmla="*/ 2621280 h 2846070"/>
              <a:gd name="connsiteX24" fmla="*/ 0 w 902970"/>
              <a:gd name="connsiteY24" fmla="*/ 2846070 h 2846070"/>
              <a:gd name="connsiteX0" fmla="*/ 980122 w 983932"/>
              <a:gd name="connsiteY0" fmla="*/ 0 h 3055620"/>
              <a:gd name="connsiteX1" fmla="*/ 983932 w 983932"/>
              <a:gd name="connsiteY1" fmla="*/ 76200 h 3055620"/>
              <a:gd name="connsiteX2" fmla="*/ 972502 w 983932"/>
              <a:gd name="connsiteY2" fmla="*/ 121920 h 3055620"/>
              <a:gd name="connsiteX3" fmla="*/ 846772 w 983932"/>
              <a:gd name="connsiteY3" fmla="*/ 220980 h 3055620"/>
              <a:gd name="connsiteX4" fmla="*/ 721042 w 983932"/>
              <a:gd name="connsiteY4" fmla="*/ 182880 h 3055620"/>
              <a:gd name="connsiteX5" fmla="*/ 698182 w 983932"/>
              <a:gd name="connsiteY5" fmla="*/ 182880 h 3055620"/>
              <a:gd name="connsiteX6" fmla="*/ 663892 w 983932"/>
              <a:gd name="connsiteY6" fmla="*/ 205740 h 3055620"/>
              <a:gd name="connsiteX7" fmla="*/ 652462 w 983932"/>
              <a:gd name="connsiteY7" fmla="*/ 247650 h 3055620"/>
              <a:gd name="connsiteX8" fmla="*/ 663892 w 983932"/>
              <a:gd name="connsiteY8" fmla="*/ 308610 h 3055620"/>
              <a:gd name="connsiteX9" fmla="*/ 671512 w 983932"/>
              <a:gd name="connsiteY9" fmla="*/ 438150 h 3055620"/>
              <a:gd name="connsiteX10" fmla="*/ 698182 w 983932"/>
              <a:gd name="connsiteY10" fmla="*/ 563880 h 3055620"/>
              <a:gd name="connsiteX11" fmla="*/ 648652 w 983932"/>
              <a:gd name="connsiteY11" fmla="*/ 784860 h 3055620"/>
              <a:gd name="connsiteX12" fmla="*/ 633412 w 983932"/>
              <a:gd name="connsiteY12" fmla="*/ 944880 h 3055620"/>
              <a:gd name="connsiteX13" fmla="*/ 602932 w 983932"/>
              <a:gd name="connsiteY13" fmla="*/ 1158240 h 3055620"/>
              <a:gd name="connsiteX14" fmla="*/ 637222 w 983932"/>
              <a:gd name="connsiteY14" fmla="*/ 1421130 h 3055620"/>
              <a:gd name="connsiteX15" fmla="*/ 648652 w 983932"/>
              <a:gd name="connsiteY15" fmla="*/ 1470660 h 3055620"/>
              <a:gd name="connsiteX16" fmla="*/ 621982 w 983932"/>
              <a:gd name="connsiteY16" fmla="*/ 1543050 h 3055620"/>
              <a:gd name="connsiteX17" fmla="*/ 572452 w 983932"/>
              <a:gd name="connsiteY17" fmla="*/ 1619250 h 3055620"/>
              <a:gd name="connsiteX18" fmla="*/ 461962 w 983932"/>
              <a:gd name="connsiteY18" fmla="*/ 1729740 h 3055620"/>
              <a:gd name="connsiteX19" fmla="*/ 412432 w 983932"/>
              <a:gd name="connsiteY19" fmla="*/ 1794510 h 3055620"/>
              <a:gd name="connsiteX20" fmla="*/ 389572 w 983932"/>
              <a:gd name="connsiteY20" fmla="*/ 2034540 h 3055620"/>
              <a:gd name="connsiteX21" fmla="*/ 351472 w 983932"/>
              <a:gd name="connsiteY21" fmla="*/ 2312670 h 3055620"/>
              <a:gd name="connsiteX22" fmla="*/ 298132 w 983932"/>
              <a:gd name="connsiteY22" fmla="*/ 2446020 h 3055620"/>
              <a:gd name="connsiteX23" fmla="*/ 225742 w 983932"/>
              <a:gd name="connsiteY23" fmla="*/ 2621280 h 3055620"/>
              <a:gd name="connsiteX24" fmla="*/ 0 w 983932"/>
              <a:gd name="connsiteY24" fmla="*/ 3055620 h 3055620"/>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0 w 979170"/>
              <a:gd name="connsiteY24"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120015 w 979170"/>
              <a:gd name="connsiteY24" fmla="*/ 283749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77153 w 979170"/>
              <a:gd name="connsiteY24" fmla="*/ 281844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77153 w 979170"/>
              <a:gd name="connsiteY24" fmla="*/ 281844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96203 w 979170"/>
              <a:gd name="connsiteY24" fmla="*/ 2827973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81915 w 979170"/>
              <a:gd name="connsiteY24" fmla="*/ 2832736 h 3060383"/>
              <a:gd name="connsiteX25" fmla="*/ 0 w 979170"/>
              <a:gd name="connsiteY25" fmla="*/ 3060383 h 3060383"/>
              <a:gd name="connsiteX0" fmla="*/ 989648 w 993458"/>
              <a:gd name="connsiteY0" fmla="*/ 0 h 3122295"/>
              <a:gd name="connsiteX1" fmla="*/ 993458 w 993458"/>
              <a:gd name="connsiteY1" fmla="*/ 76200 h 3122295"/>
              <a:gd name="connsiteX2" fmla="*/ 982028 w 993458"/>
              <a:gd name="connsiteY2" fmla="*/ 121920 h 3122295"/>
              <a:gd name="connsiteX3" fmla="*/ 856298 w 993458"/>
              <a:gd name="connsiteY3" fmla="*/ 220980 h 3122295"/>
              <a:gd name="connsiteX4" fmla="*/ 730568 w 993458"/>
              <a:gd name="connsiteY4" fmla="*/ 182880 h 3122295"/>
              <a:gd name="connsiteX5" fmla="*/ 707708 w 993458"/>
              <a:gd name="connsiteY5" fmla="*/ 182880 h 3122295"/>
              <a:gd name="connsiteX6" fmla="*/ 673418 w 993458"/>
              <a:gd name="connsiteY6" fmla="*/ 205740 h 3122295"/>
              <a:gd name="connsiteX7" fmla="*/ 661988 w 993458"/>
              <a:gd name="connsiteY7" fmla="*/ 247650 h 3122295"/>
              <a:gd name="connsiteX8" fmla="*/ 673418 w 993458"/>
              <a:gd name="connsiteY8" fmla="*/ 308610 h 3122295"/>
              <a:gd name="connsiteX9" fmla="*/ 681038 w 993458"/>
              <a:gd name="connsiteY9" fmla="*/ 438150 h 3122295"/>
              <a:gd name="connsiteX10" fmla="*/ 707708 w 993458"/>
              <a:gd name="connsiteY10" fmla="*/ 563880 h 3122295"/>
              <a:gd name="connsiteX11" fmla="*/ 658178 w 993458"/>
              <a:gd name="connsiteY11" fmla="*/ 784860 h 3122295"/>
              <a:gd name="connsiteX12" fmla="*/ 642938 w 993458"/>
              <a:gd name="connsiteY12" fmla="*/ 944880 h 3122295"/>
              <a:gd name="connsiteX13" fmla="*/ 612458 w 993458"/>
              <a:gd name="connsiteY13" fmla="*/ 1158240 h 3122295"/>
              <a:gd name="connsiteX14" fmla="*/ 646748 w 993458"/>
              <a:gd name="connsiteY14" fmla="*/ 1421130 h 3122295"/>
              <a:gd name="connsiteX15" fmla="*/ 658178 w 993458"/>
              <a:gd name="connsiteY15" fmla="*/ 1470660 h 3122295"/>
              <a:gd name="connsiteX16" fmla="*/ 631508 w 993458"/>
              <a:gd name="connsiteY16" fmla="*/ 1543050 h 3122295"/>
              <a:gd name="connsiteX17" fmla="*/ 581978 w 993458"/>
              <a:gd name="connsiteY17" fmla="*/ 1619250 h 3122295"/>
              <a:gd name="connsiteX18" fmla="*/ 471488 w 993458"/>
              <a:gd name="connsiteY18" fmla="*/ 1729740 h 3122295"/>
              <a:gd name="connsiteX19" fmla="*/ 421958 w 993458"/>
              <a:gd name="connsiteY19" fmla="*/ 1794510 h 3122295"/>
              <a:gd name="connsiteX20" fmla="*/ 399098 w 993458"/>
              <a:gd name="connsiteY20" fmla="*/ 2034540 h 3122295"/>
              <a:gd name="connsiteX21" fmla="*/ 360998 w 993458"/>
              <a:gd name="connsiteY21" fmla="*/ 2312670 h 3122295"/>
              <a:gd name="connsiteX22" fmla="*/ 307658 w 993458"/>
              <a:gd name="connsiteY22" fmla="*/ 2446020 h 3122295"/>
              <a:gd name="connsiteX23" fmla="*/ 235268 w 993458"/>
              <a:gd name="connsiteY23" fmla="*/ 2621280 h 3122295"/>
              <a:gd name="connsiteX24" fmla="*/ 96203 w 993458"/>
              <a:gd name="connsiteY24" fmla="*/ 2832736 h 3122295"/>
              <a:gd name="connsiteX25" fmla="*/ 0 w 993458"/>
              <a:gd name="connsiteY25" fmla="*/ 3122295 h 3122295"/>
              <a:gd name="connsiteX0" fmla="*/ 990013 w 993823"/>
              <a:gd name="connsiteY0" fmla="*/ 0 h 3122295"/>
              <a:gd name="connsiteX1" fmla="*/ 993823 w 993823"/>
              <a:gd name="connsiteY1" fmla="*/ 76200 h 3122295"/>
              <a:gd name="connsiteX2" fmla="*/ 982393 w 993823"/>
              <a:gd name="connsiteY2" fmla="*/ 121920 h 3122295"/>
              <a:gd name="connsiteX3" fmla="*/ 856663 w 993823"/>
              <a:gd name="connsiteY3" fmla="*/ 220980 h 3122295"/>
              <a:gd name="connsiteX4" fmla="*/ 730933 w 993823"/>
              <a:gd name="connsiteY4" fmla="*/ 182880 h 3122295"/>
              <a:gd name="connsiteX5" fmla="*/ 708073 w 993823"/>
              <a:gd name="connsiteY5" fmla="*/ 182880 h 3122295"/>
              <a:gd name="connsiteX6" fmla="*/ 673783 w 993823"/>
              <a:gd name="connsiteY6" fmla="*/ 205740 h 3122295"/>
              <a:gd name="connsiteX7" fmla="*/ 662353 w 993823"/>
              <a:gd name="connsiteY7" fmla="*/ 247650 h 3122295"/>
              <a:gd name="connsiteX8" fmla="*/ 673783 w 993823"/>
              <a:gd name="connsiteY8" fmla="*/ 308610 h 3122295"/>
              <a:gd name="connsiteX9" fmla="*/ 681403 w 993823"/>
              <a:gd name="connsiteY9" fmla="*/ 438150 h 3122295"/>
              <a:gd name="connsiteX10" fmla="*/ 708073 w 993823"/>
              <a:gd name="connsiteY10" fmla="*/ 563880 h 3122295"/>
              <a:gd name="connsiteX11" fmla="*/ 658543 w 993823"/>
              <a:gd name="connsiteY11" fmla="*/ 784860 h 3122295"/>
              <a:gd name="connsiteX12" fmla="*/ 643303 w 993823"/>
              <a:gd name="connsiteY12" fmla="*/ 944880 h 3122295"/>
              <a:gd name="connsiteX13" fmla="*/ 612823 w 993823"/>
              <a:gd name="connsiteY13" fmla="*/ 1158240 h 3122295"/>
              <a:gd name="connsiteX14" fmla="*/ 647113 w 993823"/>
              <a:gd name="connsiteY14" fmla="*/ 1421130 h 3122295"/>
              <a:gd name="connsiteX15" fmla="*/ 658543 w 993823"/>
              <a:gd name="connsiteY15" fmla="*/ 1470660 h 3122295"/>
              <a:gd name="connsiteX16" fmla="*/ 631873 w 993823"/>
              <a:gd name="connsiteY16" fmla="*/ 1543050 h 3122295"/>
              <a:gd name="connsiteX17" fmla="*/ 582343 w 993823"/>
              <a:gd name="connsiteY17" fmla="*/ 1619250 h 3122295"/>
              <a:gd name="connsiteX18" fmla="*/ 471853 w 993823"/>
              <a:gd name="connsiteY18" fmla="*/ 1729740 h 3122295"/>
              <a:gd name="connsiteX19" fmla="*/ 422323 w 993823"/>
              <a:gd name="connsiteY19" fmla="*/ 1794510 h 3122295"/>
              <a:gd name="connsiteX20" fmla="*/ 399463 w 993823"/>
              <a:gd name="connsiteY20" fmla="*/ 2034540 h 3122295"/>
              <a:gd name="connsiteX21" fmla="*/ 361363 w 993823"/>
              <a:gd name="connsiteY21" fmla="*/ 2312670 h 3122295"/>
              <a:gd name="connsiteX22" fmla="*/ 308023 w 993823"/>
              <a:gd name="connsiteY22" fmla="*/ 2446020 h 3122295"/>
              <a:gd name="connsiteX23" fmla="*/ 235633 w 993823"/>
              <a:gd name="connsiteY23" fmla="*/ 2621280 h 3122295"/>
              <a:gd name="connsiteX24" fmla="*/ 96568 w 993823"/>
              <a:gd name="connsiteY24" fmla="*/ 2832736 h 3122295"/>
              <a:gd name="connsiteX25" fmla="*/ 365 w 993823"/>
              <a:gd name="connsiteY25" fmla="*/ 3122295 h 3122295"/>
              <a:gd name="connsiteX0" fmla="*/ 990134 w 993944"/>
              <a:gd name="connsiteY0" fmla="*/ 0 h 3122295"/>
              <a:gd name="connsiteX1" fmla="*/ 993944 w 993944"/>
              <a:gd name="connsiteY1" fmla="*/ 76200 h 3122295"/>
              <a:gd name="connsiteX2" fmla="*/ 982514 w 993944"/>
              <a:gd name="connsiteY2" fmla="*/ 121920 h 3122295"/>
              <a:gd name="connsiteX3" fmla="*/ 856784 w 993944"/>
              <a:gd name="connsiteY3" fmla="*/ 220980 h 3122295"/>
              <a:gd name="connsiteX4" fmla="*/ 731054 w 993944"/>
              <a:gd name="connsiteY4" fmla="*/ 182880 h 3122295"/>
              <a:gd name="connsiteX5" fmla="*/ 708194 w 993944"/>
              <a:gd name="connsiteY5" fmla="*/ 182880 h 3122295"/>
              <a:gd name="connsiteX6" fmla="*/ 673904 w 993944"/>
              <a:gd name="connsiteY6" fmla="*/ 205740 h 3122295"/>
              <a:gd name="connsiteX7" fmla="*/ 662474 w 993944"/>
              <a:gd name="connsiteY7" fmla="*/ 247650 h 3122295"/>
              <a:gd name="connsiteX8" fmla="*/ 673904 w 993944"/>
              <a:gd name="connsiteY8" fmla="*/ 308610 h 3122295"/>
              <a:gd name="connsiteX9" fmla="*/ 681524 w 993944"/>
              <a:gd name="connsiteY9" fmla="*/ 438150 h 3122295"/>
              <a:gd name="connsiteX10" fmla="*/ 708194 w 993944"/>
              <a:gd name="connsiteY10" fmla="*/ 563880 h 3122295"/>
              <a:gd name="connsiteX11" fmla="*/ 658664 w 993944"/>
              <a:gd name="connsiteY11" fmla="*/ 784860 h 3122295"/>
              <a:gd name="connsiteX12" fmla="*/ 643424 w 993944"/>
              <a:gd name="connsiteY12" fmla="*/ 944880 h 3122295"/>
              <a:gd name="connsiteX13" fmla="*/ 612944 w 993944"/>
              <a:gd name="connsiteY13" fmla="*/ 1158240 h 3122295"/>
              <a:gd name="connsiteX14" fmla="*/ 647234 w 993944"/>
              <a:gd name="connsiteY14" fmla="*/ 1421130 h 3122295"/>
              <a:gd name="connsiteX15" fmla="*/ 658664 w 993944"/>
              <a:gd name="connsiteY15" fmla="*/ 1470660 h 3122295"/>
              <a:gd name="connsiteX16" fmla="*/ 631994 w 993944"/>
              <a:gd name="connsiteY16" fmla="*/ 1543050 h 3122295"/>
              <a:gd name="connsiteX17" fmla="*/ 582464 w 993944"/>
              <a:gd name="connsiteY17" fmla="*/ 1619250 h 3122295"/>
              <a:gd name="connsiteX18" fmla="*/ 471974 w 993944"/>
              <a:gd name="connsiteY18" fmla="*/ 1729740 h 3122295"/>
              <a:gd name="connsiteX19" fmla="*/ 422444 w 993944"/>
              <a:gd name="connsiteY19" fmla="*/ 1794510 h 3122295"/>
              <a:gd name="connsiteX20" fmla="*/ 399584 w 993944"/>
              <a:gd name="connsiteY20" fmla="*/ 2034540 h 3122295"/>
              <a:gd name="connsiteX21" fmla="*/ 361484 w 993944"/>
              <a:gd name="connsiteY21" fmla="*/ 2312670 h 3122295"/>
              <a:gd name="connsiteX22" fmla="*/ 308144 w 993944"/>
              <a:gd name="connsiteY22" fmla="*/ 2446020 h 3122295"/>
              <a:gd name="connsiteX23" fmla="*/ 235754 w 993944"/>
              <a:gd name="connsiteY23" fmla="*/ 2621280 h 3122295"/>
              <a:gd name="connsiteX24" fmla="*/ 96689 w 993944"/>
              <a:gd name="connsiteY24" fmla="*/ 2832736 h 3122295"/>
              <a:gd name="connsiteX25" fmla="*/ 486 w 993944"/>
              <a:gd name="connsiteY25" fmla="*/ 3122295 h 3122295"/>
              <a:gd name="connsiteX0" fmla="*/ 989648 w 993458"/>
              <a:gd name="connsiteY0" fmla="*/ 0 h 3122295"/>
              <a:gd name="connsiteX1" fmla="*/ 993458 w 993458"/>
              <a:gd name="connsiteY1" fmla="*/ 76200 h 3122295"/>
              <a:gd name="connsiteX2" fmla="*/ 982028 w 993458"/>
              <a:gd name="connsiteY2" fmla="*/ 121920 h 3122295"/>
              <a:gd name="connsiteX3" fmla="*/ 856298 w 993458"/>
              <a:gd name="connsiteY3" fmla="*/ 220980 h 3122295"/>
              <a:gd name="connsiteX4" fmla="*/ 730568 w 993458"/>
              <a:gd name="connsiteY4" fmla="*/ 182880 h 3122295"/>
              <a:gd name="connsiteX5" fmla="*/ 707708 w 993458"/>
              <a:gd name="connsiteY5" fmla="*/ 182880 h 3122295"/>
              <a:gd name="connsiteX6" fmla="*/ 673418 w 993458"/>
              <a:gd name="connsiteY6" fmla="*/ 205740 h 3122295"/>
              <a:gd name="connsiteX7" fmla="*/ 661988 w 993458"/>
              <a:gd name="connsiteY7" fmla="*/ 247650 h 3122295"/>
              <a:gd name="connsiteX8" fmla="*/ 673418 w 993458"/>
              <a:gd name="connsiteY8" fmla="*/ 308610 h 3122295"/>
              <a:gd name="connsiteX9" fmla="*/ 681038 w 993458"/>
              <a:gd name="connsiteY9" fmla="*/ 438150 h 3122295"/>
              <a:gd name="connsiteX10" fmla="*/ 707708 w 993458"/>
              <a:gd name="connsiteY10" fmla="*/ 563880 h 3122295"/>
              <a:gd name="connsiteX11" fmla="*/ 658178 w 993458"/>
              <a:gd name="connsiteY11" fmla="*/ 784860 h 3122295"/>
              <a:gd name="connsiteX12" fmla="*/ 642938 w 993458"/>
              <a:gd name="connsiteY12" fmla="*/ 944880 h 3122295"/>
              <a:gd name="connsiteX13" fmla="*/ 612458 w 993458"/>
              <a:gd name="connsiteY13" fmla="*/ 1158240 h 3122295"/>
              <a:gd name="connsiteX14" fmla="*/ 646748 w 993458"/>
              <a:gd name="connsiteY14" fmla="*/ 1421130 h 3122295"/>
              <a:gd name="connsiteX15" fmla="*/ 658178 w 993458"/>
              <a:gd name="connsiteY15" fmla="*/ 1470660 h 3122295"/>
              <a:gd name="connsiteX16" fmla="*/ 631508 w 993458"/>
              <a:gd name="connsiteY16" fmla="*/ 1543050 h 3122295"/>
              <a:gd name="connsiteX17" fmla="*/ 581978 w 993458"/>
              <a:gd name="connsiteY17" fmla="*/ 1619250 h 3122295"/>
              <a:gd name="connsiteX18" fmla="*/ 471488 w 993458"/>
              <a:gd name="connsiteY18" fmla="*/ 1729740 h 3122295"/>
              <a:gd name="connsiteX19" fmla="*/ 421958 w 993458"/>
              <a:gd name="connsiteY19" fmla="*/ 1794510 h 3122295"/>
              <a:gd name="connsiteX20" fmla="*/ 399098 w 993458"/>
              <a:gd name="connsiteY20" fmla="*/ 2034540 h 3122295"/>
              <a:gd name="connsiteX21" fmla="*/ 360998 w 993458"/>
              <a:gd name="connsiteY21" fmla="*/ 2312670 h 3122295"/>
              <a:gd name="connsiteX22" fmla="*/ 307658 w 993458"/>
              <a:gd name="connsiteY22" fmla="*/ 2446020 h 3122295"/>
              <a:gd name="connsiteX23" fmla="*/ 235268 w 993458"/>
              <a:gd name="connsiteY23" fmla="*/ 2621280 h 3122295"/>
              <a:gd name="connsiteX24" fmla="*/ 96203 w 993458"/>
              <a:gd name="connsiteY24" fmla="*/ 2832736 h 3122295"/>
              <a:gd name="connsiteX25" fmla="*/ 0 w 993458"/>
              <a:gd name="connsiteY25" fmla="*/ 3122295 h 312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93458" h="3122295">
                <a:moveTo>
                  <a:pt x="989648" y="0"/>
                </a:moveTo>
                <a:lnTo>
                  <a:pt x="993458" y="76200"/>
                </a:lnTo>
                <a:lnTo>
                  <a:pt x="982028" y="121920"/>
                </a:lnTo>
                <a:lnTo>
                  <a:pt x="856298" y="220980"/>
                </a:lnTo>
                <a:lnTo>
                  <a:pt x="730568" y="182880"/>
                </a:lnTo>
                <a:lnTo>
                  <a:pt x="707708" y="182880"/>
                </a:lnTo>
                <a:lnTo>
                  <a:pt x="673418" y="205740"/>
                </a:lnTo>
                <a:lnTo>
                  <a:pt x="661988" y="247650"/>
                </a:lnTo>
                <a:lnTo>
                  <a:pt x="673418" y="308610"/>
                </a:lnTo>
                <a:lnTo>
                  <a:pt x="681038" y="438150"/>
                </a:lnTo>
                <a:lnTo>
                  <a:pt x="707708" y="563880"/>
                </a:lnTo>
                <a:lnTo>
                  <a:pt x="658178" y="784860"/>
                </a:lnTo>
                <a:lnTo>
                  <a:pt x="642938" y="944880"/>
                </a:lnTo>
                <a:lnTo>
                  <a:pt x="612458" y="1158240"/>
                </a:lnTo>
                <a:lnTo>
                  <a:pt x="646748" y="1421130"/>
                </a:lnTo>
                <a:lnTo>
                  <a:pt x="658178" y="1470660"/>
                </a:lnTo>
                <a:lnTo>
                  <a:pt x="631508" y="1543050"/>
                </a:lnTo>
                <a:lnTo>
                  <a:pt x="581978" y="1619250"/>
                </a:lnTo>
                <a:lnTo>
                  <a:pt x="471488" y="1729740"/>
                </a:lnTo>
                <a:lnTo>
                  <a:pt x="421958" y="1794510"/>
                </a:lnTo>
                <a:lnTo>
                  <a:pt x="399098" y="2034540"/>
                </a:lnTo>
                <a:lnTo>
                  <a:pt x="360998" y="2312670"/>
                </a:lnTo>
                <a:lnTo>
                  <a:pt x="307658" y="2446020"/>
                </a:lnTo>
                <a:lnTo>
                  <a:pt x="235268" y="2621280"/>
                </a:lnTo>
                <a:cubicBezTo>
                  <a:pt x="168276" y="2682240"/>
                  <a:pt x="144145" y="2767013"/>
                  <a:pt x="96203" y="2832736"/>
                </a:cubicBezTo>
                <a:cubicBezTo>
                  <a:pt x="45085" y="2938781"/>
                  <a:pt x="32068" y="3021013"/>
                  <a:pt x="0" y="3122295"/>
                </a:cubicBezTo>
              </a:path>
            </a:pathLst>
          </a:custGeom>
          <a:noFill/>
          <a:ln w="6350">
            <a:solidFill>
              <a:schemeClr val="tx1">
                <a:alpha val="2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6" name="צורה חופשית 85"/>
          <p:cNvSpPr/>
          <p:nvPr/>
        </p:nvSpPr>
        <p:spPr>
          <a:xfrm>
            <a:off x="8057364" y="4533304"/>
            <a:ext cx="3492415" cy="1676718"/>
          </a:xfrm>
          <a:custGeom>
            <a:avLst/>
            <a:gdLst>
              <a:gd name="connsiteX0" fmla="*/ 0 w 2967990"/>
              <a:gd name="connsiteY0" fmla="*/ 0 h 1424940"/>
              <a:gd name="connsiteX1" fmla="*/ 53340 w 2967990"/>
              <a:gd name="connsiteY1" fmla="*/ 76200 h 1424940"/>
              <a:gd name="connsiteX2" fmla="*/ 91440 w 2967990"/>
              <a:gd name="connsiteY2" fmla="*/ 91440 h 1424940"/>
              <a:gd name="connsiteX3" fmla="*/ 175260 w 2967990"/>
              <a:gd name="connsiteY3" fmla="*/ 99060 h 1424940"/>
              <a:gd name="connsiteX4" fmla="*/ 236220 w 2967990"/>
              <a:gd name="connsiteY4" fmla="*/ 140970 h 1424940"/>
              <a:gd name="connsiteX5" fmla="*/ 403860 w 2967990"/>
              <a:gd name="connsiteY5" fmla="*/ 220980 h 1424940"/>
              <a:gd name="connsiteX6" fmla="*/ 426720 w 2967990"/>
              <a:gd name="connsiteY6" fmla="*/ 274320 h 1424940"/>
              <a:gd name="connsiteX7" fmla="*/ 419100 w 2967990"/>
              <a:gd name="connsiteY7" fmla="*/ 346710 h 1424940"/>
              <a:gd name="connsiteX8" fmla="*/ 426720 w 2967990"/>
              <a:gd name="connsiteY8" fmla="*/ 419100 h 1424940"/>
              <a:gd name="connsiteX9" fmla="*/ 453390 w 2967990"/>
              <a:gd name="connsiteY9" fmla="*/ 441960 h 1424940"/>
              <a:gd name="connsiteX10" fmla="*/ 750570 w 2967990"/>
              <a:gd name="connsiteY10" fmla="*/ 529590 h 1424940"/>
              <a:gd name="connsiteX11" fmla="*/ 800100 w 2967990"/>
              <a:gd name="connsiteY11" fmla="*/ 567690 h 1424940"/>
              <a:gd name="connsiteX12" fmla="*/ 815340 w 2967990"/>
              <a:gd name="connsiteY12" fmla="*/ 636270 h 1424940"/>
              <a:gd name="connsiteX13" fmla="*/ 838200 w 2967990"/>
              <a:gd name="connsiteY13" fmla="*/ 746760 h 1424940"/>
              <a:gd name="connsiteX14" fmla="*/ 864870 w 2967990"/>
              <a:gd name="connsiteY14" fmla="*/ 784860 h 1424940"/>
              <a:gd name="connsiteX15" fmla="*/ 994410 w 2967990"/>
              <a:gd name="connsiteY15" fmla="*/ 830580 h 1424940"/>
              <a:gd name="connsiteX16" fmla="*/ 1074420 w 2967990"/>
              <a:gd name="connsiteY16" fmla="*/ 918210 h 1424940"/>
              <a:gd name="connsiteX17" fmla="*/ 1120140 w 2967990"/>
              <a:gd name="connsiteY17" fmla="*/ 933450 h 1424940"/>
              <a:gd name="connsiteX18" fmla="*/ 1287780 w 2967990"/>
              <a:gd name="connsiteY18" fmla="*/ 971550 h 1424940"/>
              <a:gd name="connsiteX19" fmla="*/ 1447800 w 2967990"/>
              <a:gd name="connsiteY19" fmla="*/ 1002030 h 1424940"/>
              <a:gd name="connsiteX20" fmla="*/ 1569720 w 2967990"/>
              <a:gd name="connsiteY20" fmla="*/ 1062990 h 1424940"/>
              <a:gd name="connsiteX21" fmla="*/ 1680210 w 2967990"/>
              <a:gd name="connsiteY21" fmla="*/ 1135380 h 1424940"/>
              <a:gd name="connsiteX22" fmla="*/ 1844040 w 2967990"/>
              <a:gd name="connsiteY22" fmla="*/ 1127760 h 1424940"/>
              <a:gd name="connsiteX23" fmla="*/ 1962150 w 2967990"/>
              <a:gd name="connsiteY23" fmla="*/ 1127760 h 1424940"/>
              <a:gd name="connsiteX24" fmla="*/ 2106930 w 2967990"/>
              <a:gd name="connsiteY24" fmla="*/ 1181100 h 1424940"/>
              <a:gd name="connsiteX25" fmla="*/ 2202180 w 2967990"/>
              <a:gd name="connsiteY25" fmla="*/ 1234440 h 1424940"/>
              <a:gd name="connsiteX26" fmla="*/ 2434590 w 2967990"/>
              <a:gd name="connsiteY26" fmla="*/ 1276350 h 1424940"/>
              <a:gd name="connsiteX27" fmla="*/ 2518410 w 2967990"/>
              <a:gd name="connsiteY27" fmla="*/ 1299210 h 1424940"/>
              <a:gd name="connsiteX28" fmla="*/ 2560320 w 2967990"/>
              <a:gd name="connsiteY28" fmla="*/ 1325880 h 1424940"/>
              <a:gd name="connsiteX29" fmla="*/ 2678430 w 2967990"/>
              <a:gd name="connsiteY29" fmla="*/ 1379220 h 1424940"/>
              <a:gd name="connsiteX30" fmla="*/ 2800350 w 2967990"/>
              <a:gd name="connsiteY30" fmla="*/ 1402080 h 1424940"/>
              <a:gd name="connsiteX31" fmla="*/ 2933700 w 2967990"/>
              <a:gd name="connsiteY31" fmla="*/ 1424940 h 1424940"/>
              <a:gd name="connsiteX32" fmla="*/ 2967990 w 2967990"/>
              <a:gd name="connsiteY32" fmla="*/ 141732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7990" h="1424940">
                <a:moveTo>
                  <a:pt x="0" y="0"/>
                </a:moveTo>
                <a:lnTo>
                  <a:pt x="53340" y="76200"/>
                </a:lnTo>
                <a:lnTo>
                  <a:pt x="91440" y="91440"/>
                </a:lnTo>
                <a:lnTo>
                  <a:pt x="175260" y="99060"/>
                </a:lnTo>
                <a:lnTo>
                  <a:pt x="236220" y="140970"/>
                </a:lnTo>
                <a:lnTo>
                  <a:pt x="403860" y="220980"/>
                </a:lnTo>
                <a:lnTo>
                  <a:pt x="426720" y="274320"/>
                </a:lnTo>
                <a:lnTo>
                  <a:pt x="419100" y="346710"/>
                </a:lnTo>
                <a:lnTo>
                  <a:pt x="426720" y="419100"/>
                </a:lnTo>
                <a:lnTo>
                  <a:pt x="453390" y="441960"/>
                </a:lnTo>
                <a:lnTo>
                  <a:pt x="750570" y="529590"/>
                </a:lnTo>
                <a:lnTo>
                  <a:pt x="800100" y="567690"/>
                </a:lnTo>
                <a:lnTo>
                  <a:pt x="815340" y="636270"/>
                </a:lnTo>
                <a:lnTo>
                  <a:pt x="838200" y="746760"/>
                </a:lnTo>
                <a:lnTo>
                  <a:pt x="864870" y="784860"/>
                </a:lnTo>
                <a:lnTo>
                  <a:pt x="994410" y="830580"/>
                </a:lnTo>
                <a:lnTo>
                  <a:pt x="1074420" y="918210"/>
                </a:lnTo>
                <a:lnTo>
                  <a:pt x="1120140" y="933450"/>
                </a:lnTo>
                <a:lnTo>
                  <a:pt x="1287780" y="971550"/>
                </a:lnTo>
                <a:lnTo>
                  <a:pt x="1447800" y="1002030"/>
                </a:lnTo>
                <a:lnTo>
                  <a:pt x="1569720" y="1062990"/>
                </a:lnTo>
                <a:lnTo>
                  <a:pt x="1680210" y="1135380"/>
                </a:lnTo>
                <a:lnTo>
                  <a:pt x="1844040" y="1127760"/>
                </a:lnTo>
                <a:lnTo>
                  <a:pt x="1962150" y="1127760"/>
                </a:lnTo>
                <a:lnTo>
                  <a:pt x="2106930" y="1181100"/>
                </a:lnTo>
                <a:lnTo>
                  <a:pt x="2202180" y="1234440"/>
                </a:lnTo>
                <a:lnTo>
                  <a:pt x="2434590" y="1276350"/>
                </a:lnTo>
                <a:lnTo>
                  <a:pt x="2518410" y="1299210"/>
                </a:lnTo>
                <a:lnTo>
                  <a:pt x="2560320" y="1325880"/>
                </a:lnTo>
                <a:lnTo>
                  <a:pt x="2678430" y="1379220"/>
                </a:lnTo>
                <a:lnTo>
                  <a:pt x="2800350" y="1402080"/>
                </a:lnTo>
                <a:lnTo>
                  <a:pt x="2933700" y="1424940"/>
                </a:lnTo>
                <a:lnTo>
                  <a:pt x="2967990" y="141732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7" name="צורה חופשית 86"/>
          <p:cNvSpPr/>
          <p:nvPr/>
        </p:nvSpPr>
        <p:spPr>
          <a:xfrm>
            <a:off x="9361975" y="4658833"/>
            <a:ext cx="587299" cy="291408"/>
          </a:xfrm>
          <a:custGeom>
            <a:avLst/>
            <a:gdLst>
              <a:gd name="connsiteX0" fmla="*/ 499110 w 499110"/>
              <a:gd name="connsiteY0" fmla="*/ 3810 h 247650"/>
              <a:gd name="connsiteX1" fmla="*/ 445770 w 499110"/>
              <a:gd name="connsiteY1" fmla="*/ 0 h 247650"/>
              <a:gd name="connsiteX2" fmla="*/ 121920 w 499110"/>
              <a:gd name="connsiteY2" fmla="*/ 232410 h 247650"/>
              <a:gd name="connsiteX3" fmla="*/ 99060 w 499110"/>
              <a:gd name="connsiteY3" fmla="*/ 247650 h 247650"/>
              <a:gd name="connsiteX4" fmla="*/ 76200 w 499110"/>
              <a:gd name="connsiteY4" fmla="*/ 247650 h 247650"/>
              <a:gd name="connsiteX5" fmla="*/ 0 w 499110"/>
              <a:gd name="connsiteY5" fmla="*/ 18288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110" h="247650">
                <a:moveTo>
                  <a:pt x="499110" y="3810"/>
                </a:moveTo>
                <a:lnTo>
                  <a:pt x="445770" y="0"/>
                </a:lnTo>
                <a:lnTo>
                  <a:pt x="121920" y="232410"/>
                </a:lnTo>
                <a:lnTo>
                  <a:pt x="99060" y="247650"/>
                </a:lnTo>
                <a:lnTo>
                  <a:pt x="76200" y="247650"/>
                </a:lnTo>
                <a:lnTo>
                  <a:pt x="0" y="182880"/>
                </a:lnTo>
              </a:path>
            </a:pathLst>
          </a:custGeom>
          <a:noFill/>
          <a:ln w="6350">
            <a:solidFill>
              <a:schemeClr val="tx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8" name="צורה חופשית 87"/>
          <p:cNvSpPr/>
          <p:nvPr/>
        </p:nvSpPr>
        <p:spPr>
          <a:xfrm>
            <a:off x="7740177" y="5241649"/>
            <a:ext cx="2177714" cy="1662149"/>
          </a:xfrm>
          <a:custGeom>
            <a:avLst/>
            <a:gdLst>
              <a:gd name="connsiteX0" fmla="*/ 1779270 w 1779270"/>
              <a:gd name="connsiteY0" fmla="*/ 0 h 1322070"/>
              <a:gd name="connsiteX1" fmla="*/ 1577340 w 1779270"/>
              <a:gd name="connsiteY1" fmla="*/ 34290 h 1322070"/>
              <a:gd name="connsiteX2" fmla="*/ 1508760 w 1779270"/>
              <a:gd name="connsiteY2" fmla="*/ 34290 h 1322070"/>
              <a:gd name="connsiteX3" fmla="*/ 1440180 w 1779270"/>
              <a:gd name="connsiteY3" fmla="*/ 26670 h 1322070"/>
              <a:gd name="connsiteX4" fmla="*/ 1405890 w 1779270"/>
              <a:gd name="connsiteY4" fmla="*/ 34290 h 1322070"/>
              <a:gd name="connsiteX5" fmla="*/ 1329690 w 1779270"/>
              <a:gd name="connsiteY5" fmla="*/ 118110 h 1322070"/>
              <a:gd name="connsiteX6" fmla="*/ 1295400 w 1779270"/>
              <a:gd name="connsiteY6" fmla="*/ 152400 h 1322070"/>
              <a:gd name="connsiteX7" fmla="*/ 1257300 w 1779270"/>
              <a:gd name="connsiteY7" fmla="*/ 160020 h 1322070"/>
              <a:gd name="connsiteX8" fmla="*/ 1154430 w 1779270"/>
              <a:gd name="connsiteY8" fmla="*/ 148590 h 1322070"/>
              <a:gd name="connsiteX9" fmla="*/ 1097280 w 1779270"/>
              <a:gd name="connsiteY9" fmla="*/ 152400 h 1322070"/>
              <a:gd name="connsiteX10" fmla="*/ 1024890 w 1779270"/>
              <a:gd name="connsiteY10" fmla="*/ 179070 h 1322070"/>
              <a:gd name="connsiteX11" fmla="*/ 1009650 w 1779270"/>
              <a:gd name="connsiteY11" fmla="*/ 251460 h 1322070"/>
              <a:gd name="connsiteX12" fmla="*/ 1009650 w 1779270"/>
              <a:gd name="connsiteY12" fmla="*/ 285750 h 1322070"/>
              <a:gd name="connsiteX13" fmla="*/ 994410 w 1779270"/>
              <a:gd name="connsiteY13" fmla="*/ 339090 h 1322070"/>
              <a:gd name="connsiteX14" fmla="*/ 952500 w 1779270"/>
              <a:gd name="connsiteY14" fmla="*/ 384810 h 1322070"/>
              <a:gd name="connsiteX15" fmla="*/ 952500 w 1779270"/>
              <a:gd name="connsiteY15" fmla="*/ 419100 h 1322070"/>
              <a:gd name="connsiteX16" fmla="*/ 937260 w 1779270"/>
              <a:gd name="connsiteY16" fmla="*/ 499110 h 1322070"/>
              <a:gd name="connsiteX17" fmla="*/ 887730 w 1779270"/>
              <a:gd name="connsiteY17" fmla="*/ 533400 h 1322070"/>
              <a:gd name="connsiteX18" fmla="*/ 788670 w 1779270"/>
              <a:gd name="connsiteY18" fmla="*/ 594360 h 1322070"/>
              <a:gd name="connsiteX19" fmla="*/ 723900 w 1779270"/>
              <a:gd name="connsiteY19" fmla="*/ 697230 h 1322070"/>
              <a:gd name="connsiteX20" fmla="*/ 697230 w 1779270"/>
              <a:gd name="connsiteY20" fmla="*/ 754380 h 1322070"/>
              <a:gd name="connsiteX21" fmla="*/ 632460 w 1779270"/>
              <a:gd name="connsiteY21" fmla="*/ 815340 h 1322070"/>
              <a:gd name="connsiteX22" fmla="*/ 472440 w 1779270"/>
              <a:gd name="connsiteY22" fmla="*/ 868680 h 1322070"/>
              <a:gd name="connsiteX23" fmla="*/ 445770 w 1779270"/>
              <a:gd name="connsiteY23" fmla="*/ 883920 h 1322070"/>
              <a:gd name="connsiteX24" fmla="*/ 110490 w 1779270"/>
              <a:gd name="connsiteY24" fmla="*/ 1230630 h 1322070"/>
              <a:gd name="connsiteX25" fmla="*/ 41910 w 1779270"/>
              <a:gd name="connsiteY25" fmla="*/ 1280160 h 1322070"/>
              <a:gd name="connsiteX26" fmla="*/ 0 w 1779270"/>
              <a:gd name="connsiteY26" fmla="*/ 1322070 h 1322070"/>
              <a:gd name="connsiteX0" fmla="*/ 1850707 w 1850707"/>
              <a:gd name="connsiteY0" fmla="*/ 0 h 1412558"/>
              <a:gd name="connsiteX1" fmla="*/ 1648777 w 1850707"/>
              <a:gd name="connsiteY1" fmla="*/ 34290 h 1412558"/>
              <a:gd name="connsiteX2" fmla="*/ 1580197 w 1850707"/>
              <a:gd name="connsiteY2" fmla="*/ 34290 h 1412558"/>
              <a:gd name="connsiteX3" fmla="*/ 1511617 w 1850707"/>
              <a:gd name="connsiteY3" fmla="*/ 26670 h 1412558"/>
              <a:gd name="connsiteX4" fmla="*/ 1477327 w 1850707"/>
              <a:gd name="connsiteY4" fmla="*/ 34290 h 1412558"/>
              <a:gd name="connsiteX5" fmla="*/ 1401127 w 1850707"/>
              <a:gd name="connsiteY5" fmla="*/ 118110 h 1412558"/>
              <a:gd name="connsiteX6" fmla="*/ 1366837 w 1850707"/>
              <a:gd name="connsiteY6" fmla="*/ 152400 h 1412558"/>
              <a:gd name="connsiteX7" fmla="*/ 1328737 w 1850707"/>
              <a:gd name="connsiteY7" fmla="*/ 160020 h 1412558"/>
              <a:gd name="connsiteX8" fmla="*/ 1225867 w 1850707"/>
              <a:gd name="connsiteY8" fmla="*/ 148590 h 1412558"/>
              <a:gd name="connsiteX9" fmla="*/ 1168717 w 1850707"/>
              <a:gd name="connsiteY9" fmla="*/ 152400 h 1412558"/>
              <a:gd name="connsiteX10" fmla="*/ 1096327 w 1850707"/>
              <a:gd name="connsiteY10" fmla="*/ 179070 h 1412558"/>
              <a:gd name="connsiteX11" fmla="*/ 1081087 w 1850707"/>
              <a:gd name="connsiteY11" fmla="*/ 251460 h 1412558"/>
              <a:gd name="connsiteX12" fmla="*/ 1081087 w 1850707"/>
              <a:gd name="connsiteY12" fmla="*/ 285750 h 1412558"/>
              <a:gd name="connsiteX13" fmla="*/ 1065847 w 1850707"/>
              <a:gd name="connsiteY13" fmla="*/ 339090 h 1412558"/>
              <a:gd name="connsiteX14" fmla="*/ 1023937 w 1850707"/>
              <a:gd name="connsiteY14" fmla="*/ 384810 h 1412558"/>
              <a:gd name="connsiteX15" fmla="*/ 1023937 w 1850707"/>
              <a:gd name="connsiteY15" fmla="*/ 419100 h 1412558"/>
              <a:gd name="connsiteX16" fmla="*/ 1008697 w 1850707"/>
              <a:gd name="connsiteY16" fmla="*/ 499110 h 1412558"/>
              <a:gd name="connsiteX17" fmla="*/ 959167 w 1850707"/>
              <a:gd name="connsiteY17" fmla="*/ 533400 h 1412558"/>
              <a:gd name="connsiteX18" fmla="*/ 860107 w 1850707"/>
              <a:gd name="connsiteY18" fmla="*/ 594360 h 1412558"/>
              <a:gd name="connsiteX19" fmla="*/ 795337 w 1850707"/>
              <a:gd name="connsiteY19" fmla="*/ 697230 h 1412558"/>
              <a:gd name="connsiteX20" fmla="*/ 768667 w 1850707"/>
              <a:gd name="connsiteY20" fmla="*/ 754380 h 1412558"/>
              <a:gd name="connsiteX21" fmla="*/ 703897 w 1850707"/>
              <a:gd name="connsiteY21" fmla="*/ 815340 h 1412558"/>
              <a:gd name="connsiteX22" fmla="*/ 543877 w 1850707"/>
              <a:gd name="connsiteY22" fmla="*/ 868680 h 1412558"/>
              <a:gd name="connsiteX23" fmla="*/ 517207 w 1850707"/>
              <a:gd name="connsiteY23" fmla="*/ 883920 h 1412558"/>
              <a:gd name="connsiteX24" fmla="*/ 181927 w 1850707"/>
              <a:gd name="connsiteY24" fmla="*/ 1230630 h 1412558"/>
              <a:gd name="connsiteX25" fmla="*/ 113347 w 1850707"/>
              <a:gd name="connsiteY25" fmla="*/ 1280160 h 1412558"/>
              <a:gd name="connsiteX26" fmla="*/ 0 w 1850707"/>
              <a:gd name="connsiteY26" fmla="*/ 1412558 h 14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0707" h="1412558">
                <a:moveTo>
                  <a:pt x="1850707" y="0"/>
                </a:moveTo>
                <a:lnTo>
                  <a:pt x="1648777" y="34290"/>
                </a:lnTo>
                <a:lnTo>
                  <a:pt x="1580197" y="34290"/>
                </a:lnTo>
                <a:lnTo>
                  <a:pt x="1511617" y="26670"/>
                </a:lnTo>
                <a:lnTo>
                  <a:pt x="1477327" y="34290"/>
                </a:lnTo>
                <a:lnTo>
                  <a:pt x="1401127" y="118110"/>
                </a:lnTo>
                <a:lnTo>
                  <a:pt x="1366837" y="152400"/>
                </a:lnTo>
                <a:lnTo>
                  <a:pt x="1328737" y="160020"/>
                </a:lnTo>
                <a:lnTo>
                  <a:pt x="1225867" y="148590"/>
                </a:lnTo>
                <a:lnTo>
                  <a:pt x="1168717" y="152400"/>
                </a:lnTo>
                <a:lnTo>
                  <a:pt x="1096327" y="179070"/>
                </a:lnTo>
                <a:lnTo>
                  <a:pt x="1081087" y="251460"/>
                </a:lnTo>
                <a:lnTo>
                  <a:pt x="1081087" y="285750"/>
                </a:lnTo>
                <a:lnTo>
                  <a:pt x="1065847" y="339090"/>
                </a:lnTo>
                <a:lnTo>
                  <a:pt x="1023937" y="384810"/>
                </a:lnTo>
                <a:lnTo>
                  <a:pt x="1023937" y="419100"/>
                </a:lnTo>
                <a:lnTo>
                  <a:pt x="1008697" y="499110"/>
                </a:lnTo>
                <a:lnTo>
                  <a:pt x="959167" y="533400"/>
                </a:lnTo>
                <a:lnTo>
                  <a:pt x="860107" y="594360"/>
                </a:lnTo>
                <a:lnTo>
                  <a:pt x="795337" y="697230"/>
                </a:lnTo>
                <a:lnTo>
                  <a:pt x="768667" y="754380"/>
                </a:lnTo>
                <a:lnTo>
                  <a:pt x="703897" y="815340"/>
                </a:lnTo>
                <a:lnTo>
                  <a:pt x="543877" y="868680"/>
                </a:lnTo>
                <a:lnTo>
                  <a:pt x="517207" y="883920"/>
                </a:lnTo>
                <a:lnTo>
                  <a:pt x="181927" y="1230630"/>
                </a:lnTo>
                <a:lnTo>
                  <a:pt x="113347" y="1280160"/>
                </a:lnTo>
                <a:lnTo>
                  <a:pt x="0" y="1412558"/>
                </a:lnTo>
              </a:path>
            </a:pathLst>
          </a:custGeom>
          <a:noFill/>
          <a:ln w="6350">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9" name="צורה חופשית 88"/>
          <p:cNvSpPr/>
          <p:nvPr/>
        </p:nvSpPr>
        <p:spPr>
          <a:xfrm>
            <a:off x="9794605" y="5860333"/>
            <a:ext cx="347448" cy="1009842"/>
          </a:xfrm>
          <a:custGeom>
            <a:avLst/>
            <a:gdLst>
              <a:gd name="connsiteX0" fmla="*/ 156210 w 247650"/>
              <a:gd name="connsiteY0" fmla="*/ 0 h 777240"/>
              <a:gd name="connsiteX1" fmla="*/ 213360 w 247650"/>
              <a:gd name="connsiteY1" fmla="*/ 38100 h 777240"/>
              <a:gd name="connsiteX2" fmla="*/ 247650 w 247650"/>
              <a:gd name="connsiteY2" fmla="*/ 118110 h 777240"/>
              <a:gd name="connsiteX3" fmla="*/ 137160 w 247650"/>
              <a:gd name="connsiteY3" fmla="*/ 171450 h 777240"/>
              <a:gd name="connsiteX4" fmla="*/ 57150 w 247650"/>
              <a:gd name="connsiteY4" fmla="*/ 361950 h 777240"/>
              <a:gd name="connsiteX5" fmla="*/ 49530 w 247650"/>
              <a:gd name="connsiteY5" fmla="*/ 411480 h 777240"/>
              <a:gd name="connsiteX6" fmla="*/ 80010 w 247650"/>
              <a:gd name="connsiteY6" fmla="*/ 514350 h 777240"/>
              <a:gd name="connsiteX7" fmla="*/ 80010 w 247650"/>
              <a:gd name="connsiteY7" fmla="*/ 556260 h 777240"/>
              <a:gd name="connsiteX8" fmla="*/ 22860 w 247650"/>
              <a:gd name="connsiteY8" fmla="*/ 662940 h 777240"/>
              <a:gd name="connsiteX9" fmla="*/ 0 w 247650"/>
              <a:gd name="connsiteY9" fmla="*/ 777240 h 777240"/>
              <a:gd name="connsiteX0" fmla="*/ 203835 w 295275"/>
              <a:gd name="connsiteY0" fmla="*/ 0 h 858203"/>
              <a:gd name="connsiteX1" fmla="*/ 260985 w 295275"/>
              <a:gd name="connsiteY1" fmla="*/ 38100 h 858203"/>
              <a:gd name="connsiteX2" fmla="*/ 295275 w 295275"/>
              <a:gd name="connsiteY2" fmla="*/ 118110 h 858203"/>
              <a:gd name="connsiteX3" fmla="*/ 184785 w 295275"/>
              <a:gd name="connsiteY3" fmla="*/ 171450 h 858203"/>
              <a:gd name="connsiteX4" fmla="*/ 104775 w 295275"/>
              <a:gd name="connsiteY4" fmla="*/ 361950 h 858203"/>
              <a:gd name="connsiteX5" fmla="*/ 97155 w 295275"/>
              <a:gd name="connsiteY5" fmla="*/ 411480 h 858203"/>
              <a:gd name="connsiteX6" fmla="*/ 127635 w 295275"/>
              <a:gd name="connsiteY6" fmla="*/ 514350 h 858203"/>
              <a:gd name="connsiteX7" fmla="*/ 127635 w 295275"/>
              <a:gd name="connsiteY7" fmla="*/ 556260 h 858203"/>
              <a:gd name="connsiteX8" fmla="*/ 70485 w 295275"/>
              <a:gd name="connsiteY8" fmla="*/ 662940 h 858203"/>
              <a:gd name="connsiteX9" fmla="*/ 0 w 295275"/>
              <a:gd name="connsiteY9" fmla="*/ 858203 h 85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858203">
                <a:moveTo>
                  <a:pt x="203835" y="0"/>
                </a:moveTo>
                <a:lnTo>
                  <a:pt x="260985" y="38100"/>
                </a:lnTo>
                <a:lnTo>
                  <a:pt x="295275" y="118110"/>
                </a:lnTo>
                <a:lnTo>
                  <a:pt x="184785" y="171450"/>
                </a:lnTo>
                <a:lnTo>
                  <a:pt x="104775" y="361950"/>
                </a:lnTo>
                <a:lnTo>
                  <a:pt x="97155" y="411480"/>
                </a:lnTo>
                <a:lnTo>
                  <a:pt x="127635" y="514350"/>
                </a:lnTo>
                <a:lnTo>
                  <a:pt x="127635" y="556260"/>
                </a:lnTo>
                <a:lnTo>
                  <a:pt x="70485" y="662940"/>
                </a:lnTo>
                <a:lnTo>
                  <a:pt x="0" y="858203"/>
                </a:lnTo>
              </a:path>
            </a:pathLst>
          </a:custGeom>
          <a:noFill/>
          <a:ln w="6350">
            <a:solidFill>
              <a:schemeClr val="tx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sp>
        <p:nvSpPr>
          <p:cNvPr id="90" name="צורה חופשית 89"/>
          <p:cNvSpPr/>
          <p:nvPr/>
        </p:nvSpPr>
        <p:spPr>
          <a:xfrm>
            <a:off x="9944792" y="5869299"/>
            <a:ext cx="233126" cy="632131"/>
          </a:xfrm>
          <a:custGeom>
            <a:avLst/>
            <a:gdLst>
              <a:gd name="connsiteX0" fmla="*/ 198120 w 198120"/>
              <a:gd name="connsiteY0" fmla="*/ 0 h 537210"/>
              <a:gd name="connsiteX1" fmla="*/ 175260 w 198120"/>
              <a:gd name="connsiteY1" fmla="*/ 91440 h 537210"/>
              <a:gd name="connsiteX2" fmla="*/ 118110 w 198120"/>
              <a:gd name="connsiteY2" fmla="*/ 213360 h 537210"/>
              <a:gd name="connsiteX3" fmla="*/ 91440 w 198120"/>
              <a:gd name="connsiteY3" fmla="*/ 358140 h 537210"/>
              <a:gd name="connsiteX4" fmla="*/ 0 w 198120"/>
              <a:gd name="connsiteY4" fmla="*/ 537210 h 537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 h="537210">
                <a:moveTo>
                  <a:pt x="198120" y="0"/>
                </a:moveTo>
                <a:lnTo>
                  <a:pt x="175260" y="91440"/>
                </a:lnTo>
                <a:lnTo>
                  <a:pt x="118110" y="213360"/>
                </a:lnTo>
                <a:lnTo>
                  <a:pt x="91440" y="358140"/>
                </a:lnTo>
                <a:lnTo>
                  <a:pt x="0" y="537210"/>
                </a:lnTo>
              </a:path>
            </a:pathLst>
          </a:custGeom>
          <a:noFill/>
          <a:ln w="6350">
            <a:solidFill>
              <a:schemeClr val="tx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1" name="צורה חופשית 90"/>
          <p:cNvSpPr/>
          <p:nvPr/>
        </p:nvSpPr>
        <p:spPr>
          <a:xfrm>
            <a:off x="10926613" y="6044143"/>
            <a:ext cx="703862" cy="712829"/>
          </a:xfrm>
          <a:custGeom>
            <a:avLst/>
            <a:gdLst>
              <a:gd name="connsiteX0" fmla="*/ 0 w 598170"/>
              <a:gd name="connsiteY0" fmla="*/ 0 h 605790"/>
              <a:gd name="connsiteX1" fmla="*/ 64770 w 598170"/>
              <a:gd name="connsiteY1" fmla="*/ 49530 h 605790"/>
              <a:gd name="connsiteX2" fmla="*/ 152400 w 598170"/>
              <a:gd name="connsiteY2" fmla="*/ 198120 h 605790"/>
              <a:gd name="connsiteX3" fmla="*/ 304800 w 598170"/>
              <a:gd name="connsiteY3" fmla="*/ 384810 h 605790"/>
              <a:gd name="connsiteX4" fmla="*/ 480060 w 598170"/>
              <a:gd name="connsiteY4" fmla="*/ 502920 h 605790"/>
              <a:gd name="connsiteX5" fmla="*/ 598170 w 598170"/>
              <a:gd name="connsiteY5" fmla="*/ 605790 h 60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8170" h="605790">
                <a:moveTo>
                  <a:pt x="0" y="0"/>
                </a:moveTo>
                <a:lnTo>
                  <a:pt x="64770" y="49530"/>
                </a:lnTo>
                <a:lnTo>
                  <a:pt x="152400" y="198120"/>
                </a:lnTo>
                <a:lnTo>
                  <a:pt x="304800" y="384810"/>
                </a:lnTo>
                <a:lnTo>
                  <a:pt x="480060" y="502920"/>
                </a:lnTo>
                <a:lnTo>
                  <a:pt x="598170" y="60579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2" name="צורה חופשית 91"/>
          <p:cNvSpPr/>
          <p:nvPr/>
        </p:nvSpPr>
        <p:spPr>
          <a:xfrm>
            <a:off x="7740177" y="5241649"/>
            <a:ext cx="2177714" cy="1662149"/>
          </a:xfrm>
          <a:custGeom>
            <a:avLst/>
            <a:gdLst>
              <a:gd name="connsiteX0" fmla="*/ 1779270 w 1779270"/>
              <a:gd name="connsiteY0" fmla="*/ 0 h 1322070"/>
              <a:gd name="connsiteX1" fmla="*/ 1577340 w 1779270"/>
              <a:gd name="connsiteY1" fmla="*/ 34290 h 1322070"/>
              <a:gd name="connsiteX2" fmla="*/ 1508760 w 1779270"/>
              <a:gd name="connsiteY2" fmla="*/ 34290 h 1322070"/>
              <a:gd name="connsiteX3" fmla="*/ 1440180 w 1779270"/>
              <a:gd name="connsiteY3" fmla="*/ 26670 h 1322070"/>
              <a:gd name="connsiteX4" fmla="*/ 1405890 w 1779270"/>
              <a:gd name="connsiteY4" fmla="*/ 34290 h 1322070"/>
              <a:gd name="connsiteX5" fmla="*/ 1329690 w 1779270"/>
              <a:gd name="connsiteY5" fmla="*/ 118110 h 1322070"/>
              <a:gd name="connsiteX6" fmla="*/ 1295400 w 1779270"/>
              <a:gd name="connsiteY6" fmla="*/ 152400 h 1322070"/>
              <a:gd name="connsiteX7" fmla="*/ 1257300 w 1779270"/>
              <a:gd name="connsiteY7" fmla="*/ 160020 h 1322070"/>
              <a:gd name="connsiteX8" fmla="*/ 1154430 w 1779270"/>
              <a:gd name="connsiteY8" fmla="*/ 148590 h 1322070"/>
              <a:gd name="connsiteX9" fmla="*/ 1097280 w 1779270"/>
              <a:gd name="connsiteY9" fmla="*/ 152400 h 1322070"/>
              <a:gd name="connsiteX10" fmla="*/ 1024890 w 1779270"/>
              <a:gd name="connsiteY10" fmla="*/ 179070 h 1322070"/>
              <a:gd name="connsiteX11" fmla="*/ 1009650 w 1779270"/>
              <a:gd name="connsiteY11" fmla="*/ 251460 h 1322070"/>
              <a:gd name="connsiteX12" fmla="*/ 1009650 w 1779270"/>
              <a:gd name="connsiteY12" fmla="*/ 285750 h 1322070"/>
              <a:gd name="connsiteX13" fmla="*/ 994410 w 1779270"/>
              <a:gd name="connsiteY13" fmla="*/ 339090 h 1322070"/>
              <a:gd name="connsiteX14" fmla="*/ 952500 w 1779270"/>
              <a:gd name="connsiteY14" fmla="*/ 384810 h 1322070"/>
              <a:gd name="connsiteX15" fmla="*/ 952500 w 1779270"/>
              <a:gd name="connsiteY15" fmla="*/ 419100 h 1322070"/>
              <a:gd name="connsiteX16" fmla="*/ 937260 w 1779270"/>
              <a:gd name="connsiteY16" fmla="*/ 499110 h 1322070"/>
              <a:gd name="connsiteX17" fmla="*/ 887730 w 1779270"/>
              <a:gd name="connsiteY17" fmla="*/ 533400 h 1322070"/>
              <a:gd name="connsiteX18" fmla="*/ 788670 w 1779270"/>
              <a:gd name="connsiteY18" fmla="*/ 594360 h 1322070"/>
              <a:gd name="connsiteX19" fmla="*/ 723900 w 1779270"/>
              <a:gd name="connsiteY19" fmla="*/ 697230 h 1322070"/>
              <a:gd name="connsiteX20" fmla="*/ 697230 w 1779270"/>
              <a:gd name="connsiteY20" fmla="*/ 754380 h 1322070"/>
              <a:gd name="connsiteX21" fmla="*/ 632460 w 1779270"/>
              <a:gd name="connsiteY21" fmla="*/ 815340 h 1322070"/>
              <a:gd name="connsiteX22" fmla="*/ 472440 w 1779270"/>
              <a:gd name="connsiteY22" fmla="*/ 868680 h 1322070"/>
              <a:gd name="connsiteX23" fmla="*/ 445770 w 1779270"/>
              <a:gd name="connsiteY23" fmla="*/ 883920 h 1322070"/>
              <a:gd name="connsiteX24" fmla="*/ 110490 w 1779270"/>
              <a:gd name="connsiteY24" fmla="*/ 1230630 h 1322070"/>
              <a:gd name="connsiteX25" fmla="*/ 41910 w 1779270"/>
              <a:gd name="connsiteY25" fmla="*/ 1280160 h 1322070"/>
              <a:gd name="connsiteX26" fmla="*/ 0 w 1779270"/>
              <a:gd name="connsiteY26" fmla="*/ 1322070 h 1322070"/>
              <a:gd name="connsiteX0" fmla="*/ 1850707 w 1850707"/>
              <a:gd name="connsiteY0" fmla="*/ 0 h 1412558"/>
              <a:gd name="connsiteX1" fmla="*/ 1648777 w 1850707"/>
              <a:gd name="connsiteY1" fmla="*/ 34290 h 1412558"/>
              <a:gd name="connsiteX2" fmla="*/ 1580197 w 1850707"/>
              <a:gd name="connsiteY2" fmla="*/ 34290 h 1412558"/>
              <a:gd name="connsiteX3" fmla="*/ 1511617 w 1850707"/>
              <a:gd name="connsiteY3" fmla="*/ 26670 h 1412558"/>
              <a:gd name="connsiteX4" fmla="*/ 1477327 w 1850707"/>
              <a:gd name="connsiteY4" fmla="*/ 34290 h 1412558"/>
              <a:gd name="connsiteX5" fmla="*/ 1401127 w 1850707"/>
              <a:gd name="connsiteY5" fmla="*/ 118110 h 1412558"/>
              <a:gd name="connsiteX6" fmla="*/ 1366837 w 1850707"/>
              <a:gd name="connsiteY6" fmla="*/ 152400 h 1412558"/>
              <a:gd name="connsiteX7" fmla="*/ 1328737 w 1850707"/>
              <a:gd name="connsiteY7" fmla="*/ 160020 h 1412558"/>
              <a:gd name="connsiteX8" fmla="*/ 1225867 w 1850707"/>
              <a:gd name="connsiteY8" fmla="*/ 148590 h 1412558"/>
              <a:gd name="connsiteX9" fmla="*/ 1168717 w 1850707"/>
              <a:gd name="connsiteY9" fmla="*/ 152400 h 1412558"/>
              <a:gd name="connsiteX10" fmla="*/ 1096327 w 1850707"/>
              <a:gd name="connsiteY10" fmla="*/ 179070 h 1412558"/>
              <a:gd name="connsiteX11" fmla="*/ 1081087 w 1850707"/>
              <a:gd name="connsiteY11" fmla="*/ 251460 h 1412558"/>
              <a:gd name="connsiteX12" fmla="*/ 1081087 w 1850707"/>
              <a:gd name="connsiteY12" fmla="*/ 285750 h 1412558"/>
              <a:gd name="connsiteX13" fmla="*/ 1065847 w 1850707"/>
              <a:gd name="connsiteY13" fmla="*/ 339090 h 1412558"/>
              <a:gd name="connsiteX14" fmla="*/ 1023937 w 1850707"/>
              <a:gd name="connsiteY14" fmla="*/ 384810 h 1412558"/>
              <a:gd name="connsiteX15" fmla="*/ 1023937 w 1850707"/>
              <a:gd name="connsiteY15" fmla="*/ 419100 h 1412558"/>
              <a:gd name="connsiteX16" fmla="*/ 1008697 w 1850707"/>
              <a:gd name="connsiteY16" fmla="*/ 499110 h 1412558"/>
              <a:gd name="connsiteX17" fmla="*/ 959167 w 1850707"/>
              <a:gd name="connsiteY17" fmla="*/ 533400 h 1412558"/>
              <a:gd name="connsiteX18" fmla="*/ 860107 w 1850707"/>
              <a:gd name="connsiteY18" fmla="*/ 594360 h 1412558"/>
              <a:gd name="connsiteX19" fmla="*/ 795337 w 1850707"/>
              <a:gd name="connsiteY19" fmla="*/ 697230 h 1412558"/>
              <a:gd name="connsiteX20" fmla="*/ 768667 w 1850707"/>
              <a:gd name="connsiteY20" fmla="*/ 754380 h 1412558"/>
              <a:gd name="connsiteX21" fmla="*/ 703897 w 1850707"/>
              <a:gd name="connsiteY21" fmla="*/ 815340 h 1412558"/>
              <a:gd name="connsiteX22" fmla="*/ 543877 w 1850707"/>
              <a:gd name="connsiteY22" fmla="*/ 868680 h 1412558"/>
              <a:gd name="connsiteX23" fmla="*/ 517207 w 1850707"/>
              <a:gd name="connsiteY23" fmla="*/ 883920 h 1412558"/>
              <a:gd name="connsiteX24" fmla="*/ 181927 w 1850707"/>
              <a:gd name="connsiteY24" fmla="*/ 1230630 h 1412558"/>
              <a:gd name="connsiteX25" fmla="*/ 113347 w 1850707"/>
              <a:gd name="connsiteY25" fmla="*/ 1280160 h 1412558"/>
              <a:gd name="connsiteX26" fmla="*/ 0 w 1850707"/>
              <a:gd name="connsiteY26" fmla="*/ 1412558 h 14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0707" h="1412558">
                <a:moveTo>
                  <a:pt x="1850707" y="0"/>
                </a:moveTo>
                <a:lnTo>
                  <a:pt x="1648777" y="34290"/>
                </a:lnTo>
                <a:lnTo>
                  <a:pt x="1580197" y="34290"/>
                </a:lnTo>
                <a:lnTo>
                  <a:pt x="1511617" y="26670"/>
                </a:lnTo>
                <a:lnTo>
                  <a:pt x="1477327" y="34290"/>
                </a:lnTo>
                <a:lnTo>
                  <a:pt x="1401127" y="118110"/>
                </a:lnTo>
                <a:lnTo>
                  <a:pt x="1366837" y="152400"/>
                </a:lnTo>
                <a:lnTo>
                  <a:pt x="1328737" y="160020"/>
                </a:lnTo>
                <a:lnTo>
                  <a:pt x="1225867" y="148590"/>
                </a:lnTo>
                <a:lnTo>
                  <a:pt x="1168717" y="152400"/>
                </a:lnTo>
                <a:lnTo>
                  <a:pt x="1096327" y="179070"/>
                </a:lnTo>
                <a:lnTo>
                  <a:pt x="1081087" y="251460"/>
                </a:lnTo>
                <a:lnTo>
                  <a:pt x="1081087" y="285750"/>
                </a:lnTo>
                <a:lnTo>
                  <a:pt x="1065847" y="339090"/>
                </a:lnTo>
                <a:lnTo>
                  <a:pt x="1023937" y="384810"/>
                </a:lnTo>
                <a:lnTo>
                  <a:pt x="1023937" y="419100"/>
                </a:lnTo>
                <a:lnTo>
                  <a:pt x="1008697" y="499110"/>
                </a:lnTo>
                <a:lnTo>
                  <a:pt x="959167" y="533400"/>
                </a:lnTo>
                <a:lnTo>
                  <a:pt x="860107" y="594360"/>
                </a:lnTo>
                <a:lnTo>
                  <a:pt x="795337" y="697230"/>
                </a:lnTo>
                <a:lnTo>
                  <a:pt x="768667" y="754380"/>
                </a:lnTo>
                <a:lnTo>
                  <a:pt x="703897" y="815340"/>
                </a:lnTo>
                <a:lnTo>
                  <a:pt x="543877" y="868680"/>
                </a:lnTo>
                <a:lnTo>
                  <a:pt x="517207" y="883920"/>
                </a:lnTo>
                <a:lnTo>
                  <a:pt x="181927" y="1230630"/>
                </a:lnTo>
                <a:lnTo>
                  <a:pt x="113347" y="1280160"/>
                </a:lnTo>
                <a:lnTo>
                  <a:pt x="0" y="1412558"/>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3" name="צורה חופשית 92"/>
          <p:cNvSpPr/>
          <p:nvPr/>
        </p:nvSpPr>
        <p:spPr>
          <a:xfrm>
            <a:off x="9794605" y="5860333"/>
            <a:ext cx="347448" cy="1009842"/>
          </a:xfrm>
          <a:custGeom>
            <a:avLst/>
            <a:gdLst>
              <a:gd name="connsiteX0" fmla="*/ 156210 w 247650"/>
              <a:gd name="connsiteY0" fmla="*/ 0 h 777240"/>
              <a:gd name="connsiteX1" fmla="*/ 213360 w 247650"/>
              <a:gd name="connsiteY1" fmla="*/ 38100 h 777240"/>
              <a:gd name="connsiteX2" fmla="*/ 247650 w 247650"/>
              <a:gd name="connsiteY2" fmla="*/ 118110 h 777240"/>
              <a:gd name="connsiteX3" fmla="*/ 137160 w 247650"/>
              <a:gd name="connsiteY3" fmla="*/ 171450 h 777240"/>
              <a:gd name="connsiteX4" fmla="*/ 57150 w 247650"/>
              <a:gd name="connsiteY4" fmla="*/ 361950 h 777240"/>
              <a:gd name="connsiteX5" fmla="*/ 49530 w 247650"/>
              <a:gd name="connsiteY5" fmla="*/ 411480 h 777240"/>
              <a:gd name="connsiteX6" fmla="*/ 80010 w 247650"/>
              <a:gd name="connsiteY6" fmla="*/ 514350 h 777240"/>
              <a:gd name="connsiteX7" fmla="*/ 80010 w 247650"/>
              <a:gd name="connsiteY7" fmla="*/ 556260 h 777240"/>
              <a:gd name="connsiteX8" fmla="*/ 22860 w 247650"/>
              <a:gd name="connsiteY8" fmla="*/ 662940 h 777240"/>
              <a:gd name="connsiteX9" fmla="*/ 0 w 247650"/>
              <a:gd name="connsiteY9" fmla="*/ 777240 h 777240"/>
              <a:gd name="connsiteX0" fmla="*/ 203835 w 295275"/>
              <a:gd name="connsiteY0" fmla="*/ 0 h 858203"/>
              <a:gd name="connsiteX1" fmla="*/ 260985 w 295275"/>
              <a:gd name="connsiteY1" fmla="*/ 38100 h 858203"/>
              <a:gd name="connsiteX2" fmla="*/ 295275 w 295275"/>
              <a:gd name="connsiteY2" fmla="*/ 118110 h 858203"/>
              <a:gd name="connsiteX3" fmla="*/ 184785 w 295275"/>
              <a:gd name="connsiteY3" fmla="*/ 171450 h 858203"/>
              <a:gd name="connsiteX4" fmla="*/ 104775 w 295275"/>
              <a:gd name="connsiteY4" fmla="*/ 361950 h 858203"/>
              <a:gd name="connsiteX5" fmla="*/ 97155 w 295275"/>
              <a:gd name="connsiteY5" fmla="*/ 411480 h 858203"/>
              <a:gd name="connsiteX6" fmla="*/ 127635 w 295275"/>
              <a:gd name="connsiteY6" fmla="*/ 514350 h 858203"/>
              <a:gd name="connsiteX7" fmla="*/ 127635 w 295275"/>
              <a:gd name="connsiteY7" fmla="*/ 556260 h 858203"/>
              <a:gd name="connsiteX8" fmla="*/ 70485 w 295275"/>
              <a:gd name="connsiteY8" fmla="*/ 662940 h 858203"/>
              <a:gd name="connsiteX9" fmla="*/ 0 w 295275"/>
              <a:gd name="connsiteY9" fmla="*/ 858203 h 85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858203">
                <a:moveTo>
                  <a:pt x="203835" y="0"/>
                </a:moveTo>
                <a:lnTo>
                  <a:pt x="260985" y="38100"/>
                </a:lnTo>
                <a:lnTo>
                  <a:pt x="295275" y="118110"/>
                </a:lnTo>
                <a:lnTo>
                  <a:pt x="184785" y="171450"/>
                </a:lnTo>
                <a:lnTo>
                  <a:pt x="104775" y="361950"/>
                </a:lnTo>
                <a:lnTo>
                  <a:pt x="97155" y="411480"/>
                </a:lnTo>
                <a:lnTo>
                  <a:pt x="127635" y="514350"/>
                </a:lnTo>
                <a:lnTo>
                  <a:pt x="127635" y="556260"/>
                </a:lnTo>
                <a:lnTo>
                  <a:pt x="70485" y="662940"/>
                </a:lnTo>
                <a:lnTo>
                  <a:pt x="0" y="858203"/>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grpSp>
        <p:nvGrpSpPr>
          <p:cNvPr id="94" name="קבוצה 93"/>
          <p:cNvGrpSpPr/>
          <p:nvPr/>
        </p:nvGrpSpPr>
        <p:grpSpPr>
          <a:xfrm>
            <a:off x="8529594" y="125192"/>
            <a:ext cx="3012713" cy="6368766"/>
            <a:chOff x="6499860" y="1586"/>
            <a:chExt cx="2560320" cy="5412424"/>
          </a:xfrm>
          <a:effectLst/>
        </p:grpSpPr>
        <p:sp>
          <p:nvSpPr>
            <p:cNvPr id="95" name="צורה חופשית 94"/>
            <p:cNvSpPr/>
            <p:nvPr/>
          </p:nvSpPr>
          <p:spPr>
            <a:xfrm>
              <a:off x="6502400" y="1586"/>
              <a:ext cx="719138" cy="2557463"/>
            </a:xfrm>
            <a:custGeom>
              <a:avLst/>
              <a:gdLst>
                <a:gd name="connsiteX0" fmla="*/ 704850 w 704850"/>
                <a:gd name="connsiteY0" fmla="*/ 0 h 2495550"/>
                <a:gd name="connsiteX1" fmla="*/ 533400 w 704850"/>
                <a:gd name="connsiteY1" fmla="*/ 434975 h 2495550"/>
                <a:gd name="connsiteX2" fmla="*/ 409575 w 704850"/>
                <a:gd name="connsiteY2" fmla="*/ 850900 h 2495550"/>
                <a:gd name="connsiteX3" fmla="*/ 358775 w 704850"/>
                <a:gd name="connsiteY3" fmla="*/ 1022350 h 2495550"/>
                <a:gd name="connsiteX4" fmla="*/ 365125 w 704850"/>
                <a:gd name="connsiteY4" fmla="*/ 1466850 h 2495550"/>
                <a:gd name="connsiteX5" fmla="*/ 358775 w 704850"/>
                <a:gd name="connsiteY5" fmla="*/ 1501775 h 2495550"/>
                <a:gd name="connsiteX6" fmla="*/ 342900 w 704850"/>
                <a:gd name="connsiteY6" fmla="*/ 1546225 h 2495550"/>
                <a:gd name="connsiteX7" fmla="*/ 263525 w 704850"/>
                <a:gd name="connsiteY7" fmla="*/ 1689100 h 2495550"/>
                <a:gd name="connsiteX8" fmla="*/ 215900 w 704850"/>
                <a:gd name="connsiteY8" fmla="*/ 1895475 h 2495550"/>
                <a:gd name="connsiteX9" fmla="*/ 200025 w 704850"/>
                <a:gd name="connsiteY9" fmla="*/ 1936750 h 2495550"/>
                <a:gd name="connsiteX10" fmla="*/ 193675 w 704850"/>
                <a:gd name="connsiteY10" fmla="*/ 1981200 h 2495550"/>
                <a:gd name="connsiteX11" fmla="*/ 174625 w 704850"/>
                <a:gd name="connsiteY11" fmla="*/ 2047875 h 2495550"/>
                <a:gd name="connsiteX12" fmla="*/ 123825 w 704850"/>
                <a:gd name="connsiteY12" fmla="*/ 2114550 h 2495550"/>
                <a:gd name="connsiteX13" fmla="*/ 127000 w 704850"/>
                <a:gd name="connsiteY13" fmla="*/ 2174875 h 2495550"/>
                <a:gd name="connsiteX14" fmla="*/ 114300 w 704850"/>
                <a:gd name="connsiteY14" fmla="*/ 2232025 h 2495550"/>
                <a:gd name="connsiteX15" fmla="*/ 88900 w 704850"/>
                <a:gd name="connsiteY15" fmla="*/ 2286000 h 2495550"/>
                <a:gd name="connsiteX16" fmla="*/ 44450 w 704850"/>
                <a:gd name="connsiteY16" fmla="*/ 2336800 h 2495550"/>
                <a:gd name="connsiteX17" fmla="*/ 0 w 704850"/>
                <a:gd name="connsiteY17" fmla="*/ 2495550 h 2495550"/>
                <a:gd name="connsiteX0" fmla="*/ 719138 w 719138"/>
                <a:gd name="connsiteY0" fmla="*/ 0 h 2557463"/>
                <a:gd name="connsiteX1" fmla="*/ 533400 w 719138"/>
                <a:gd name="connsiteY1" fmla="*/ 496888 h 2557463"/>
                <a:gd name="connsiteX2" fmla="*/ 409575 w 719138"/>
                <a:gd name="connsiteY2" fmla="*/ 912813 h 2557463"/>
                <a:gd name="connsiteX3" fmla="*/ 358775 w 719138"/>
                <a:gd name="connsiteY3" fmla="*/ 1084263 h 2557463"/>
                <a:gd name="connsiteX4" fmla="*/ 365125 w 719138"/>
                <a:gd name="connsiteY4" fmla="*/ 1528763 h 2557463"/>
                <a:gd name="connsiteX5" fmla="*/ 358775 w 719138"/>
                <a:gd name="connsiteY5" fmla="*/ 1563688 h 2557463"/>
                <a:gd name="connsiteX6" fmla="*/ 342900 w 719138"/>
                <a:gd name="connsiteY6" fmla="*/ 1608138 h 2557463"/>
                <a:gd name="connsiteX7" fmla="*/ 263525 w 719138"/>
                <a:gd name="connsiteY7" fmla="*/ 1751013 h 2557463"/>
                <a:gd name="connsiteX8" fmla="*/ 215900 w 719138"/>
                <a:gd name="connsiteY8" fmla="*/ 1957388 h 2557463"/>
                <a:gd name="connsiteX9" fmla="*/ 200025 w 719138"/>
                <a:gd name="connsiteY9" fmla="*/ 1998663 h 2557463"/>
                <a:gd name="connsiteX10" fmla="*/ 193675 w 719138"/>
                <a:gd name="connsiteY10" fmla="*/ 2043113 h 2557463"/>
                <a:gd name="connsiteX11" fmla="*/ 174625 w 719138"/>
                <a:gd name="connsiteY11" fmla="*/ 2109788 h 2557463"/>
                <a:gd name="connsiteX12" fmla="*/ 123825 w 719138"/>
                <a:gd name="connsiteY12" fmla="*/ 2176463 h 2557463"/>
                <a:gd name="connsiteX13" fmla="*/ 127000 w 719138"/>
                <a:gd name="connsiteY13" fmla="*/ 2236788 h 2557463"/>
                <a:gd name="connsiteX14" fmla="*/ 114300 w 719138"/>
                <a:gd name="connsiteY14" fmla="*/ 2293938 h 2557463"/>
                <a:gd name="connsiteX15" fmla="*/ 88900 w 719138"/>
                <a:gd name="connsiteY15" fmla="*/ 2347913 h 2557463"/>
                <a:gd name="connsiteX16" fmla="*/ 44450 w 719138"/>
                <a:gd name="connsiteY16" fmla="*/ 2398713 h 2557463"/>
                <a:gd name="connsiteX17" fmla="*/ 0 w 719138"/>
                <a:gd name="connsiteY17" fmla="*/ 2557463 h 255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9138" h="2557463">
                  <a:moveTo>
                    <a:pt x="719138" y="0"/>
                  </a:moveTo>
                  <a:lnTo>
                    <a:pt x="533400" y="496888"/>
                  </a:lnTo>
                  <a:lnTo>
                    <a:pt x="409575" y="912813"/>
                  </a:lnTo>
                  <a:lnTo>
                    <a:pt x="358775" y="1084263"/>
                  </a:lnTo>
                  <a:cubicBezTo>
                    <a:pt x="360892" y="1232430"/>
                    <a:pt x="363008" y="1380596"/>
                    <a:pt x="365125" y="1528763"/>
                  </a:cubicBezTo>
                  <a:lnTo>
                    <a:pt x="358775" y="1563688"/>
                  </a:lnTo>
                  <a:lnTo>
                    <a:pt x="342900" y="1608138"/>
                  </a:lnTo>
                  <a:lnTo>
                    <a:pt x="263525" y="1751013"/>
                  </a:lnTo>
                  <a:lnTo>
                    <a:pt x="215900" y="1957388"/>
                  </a:lnTo>
                  <a:lnTo>
                    <a:pt x="200025" y="1998663"/>
                  </a:lnTo>
                  <a:lnTo>
                    <a:pt x="193675" y="2043113"/>
                  </a:lnTo>
                  <a:lnTo>
                    <a:pt x="174625" y="2109788"/>
                  </a:lnTo>
                  <a:lnTo>
                    <a:pt x="123825" y="2176463"/>
                  </a:lnTo>
                  <a:lnTo>
                    <a:pt x="127000" y="2236788"/>
                  </a:lnTo>
                  <a:lnTo>
                    <a:pt x="114300" y="2293938"/>
                  </a:lnTo>
                  <a:lnTo>
                    <a:pt x="88900" y="2347913"/>
                  </a:lnTo>
                  <a:lnTo>
                    <a:pt x="44450" y="2398713"/>
                  </a:lnTo>
                  <a:lnTo>
                    <a:pt x="0" y="2557463"/>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6" name="צורה חופשית 95"/>
            <p:cNvSpPr/>
            <p:nvPr/>
          </p:nvSpPr>
          <p:spPr>
            <a:xfrm>
              <a:off x="7166610" y="64770"/>
              <a:ext cx="1760220" cy="834390"/>
            </a:xfrm>
            <a:custGeom>
              <a:avLst/>
              <a:gdLst>
                <a:gd name="connsiteX0" fmla="*/ 0 w 1760220"/>
                <a:gd name="connsiteY0" fmla="*/ 110490 h 834390"/>
                <a:gd name="connsiteX1" fmla="*/ 11430 w 1760220"/>
                <a:gd name="connsiteY1" fmla="*/ 190500 h 834390"/>
                <a:gd name="connsiteX2" fmla="*/ 198120 w 1760220"/>
                <a:gd name="connsiteY2" fmla="*/ 396240 h 834390"/>
                <a:gd name="connsiteX3" fmla="*/ 278130 w 1760220"/>
                <a:gd name="connsiteY3" fmla="*/ 445770 h 834390"/>
                <a:gd name="connsiteX4" fmla="*/ 377190 w 1760220"/>
                <a:gd name="connsiteY4" fmla="*/ 480060 h 834390"/>
                <a:gd name="connsiteX5" fmla="*/ 415290 w 1760220"/>
                <a:gd name="connsiteY5" fmla="*/ 541020 h 834390"/>
                <a:gd name="connsiteX6" fmla="*/ 476250 w 1760220"/>
                <a:gd name="connsiteY6" fmla="*/ 567690 h 834390"/>
                <a:gd name="connsiteX7" fmla="*/ 834390 w 1760220"/>
                <a:gd name="connsiteY7" fmla="*/ 556260 h 834390"/>
                <a:gd name="connsiteX8" fmla="*/ 887730 w 1760220"/>
                <a:gd name="connsiteY8" fmla="*/ 563880 h 834390"/>
                <a:gd name="connsiteX9" fmla="*/ 979170 w 1760220"/>
                <a:gd name="connsiteY9" fmla="*/ 601980 h 834390"/>
                <a:gd name="connsiteX10" fmla="*/ 1021080 w 1760220"/>
                <a:gd name="connsiteY10" fmla="*/ 621030 h 834390"/>
                <a:gd name="connsiteX11" fmla="*/ 1123950 w 1760220"/>
                <a:gd name="connsiteY11" fmla="*/ 621030 h 834390"/>
                <a:gd name="connsiteX12" fmla="*/ 1226820 w 1760220"/>
                <a:gd name="connsiteY12" fmla="*/ 655320 h 834390"/>
                <a:gd name="connsiteX13" fmla="*/ 1306830 w 1760220"/>
                <a:gd name="connsiteY13" fmla="*/ 697230 h 834390"/>
                <a:gd name="connsiteX14" fmla="*/ 1383030 w 1760220"/>
                <a:gd name="connsiteY14" fmla="*/ 773430 h 834390"/>
                <a:gd name="connsiteX15" fmla="*/ 1424940 w 1760220"/>
                <a:gd name="connsiteY15" fmla="*/ 834390 h 834390"/>
                <a:gd name="connsiteX16" fmla="*/ 1424940 w 1760220"/>
                <a:gd name="connsiteY16" fmla="*/ 834390 h 834390"/>
                <a:gd name="connsiteX17" fmla="*/ 1470660 w 1760220"/>
                <a:gd name="connsiteY17" fmla="*/ 765810 h 834390"/>
                <a:gd name="connsiteX18" fmla="*/ 1535430 w 1760220"/>
                <a:gd name="connsiteY18" fmla="*/ 697230 h 834390"/>
                <a:gd name="connsiteX19" fmla="*/ 1562100 w 1760220"/>
                <a:gd name="connsiteY19" fmla="*/ 613410 h 834390"/>
                <a:gd name="connsiteX20" fmla="*/ 1684020 w 1760220"/>
                <a:gd name="connsiteY20" fmla="*/ 499110 h 834390"/>
                <a:gd name="connsiteX21" fmla="*/ 1722120 w 1760220"/>
                <a:gd name="connsiteY21" fmla="*/ 438150 h 834390"/>
                <a:gd name="connsiteX22" fmla="*/ 1706880 w 1760220"/>
                <a:gd name="connsiteY22" fmla="*/ 297180 h 834390"/>
                <a:gd name="connsiteX23" fmla="*/ 1714500 w 1760220"/>
                <a:gd name="connsiteY23" fmla="*/ 125730 h 834390"/>
                <a:gd name="connsiteX24" fmla="*/ 1760220 w 1760220"/>
                <a:gd name="connsiteY24" fmla="*/ 0 h 83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220" h="834390">
                  <a:moveTo>
                    <a:pt x="0" y="110490"/>
                  </a:moveTo>
                  <a:lnTo>
                    <a:pt x="11430" y="190500"/>
                  </a:lnTo>
                  <a:lnTo>
                    <a:pt x="198120" y="396240"/>
                  </a:lnTo>
                  <a:lnTo>
                    <a:pt x="278130" y="445770"/>
                  </a:lnTo>
                  <a:lnTo>
                    <a:pt x="377190" y="480060"/>
                  </a:lnTo>
                  <a:lnTo>
                    <a:pt x="415290" y="541020"/>
                  </a:lnTo>
                  <a:lnTo>
                    <a:pt x="476250" y="567690"/>
                  </a:lnTo>
                  <a:lnTo>
                    <a:pt x="834390" y="556260"/>
                  </a:lnTo>
                  <a:lnTo>
                    <a:pt x="887730" y="563880"/>
                  </a:lnTo>
                  <a:lnTo>
                    <a:pt x="979170" y="601980"/>
                  </a:lnTo>
                  <a:lnTo>
                    <a:pt x="1021080" y="621030"/>
                  </a:lnTo>
                  <a:lnTo>
                    <a:pt x="1123950" y="621030"/>
                  </a:lnTo>
                  <a:lnTo>
                    <a:pt x="1226820" y="655320"/>
                  </a:lnTo>
                  <a:lnTo>
                    <a:pt x="1306830" y="697230"/>
                  </a:lnTo>
                  <a:lnTo>
                    <a:pt x="1383030" y="773430"/>
                  </a:lnTo>
                  <a:lnTo>
                    <a:pt x="1424940" y="834390"/>
                  </a:lnTo>
                  <a:lnTo>
                    <a:pt x="1424940" y="834390"/>
                  </a:lnTo>
                  <a:lnTo>
                    <a:pt x="1470660" y="765810"/>
                  </a:lnTo>
                  <a:lnTo>
                    <a:pt x="1535430" y="697230"/>
                  </a:lnTo>
                  <a:lnTo>
                    <a:pt x="1562100" y="613410"/>
                  </a:lnTo>
                  <a:lnTo>
                    <a:pt x="1684020" y="499110"/>
                  </a:lnTo>
                  <a:lnTo>
                    <a:pt x="1722120" y="438150"/>
                  </a:lnTo>
                  <a:lnTo>
                    <a:pt x="1706880" y="297180"/>
                  </a:lnTo>
                  <a:lnTo>
                    <a:pt x="1714500" y="125730"/>
                  </a:lnTo>
                  <a:lnTo>
                    <a:pt x="1760220" y="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7" name="צורה חופשית 96"/>
            <p:cNvSpPr/>
            <p:nvPr/>
          </p:nvSpPr>
          <p:spPr>
            <a:xfrm>
              <a:off x="8515348" y="902970"/>
              <a:ext cx="327660" cy="2213610"/>
            </a:xfrm>
            <a:custGeom>
              <a:avLst/>
              <a:gdLst>
                <a:gd name="connsiteX0" fmla="*/ 57150 w 327660"/>
                <a:gd name="connsiteY0" fmla="*/ 0 h 2213610"/>
                <a:gd name="connsiteX1" fmla="*/ 45720 w 327660"/>
                <a:gd name="connsiteY1" fmla="*/ 190500 h 2213610"/>
                <a:gd name="connsiteX2" fmla="*/ 11430 w 327660"/>
                <a:gd name="connsiteY2" fmla="*/ 342900 h 2213610"/>
                <a:gd name="connsiteX3" fmla="*/ 22860 w 327660"/>
                <a:gd name="connsiteY3" fmla="*/ 396240 h 2213610"/>
                <a:gd name="connsiteX4" fmla="*/ 38100 w 327660"/>
                <a:gd name="connsiteY4" fmla="*/ 506730 h 2213610"/>
                <a:gd name="connsiteX5" fmla="*/ 38100 w 327660"/>
                <a:gd name="connsiteY5" fmla="*/ 681990 h 2213610"/>
                <a:gd name="connsiteX6" fmla="*/ 45720 w 327660"/>
                <a:gd name="connsiteY6" fmla="*/ 739140 h 2213610"/>
                <a:gd name="connsiteX7" fmla="*/ 38100 w 327660"/>
                <a:gd name="connsiteY7" fmla="*/ 796290 h 2213610"/>
                <a:gd name="connsiteX8" fmla="*/ 3810 w 327660"/>
                <a:gd name="connsiteY8" fmla="*/ 1242060 h 2213610"/>
                <a:gd name="connsiteX9" fmla="*/ 0 w 327660"/>
                <a:gd name="connsiteY9" fmla="*/ 1272540 h 2213610"/>
                <a:gd name="connsiteX10" fmla="*/ 57150 w 327660"/>
                <a:gd name="connsiteY10" fmla="*/ 1764030 h 2213610"/>
                <a:gd name="connsiteX11" fmla="*/ 49530 w 327660"/>
                <a:gd name="connsiteY11" fmla="*/ 1885950 h 2213610"/>
                <a:gd name="connsiteX12" fmla="*/ 60960 w 327660"/>
                <a:gd name="connsiteY12" fmla="*/ 1905000 h 2213610"/>
                <a:gd name="connsiteX13" fmla="*/ 83820 w 327660"/>
                <a:gd name="connsiteY13" fmla="*/ 1927860 h 2213610"/>
                <a:gd name="connsiteX14" fmla="*/ 125730 w 327660"/>
                <a:gd name="connsiteY14" fmla="*/ 1931670 h 2213610"/>
                <a:gd name="connsiteX15" fmla="*/ 171450 w 327660"/>
                <a:gd name="connsiteY15" fmla="*/ 2065020 h 2213610"/>
                <a:gd name="connsiteX16" fmla="*/ 186690 w 327660"/>
                <a:gd name="connsiteY16" fmla="*/ 2087880 h 2213610"/>
                <a:gd name="connsiteX17" fmla="*/ 220980 w 327660"/>
                <a:gd name="connsiteY17" fmla="*/ 2095500 h 2213610"/>
                <a:gd name="connsiteX18" fmla="*/ 232410 w 327660"/>
                <a:gd name="connsiteY18" fmla="*/ 2125980 h 2213610"/>
                <a:gd name="connsiteX19" fmla="*/ 217170 w 327660"/>
                <a:gd name="connsiteY19" fmla="*/ 2175510 h 2213610"/>
                <a:gd name="connsiteX20" fmla="*/ 217170 w 327660"/>
                <a:gd name="connsiteY20" fmla="*/ 2175510 h 2213610"/>
                <a:gd name="connsiteX21" fmla="*/ 247650 w 327660"/>
                <a:gd name="connsiteY21" fmla="*/ 2202180 h 2213610"/>
                <a:gd name="connsiteX22" fmla="*/ 300990 w 327660"/>
                <a:gd name="connsiteY22" fmla="*/ 2213610 h 2213610"/>
                <a:gd name="connsiteX23" fmla="*/ 323850 w 327660"/>
                <a:gd name="connsiteY23" fmla="*/ 2190750 h 2213610"/>
                <a:gd name="connsiteX24" fmla="*/ 327660 w 327660"/>
                <a:gd name="connsiteY24" fmla="*/ 2171700 h 2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660" h="2213610">
                  <a:moveTo>
                    <a:pt x="57150" y="0"/>
                  </a:moveTo>
                  <a:lnTo>
                    <a:pt x="45720" y="190500"/>
                  </a:lnTo>
                  <a:lnTo>
                    <a:pt x="11430" y="342900"/>
                  </a:lnTo>
                  <a:lnTo>
                    <a:pt x="22860" y="396240"/>
                  </a:lnTo>
                  <a:lnTo>
                    <a:pt x="38100" y="506730"/>
                  </a:lnTo>
                  <a:lnTo>
                    <a:pt x="38100" y="681990"/>
                  </a:lnTo>
                  <a:lnTo>
                    <a:pt x="45720" y="739140"/>
                  </a:lnTo>
                  <a:lnTo>
                    <a:pt x="38100" y="796290"/>
                  </a:lnTo>
                  <a:lnTo>
                    <a:pt x="3810" y="1242060"/>
                  </a:lnTo>
                  <a:lnTo>
                    <a:pt x="0" y="1272540"/>
                  </a:lnTo>
                  <a:lnTo>
                    <a:pt x="57150" y="1764030"/>
                  </a:lnTo>
                  <a:lnTo>
                    <a:pt x="49530" y="1885950"/>
                  </a:lnTo>
                  <a:lnTo>
                    <a:pt x="60960" y="1905000"/>
                  </a:lnTo>
                  <a:lnTo>
                    <a:pt x="83820" y="1927860"/>
                  </a:lnTo>
                  <a:lnTo>
                    <a:pt x="125730" y="1931670"/>
                  </a:lnTo>
                  <a:lnTo>
                    <a:pt x="171450" y="2065020"/>
                  </a:lnTo>
                  <a:lnTo>
                    <a:pt x="186690" y="2087880"/>
                  </a:lnTo>
                  <a:lnTo>
                    <a:pt x="220980" y="2095500"/>
                  </a:lnTo>
                  <a:lnTo>
                    <a:pt x="232410" y="2125980"/>
                  </a:lnTo>
                  <a:lnTo>
                    <a:pt x="217170" y="2175510"/>
                  </a:lnTo>
                  <a:lnTo>
                    <a:pt x="217170" y="2175510"/>
                  </a:lnTo>
                  <a:lnTo>
                    <a:pt x="247650" y="2202180"/>
                  </a:lnTo>
                  <a:lnTo>
                    <a:pt x="300990" y="2213610"/>
                  </a:lnTo>
                  <a:lnTo>
                    <a:pt x="323850" y="2190750"/>
                  </a:lnTo>
                  <a:lnTo>
                    <a:pt x="327660" y="217170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8" name="צורה חופשית 97"/>
            <p:cNvSpPr/>
            <p:nvPr/>
          </p:nvSpPr>
          <p:spPr>
            <a:xfrm>
              <a:off x="6869430" y="1537332"/>
              <a:ext cx="2190750" cy="190500"/>
            </a:xfrm>
            <a:custGeom>
              <a:avLst/>
              <a:gdLst>
                <a:gd name="connsiteX0" fmla="*/ 2190750 w 2190750"/>
                <a:gd name="connsiteY0" fmla="*/ 175260 h 190500"/>
                <a:gd name="connsiteX1" fmla="*/ 1931670 w 2190750"/>
                <a:gd name="connsiteY1" fmla="*/ 45720 h 190500"/>
                <a:gd name="connsiteX2" fmla="*/ 1885950 w 2190750"/>
                <a:gd name="connsiteY2" fmla="*/ 3810 h 190500"/>
                <a:gd name="connsiteX3" fmla="*/ 1844040 w 2190750"/>
                <a:gd name="connsiteY3" fmla="*/ 0 h 190500"/>
                <a:gd name="connsiteX4" fmla="*/ 1710690 w 2190750"/>
                <a:gd name="connsiteY4" fmla="*/ 15240 h 190500"/>
                <a:gd name="connsiteX5" fmla="*/ 1684020 w 2190750"/>
                <a:gd name="connsiteY5" fmla="*/ 34290 h 190500"/>
                <a:gd name="connsiteX6" fmla="*/ 1638300 w 2190750"/>
                <a:gd name="connsiteY6" fmla="*/ 68580 h 190500"/>
                <a:gd name="connsiteX7" fmla="*/ 1546860 w 2190750"/>
                <a:gd name="connsiteY7" fmla="*/ 49530 h 190500"/>
                <a:gd name="connsiteX8" fmla="*/ 1428750 w 2190750"/>
                <a:gd name="connsiteY8" fmla="*/ 49530 h 190500"/>
                <a:gd name="connsiteX9" fmla="*/ 1230630 w 2190750"/>
                <a:gd name="connsiteY9" fmla="*/ 30480 h 190500"/>
                <a:gd name="connsiteX10" fmla="*/ 1131570 w 2190750"/>
                <a:gd name="connsiteY10" fmla="*/ 22860 h 190500"/>
                <a:gd name="connsiteX11" fmla="*/ 1047750 w 2190750"/>
                <a:gd name="connsiteY11" fmla="*/ 34290 h 190500"/>
                <a:gd name="connsiteX12" fmla="*/ 994410 w 2190750"/>
                <a:gd name="connsiteY12" fmla="*/ 38100 h 190500"/>
                <a:gd name="connsiteX13" fmla="*/ 803910 w 2190750"/>
                <a:gd name="connsiteY13" fmla="*/ 95250 h 190500"/>
                <a:gd name="connsiteX14" fmla="*/ 681990 w 2190750"/>
                <a:gd name="connsiteY14" fmla="*/ 133350 h 190500"/>
                <a:gd name="connsiteX15" fmla="*/ 472440 w 2190750"/>
                <a:gd name="connsiteY15" fmla="*/ 182880 h 190500"/>
                <a:gd name="connsiteX16" fmla="*/ 403860 w 2190750"/>
                <a:gd name="connsiteY16" fmla="*/ 190500 h 190500"/>
                <a:gd name="connsiteX17" fmla="*/ 167640 w 2190750"/>
                <a:gd name="connsiteY17" fmla="*/ 163830 h 190500"/>
                <a:gd name="connsiteX18" fmla="*/ 102870 w 2190750"/>
                <a:gd name="connsiteY18" fmla="*/ 148590 h 190500"/>
                <a:gd name="connsiteX19" fmla="*/ 30480 w 2190750"/>
                <a:gd name="connsiteY19" fmla="*/ 106680 h 190500"/>
                <a:gd name="connsiteX20" fmla="*/ 0 w 2190750"/>
                <a:gd name="connsiteY20" fmla="*/ 1143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0750" h="190500">
                  <a:moveTo>
                    <a:pt x="2190750" y="175260"/>
                  </a:moveTo>
                  <a:lnTo>
                    <a:pt x="1931670" y="45720"/>
                  </a:lnTo>
                  <a:lnTo>
                    <a:pt x="1885950" y="3810"/>
                  </a:lnTo>
                  <a:lnTo>
                    <a:pt x="1844040" y="0"/>
                  </a:lnTo>
                  <a:lnTo>
                    <a:pt x="1710690" y="15240"/>
                  </a:lnTo>
                  <a:lnTo>
                    <a:pt x="1684020" y="34290"/>
                  </a:lnTo>
                  <a:lnTo>
                    <a:pt x="1638300" y="68580"/>
                  </a:lnTo>
                  <a:lnTo>
                    <a:pt x="1546860" y="49530"/>
                  </a:lnTo>
                  <a:lnTo>
                    <a:pt x="1428750" y="49530"/>
                  </a:lnTo>
                  <a:lnTo>
                    <a:pt x="1230630" y="30480"/>
                  </a:lnTo>
                  <a:lnTo>
                    <a:pt x="1131570" y="22860"/>
                  </a:lnTo>
                  <a:lnTo>
                    <a:pt x="1047750" y="34290"/>
                  </a:lnTo>
                  <a:lnTo>
                    <a:pt x="994410" y="38100"/>
                  </a:lnTo>
                  <a:lnTo>
                    <a:pt x="803910" y="95250"/>
                  </a:lnTo>
                  <a:lnTo>
                    <a:pt x="681990" y="133350"/>
                  </a:lnTo>
                  <a:lnTo>
                    <a:pt x="472440" y="182880"/>
                  </a:lnTo>
                  <a:lnTo>
                    <a:pt x="403860" y="190500"/>
                  </a:lnTo>
                  <a:lnTo>
                    <a:pt x="167640" y="163830"/>
                  </a:lnTo>
                  <a:lnTo>
                    <a:pt x="102870" y="148590"/>
                  </a:lnTo>
                  <a:lnTo>
                    <a:pt x="30480" y="106680"/>
                  </a:lnTo>
                  <a:lnTo>
                    <a:pt x="0" y="1143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9" name="צורה חופשית 98"/>
            <p:cNvSpPr/>
            <p:nvPr/>
          </p:nvSpPr>
          <p:spPr>
            <a:xfrm>
              <a:off x="7651431" y="2796540"/>
              <a:ext cx="914400" cy="2137410"/>
            </a:xfrm>
            <a:custGeom>
              <a:avLst/>
              <a:gdLst>
                <a:gd name="connsiteX0" fmla="*/ 914400 w 914400"/>
                <a:gd name="connsiteY0" fmla="*/ 0 h 2137410"/>
                <a:gd name="connsiteX1" fmla="*/ 861060 w 914400"/>
                <a:gd name="connsiteY1" fmla="*/ 64770 h 2137410"/>
                <a:gd name="connsiteX2" fmla="*/ 834390 w 914400"/>
                <a:gd name="connsiteY2" fmla="*/ 125730 h 2137410"/>
                <a:gd name="connsiteX3" fmla="*/ 800100 w 914400"/>
                <a:gd name="connsiteY3" fmla="*/ 259080 h 2137410"/>
                <a:gd name="connsiteX4" fmla="*/ 758190 w 914400"/>
                <a:gd name="connsiteY4" fmla="*/ 312420 h 2137410"/>
                <a:gd name="connsiteX5" fmla="*/ 685800 w 914400"/>
                <a:gd name="connsiteY5" fmla="*/ 342900 h 2137410"/>
                <a:gd name="connsiteX6" fmla="*/ 598170 w 914400"/>
                <a:gd name="connsiteY6" fmla="*/ 537210 h 2137410"/>
                <a:gd name="connsiteX7" fmla="*/ 457200 w 914400"/>
                <a:gd name="connsiteY7" fmla="*/ 872490 h 2137410"/>
                <a:gd name="connsiteX8" fmla="*/ 445770 w 914400"/>
                <a:gd name="connsiteY8" fmla="*/ 1036320 h 2137410"/>
                <a:gd name="connsiteX9" fmla="*/ 407670 w 914400"/>
                <a:gd name="connsiteY9" fmla="*/ 1181100 h 2137410"/>
                <a:gd name="connsiteX10" fmla="*/ 369570 w 914400"/>
                <a:gd name="connsiteY10" fmla="*/ 1257300 h 2137410"/>
                <a:gd name="connsiteX11" fmla="*/ 217170 w 914400"/>
                <a:gd name="connsiteY11" fmla="*/ 1386840 h 2137410"/>
                <a:gd name="connsiteX12" fmla="*/ 53340 w 914400"/>
                <a:gd name="connsiteY12" fmla="*/ 1512570 h 2137410"/>
                <a:gd name="connsiteX13" fmla="*/ 22860 w 914400"/>
                <a:gd name="connsiteY13" fmla="*/ 1543050 h 2137410"/>
                <a:gd name="connsiteX14" fmla="*/ 0 w 914400"/>
                <a:gd name="connsiteY14" fmla="*/ 1592580 h 2137410"/>
                <a:gd name="connsiteX15" fmla="*/ 11430 w 914400"/>
                <a:gd name="connsiteY15" fmla="*/ 1634490 h 2137410"/>
                <a:gd name="connsiteX16" fmla="*/ 171450 w 914400"/>
                <a:gd name="connsiteY16" fmla="*/ 1813560 h 2137410"/>
                <a:gd name="connsiteX17" fmla="*/ 354330 w 914400"/>
                <a:gd name="connsiteY17" fmla="*/ 1874520 h 2137410"/>
                <a:gd name="connsiteX18" fmla="*/ 464820 w 914400"/>
                <a:gd name="connsiteY18" fmla="*/ 1924050 h 2137410"/>
                <a:gd name="connsiteX19" fmla="*/ 487680 w 914400"/>
                <a:gd name="connsiteY19" fmla="*/ 1973580 h 2137410"/>
                <a:gd name="connsiteX20" fmla="*/ 529590 w 914400"/>
                <a:gd name="connsiteY20" fmla="*/ 2091690 h 2137410"/>
                <a:gd name="connsiteX21" fmla="*/ 556260 w 914400"/>
                <a:gd name="connsiteY21" fmla="*/ 2137410 h 213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2137410">
                  <a:moveTo>
                    <a:pt x="914400" y="0"/>
                  </a:moveTo>
                  <a:lnTo>
                    <a:pt x="861060" y="64770"/>
                  </a:lnTo>
                  <a:lnTo>
                    <a:pt x="834390" y="125730"/>
                  </a:lnTo>
                  <a:lnTo>
                    <a:pt x="800100" y="259080"/>
                  </a:lnTo>
                  <a:lnTo>
                    <a:pt x="758190" y="312420"/>
                  </a:lnTo>
                  <a:lnTo>
                    <a:pt x="685800" y="342900"/>
                  </a:lnTo>
                  <a:lnTo>
                    <a:pt x="598170" y="537210"/>
                  </a:lnTo>
                  <a:lnTo>
                    <a:pt x="457200" y="872490"/>
                  </a:lnTo>
                  <a:lnTo>
                    <a:pt x="445770" y="1036320"/>
                  </a:lnTo>
                  <a:lnTo>
                    <a:pt x="407670" y="1181100"/>
                  </a:lnTo>
                  <a:lnTo>
                    <a:pt x="369570" y="1257300"/>
                  </a:lnTo>
                  <a:lnTo>
                    <a:pt x="217170" y="1386840"/>
                  </a:lnTo>
                  <a:lnTo>
                    <a:pt x="53340" y="1512570"/>
                  </a:lnTo>
                  <a:lnTo>
                    <a:pt x="22860" y="1543050"/>
                  </a:lnTo>
                  <a:lnTo>
                    <a:pt x="0" y="1592580"/>
                  </a:lnTo>
                  <a:lnTo>
                    <a:pt x="11430" y="1634490"/>
                  </a:lnTo>
                  <a:lnTo>
                    <a:pt x="171450" y="1813560"/>
                  </a:lnTo>
                  <a:lnTo>
                    <a:pt x="354330" y="1874520"/>
                  </a:lnTo>
                  <a:lnTo>
                    <a:pt x="464820" y="1924050"/>
                  </a:lnTo>
                  <a:lnTo>
                    <a:pt x="487680" y="1973580"/>
                  </a:lnTo>
                  <a:lnTo>
                    <a:pt x="529590" y="2091690"/>
                  </a:lnTo>
                  <a:lnTo>
                    <a:pt x="556260" y="213741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0" name="צורה חופשית 99"/>
            <p:cNvSpPr/>
            <p:nvPr/>
          </p:nvSpPr>
          <p:spPr>
            <a:xfrm>
              <a:off x="6499860" y="2556510"/>
              <a:ext cx="1428750" cy="1611630"/>
            </a:xfrm>
            <a:custGeom>
              <a:avLst/>
              <a:gdLst>
                <a:gd name="connsiteX0" fmla="*/ 0 w 1428750"/>
                <a:gd name="connsiteY0" fmla="*/ 0 h 1611630"/>
                <a:gd name="connsiteX1" fmla="*/ 53340 w 1428750"/>
                <a:gd name="connsiteY1" fmla="*/ 110490 h 1611630"/>
                <a:gd name="connsiteX2" fmla="*/ 80010 w 1428750"/>
                <a:gd name="connsiteY2" fmla="*/ 182880 h 1611630"/>
                <a:gd name="connsiteX3" fmla="*/ 518160 w 1428750"/>
                <a:gd name="connsiteY3" fmla="*/ 563880 h 1611630"/>
                <a:gd name="connsiteX4" fmla="*/ 704850 w 1428750"/>
                <a:gd name="connsiteY4" fmla="*/ 720090 h 1611630"/>
                <a:gd name="connsiteX5" fmla="*/ 864870 w 1428750"/>
                <a:gd name="connsiteY5" fmla="*/ 872490 h 1611630"/>
                <a:gd name="connsiteX6" fmla="*/ 1337310 w 1428750"/>
                <a:gd name="connsiteY6" fmla="*/ 1424940 h 1611630"/>
                <a:gd name="connsiteX7" fmla="*/ 1383030 w 1428750"/>
                <a:gd name="connsiteY7" fmla="*/ 1493520 h 1611630"/>
                <a:gd name="connsiteX8" fmla="*/ 1428750 w 1428750"/>
                <a:gd name="connsiteY8" fmla="*/ 1531620 h 1611630"/>
                <a:gd name="connsiteX9" fmla="*/ 1413510 w 1428750"/>
                <a:gd name="connsiteY9" fmla="*/ 1611630 h 161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611630">
                  <a:moveTo>
                    <a:pt x="0" y="0"/>
                  </a:moveTo>
                  <a:lnTo>
                    <a:pt x="53340" y="110490"/>
                  </a:lnTo>
                  <a:lnTo>
                    <a:pt x="80010" y="182880"/>
                  </a:lnTo>
                  <a:lnTo>
                    <a:pt x="518160" y="563880"/>
                  </a:lnTo>
                  <a:lnTo>
                    <a:pt x="704850" y="720090"/>
                  </a:lnTo>
                  <a:lnTo>
                    <a:pt x="864870" y="872490"/>
                  </a:lnTo>
                  <a:lnTo>
                    <a:pt x="1337310" y="1424940"/>
                  </a:lnTo>
                  <a:lnTo>
                    <a:pt x="1383030" y="1493520"/>
                  </a:lnTo>
                  <a:lnTo>
                    <a:pt x="1428750" y="1531620"/>
                  </a:lnTo>
                  <a:lnTo>
                    <a:pt x="1413510" y="161163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1" name="צורה חופשית 100"/>
            <p:cNvSpPr/>
            <p:nvPr/>
          </p:nvSpPr>
          <p:spPr>
            <a:xfrm>
              <a:off x="7166610" y="3246120"/>
              <a:ext cx="1501140" cy="1817370"/>
            </a:xfrm>
            <a:custGeom>
              <a:avLst/>
              <a:gdLst>
                <a:gd name="connsiteX0" fmla="*/ 0 w 1501140"/>
                <a:gd name="connsiteY0" fmla="*/ 0 h 1817370"/>
                <a:gd name="connsiteX1" fmla="*/ 106680 w 1501140"/>
                <a:gd name="connsiteY1" fmla="*/ 30480 h 1817370"/>
                <a:gd name="connsiteX2" fmla="*/ 152400 w 1501140"/>
                <a:gd name="connsiteY2" fmla="*/ 30480 h 1817370"/>
                <a:gd name="connsiteX3" fmla="*/ 289560 w 1501140"/>
                <a:gd name="connsiteY3" fmla="*/ 3810 h 1817370"/>
                <a:gd name="connsiteX4" fmla="*/ 361950 w 1501140"/>
                <a:gd name="connsiteY4" fmla="*/ 7620 h 1817370"/>
                <a:gd name="connsiteX5" fmla="*/ 411480 w 1501140"/>
                <a:gd name="connsiteY5" fmla="*/ 45720 h 1817370"/>
                <a:gd name="connsiteX6" fmla="*/ 445770 w 1501140"/>
                <a:gd name="connsiteY6" fmla="*/ 110490 h 1817370"/>
                <a:gd name="connsiteX7" fmla="*/ 605790 w 1501140"/>
                <a:gd name="connsiteY7" fmla="*/ 213360 h 1817370"/>
                <a:gd name="connsiteX8" fmla="*/ 674370 w 1501140"/>
                <a:gd name="connsiteY8" fmla="*/ 236220 h 1817370"/>
                <a:gd name="connsiteX9" fmla="*/ 712470 w 1501140"/>
                <a:gd name="connsiteY9" fmla="*/ 289560 h 1817370"/>
                <a:gd name="connsiteX10" fmla="*/ 754380 w 1501140"/>
                <a:gd name="connsiteY10" fmla="*/ 342900 h 1817370"/>
                <a:gd name="connsiteX11" fmla="*/ 811530 w 1501140"/>
                <a:gd name="connsiteY11" fmla="*/ 377190 h 1817370"/>
                <a:gd name="connsiteX12" fmla="*/ 876300 w 1501140"/>
                <a:gd name="connsiteY12" fmla="*/ 415290 h 1817370"/>
                <a:gd name="connsiteX13" fmla="*/ 914400 w 1501140"/>
                <a:gd name="connsiteY13" fmla="*/ 480060 h 1817370"/>
                <a:gd name="connsiteX14" fmla="*/ 952500 w 1501140"/>
                <a:gd name="connsiteY14" fmla="*/ 582930 h 1817370"/>
                <a:gd name="connsiteX15" fmla="*/ 1024890 w 1501140"/>
                <a:gd name="connsiteY15" fmla="*/ 849630 h 1817370"/>
                <a:gd name="connsiteX16" fmla="*/ 1066800 w 1501140"/>
                <a:gd name="connsiteY16" fmla="*/ 925830 h 1817370"/>
                <a:gd name="connsiteX17" fmla="*/ 1203960 w 1501140"/>
                <a:gd name="connsiteY17" fmla="*/ 1078230 h 1817370"/>
                <a:gd name="connsiteX18" fmla="*/ 1230630 w 1501140"/>
                <a:gd name="connsiteY18" fmla="*/ 1127760 h 1817370"/>
                <a:gd name="connsiteX19" fmla="*/ 1264920 w 1501140"/>
                <a:gd name="connsiteY19" fmla="*/ 1283970 h 1817370"/>
                <a:gd name="connsiteX20" fmla="*/ 1280160 w 1501140"/>
                <a:gd name="connsiteY20" fmla="*/ 1402080 h 1817370"/>
                <a:gd name="connsiteX21" fmla="*/ 1371600 w 1501140"/>
                <a:gd name="connsiteY21" fmla="*/ 1596390 h 1817370"/>
                <a:gd name="connsiteX22" fmla="*/ 1501140 w 1501140"/>
                <a:gd name="connsiteY22" fmla="*/ 1817370 h 18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1140" h="1817370">
                  <a:moveTo>
                    <a:pt x="0" y="0"/>
                  </a:moveTo>
                  <a:lnTo>
                    <a:pt x="106680" y="30480"/>
                  </a:lnTo>
                  <a:lnTo>
                    <a:pt x="152400" y="30480"/>
                  </a:lnTo>
                  <a:lnTo>
                    <a:pt x="289560" y="3810"/>
                  </a:lnTo>
                  <a:lnTo>
                    <a:pt x="361950" y="7620"/>
                  </a:lnTo>
                  <a:lnTo>
                    <a:pt x="411480" y="45720"/>
                  </a:lnTo>
                  <a:lnTo>
                    <a:pt x="445770" y="110490"/>
                  </a:lnTo>
                  <a:lnTo>
                    <a:pt x="605790" y="213360"/>
                  </a:lnTo>
                  <a:lnTo>
                    <a:pt x="674370" y="236220"/>
                  </a:lnTo>
                  <a:lnTo>
                    <a:pt x="712470" y="289560"/>
                  </a:lnTo>
                  <a:lnTo>
                    <a:pt x="754380" y="342900"/>
                  </a:lnTo>
                  <a:lnTo>
                    <a:pt x="811530" y="377190"/>
                  </a:lnTo>
                  <a:lnTo>
                    <a:pt x="876300" y="415290"/>
                  </a:lnTo>
                  <a:lnTo>
                    <a:pt x="914400" y="480060"/>
                  </a:lnTo>
                  <a:lnTo>
                    <a:pt x="952500" y="582930"/>
                  </a:lnTo>
                  <a:lnTo>
                    <a:pt x="1024890" y="849630"/>
                  </a:lnTo>
                  <a:lnTo>
                    <a:pt x="1066800" y="925830"/>
                  </a:lnTo>
                  <a:lnTo>
                    <a:pt x="1203960" y="1078230"/>
                  </a:lnTo>
                  <a:lnTo>
                    <a:pt x="1230630" y="1127760"/>
                  </a:lnTo>
                  <a:lnTo>
                    <a:pt x="1264920" y="1283970"/>
                  </a:lnTo>
                  <a:lnTo>
                    <a:pt x="1280160" y="1402080"/>
                  </a:lnTo>
                  <a:lnTo>
                    <a:pt x="1371600" y="1596390"/>
                  </a:lnTo>
                  <a:lnTo>
                    <a:pt x="1501140" y="181737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2" name="צורה חופשית 101"/>
            <p:cNvSpPr/>
            <p:nvPr/>
          </p:nvSpPr>
          <p:spPr>
            <a:xfrm>
              <a:off x="7715250" y="4876800"/>
              <a:ext cx="198120" cy="537210"/>
            </a:xfrm>
            <a:custGeom>
              <a:avLst/>
              <a:gdLst>
                <a:gd name="connsiteX0" fmla="*/ 198120 w 198120"/>
                <a:gd name="connsiteY0" fmla="*/ 0 h 537210"/>
                <a:gd name="connsiteX1" fmla="*/ 175260 w 198120"/>
                <a:gd name="connsiteY1" fmla="*/ 91440 h 537210"/>
                <a:gd name="connsiteX2" fmla="*/ 118110 w 198120"/>
                <a:gd name="connsiteY2" fmla="*/ 213360 h 537210"/>
                <a:gd name="connsiteX3" fmla="*/ 91440 w 198120"/>
                <a:gd name="connsiteY3" fmla="*/ 358140 h 537210"/>
                <a:gd name="connsiteX4" fmla="*/ 0 w 198120"/>
                <a:gd name="connsiteY4" fmla="*/ 537210 h 537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 h="537210">
                  <a:moveTo>
                    <a:pt x="198120" y="0"/>
                  </a:moveTo>
                  <a:lnTo>
                    <a:pt x="175260" y="91440"/>
                  </a:lnTo>
                  <a:lnTo>
                    <a:pt x="118110" y="213360"/>
                  </a:lnTo>
                  <a:lnTo>
                    <a:pt x="91440" y="358140"/>
                  </a:lnTo>
                  <a:lnTo>
                    <a:pt x="0" y="53721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grpSp>
        <p:nvGrpSpPr>
          <p:cNvPr id="103" name="קבוצה 102"/>
          <p:cNvGrpSpPr/>
          <p:nvPr/>
        </p:nvGrpSpPr>
        <p:grpSpPr>
          <a:xfrm>
            <a:off x="8257989" y="2473273"/>
            <a:ext cx="2252809" cy="1199257"/>
            <a:chOff x="6281738" y="1990725"/>
            <a:chExt cx="1914525" cy="1019175"/>
          </a:xfrm>
        </p:grpSpPr>
        <p:sp>
          <p:nvSpPr>
            <p:cNvPr id="104" name="צורה חופשית 103"/>
            <p:cNvSpPr/>
            <p:nvPr/>
          </p:nvSpPr>
          <p:spPr>
            <a:xfrm>
              <a:off x="6281738" y="1990725"/>
              <a:ext cx="1262062" cy="595313"/>
            </a:xfrm>
            <a:custGeom>
              <a:avLst/>
              <a:gdLst>
                <a:gd name="connsiteX0" fmla="*/ 419100 w 1262062"/>
                <a:gd name="connsiteY0" fmla="*/ 38100 h 595313"/>
                <a:gd name="connsiteX1" fmla="*/ 376237 w 1262062"/>
                <a:gd name="connsiteY1" fmla="*/ 80963 h 595313"/>
                <a:gd name="connsiteX2" fmla="*/ 66675 w 1262062"/>
                <a:gd name="connsiteY2" fmla="*/ 0 h 595313"/>
                <a:gd name="connsiteX3" fmla="*/ 42862 w 1262062"/>
                <a:gd name="connsiteY3" fmla="*/ 80963 h 595313"/>
                <a:gd name="connsiteX4" fmla="*/ 0 w 1262062"/>
                <a:gd name="connsiteY4" fmla="*/ 166688 h 595313"/>
                <a:gd name="connsiteX5" fmla="*/ 4762 w 1262062"/>
                <a:gd name="connsiteY5" fmla="*/ 219075 h 595313"/>
                <a:gd name="connsiteX6" fmla="*/ 9525 w 1262062"/>
                <a:gd name="connsiteY6" fmla="*/ 252413 h 595313"/>
                <a:gd name="connsiteX7" fmla="*/ 23812 w 1262062"/>
                <a:gd name="connsiteY7" fmla="*/ 271463 h 595313"/>
                <a:gd name="connsiteX8" fmla="*/ 66675 w 1262062"/>
                <a:gd name="connsiteY8" fmla="*/ 423863 h 595313"/>
                <a:gd name="connsiteX9" fmla="*/ 71437 w 1262062"/>
                <a:gd name="connsiteY9" fmla="*/ 438150 h 595313"/>
                <a:gd name="connsiteX10" fmla="*/ 71437 w 1262062"/>
                <a:gd name="connsiteY10" fmla="*/ 452438 h 595313"/>
                <a:gd name="connsiteX11" fmla="*/ 223837 w 1262062"/>
                <a:gd name="connsiteY11" fmla="*/ 528638 h 595313"/>
                <a:gd name="connsiteX12" fmla="*/ 238125 w 1262062"/>
                <a:gd name="connsiteY12" fmla="*/ 533400 h 595313"/>
                <a:gd name="connsiteX13" fmla="*/ 457200 w 1262062"/>
                <a:gd name="connsiteY13" fmla="*/ 552450 h 595313"/>
                <a:gd name="connsiteX14" fmla="*/ 485775 w 1262062"/>
                <a:gd name="connsiteY14" fmla="*/ 538163 h 595313"/>
                <a:gd name="connsiteX15" fmla="*/ 523875 w 1262062"/>
                <a:gd name="connsiteY15" fmla="*/ 504825 h 595313"/>
                <a:gd name="connsiteX16" fmla="*/ 538162 w 1262062"/>
                <a:gd name="connsiteY16" fmla="*/ 461963 h 595313"/>
                <a:gd name="connsiteX17" fmla="*/ 647700 w 1262062"/>
                <a:gd name="connsiteY17" fmla="*/ 471488 h 595313"/>
                <a:gd name="connsiteX18" fmla="*/ 723900 w 1262062"/>
                <a:gd name="connsiteY18" fmla="*/ 442913 h 595313"/>
                <a:gd name="connsiteX19" fmla="*/ 809625 w 1262062"/>
                <a:gd name="connsiteY19" fmla="*/ 471488 h 595313"/>
                <a:gd name="connsiteX20" fmla="*/ 881062 w 1262062"/>
                <a:gd name="connsiteY20" fmla="*/ 476250 h 595313"/>
                <a:gd name="connsiteX21" fmla="*/ 962025 w 1262062"/>
                <a:gd name="connsiteY21" fmla="*/ 571500 h 595313"/>
                <a:gd name="connsiteX22" fmla="*/ 1000125 w 1262062"/>
                <a:gd name="connsiteY22" fmla="*/ 595313 h 595313"/>
                <a:gd name="connsiteX23" fmla="*/ 1052512 w 1262062"/>
                <a:gd name="connsiteY23" fmla="*/ 514350 h 595313"/>
                <a:gd name="connsiteX24" fmla="*/ 1066800 w 1262062"/>
                <a:gd name="connsiteY24" fmla="*/ 419100 h 595313"/>
                <a:gd name="connsiteX25" fmla="*/ 1057275 w 1262062"/>
                <a:gd name="connsiteY25" fmla="*/ 333375 h 595313"/>
                <a:gd name="connsiteX26" fmla="*/ 1057275 w 1262062"/>
                <a:gd name="connsiteY26" fmla="*/ 271463 h 595313"/>
                <a:gd name="connsiteX27" fmla="*/ 1076325 w 1262062"/>
                <a:gd name="connsiteY27" fmla="*/ 252413 h 595313"/>
                <a:gd name="connsiteX28" fmla="*/ 1133475 w 1262062"/>
                <a:gd name="connsiteY28" fmla="*/ 295275 h 595313"/>
                <a:gd name="connsiteX29" fmla="*/ 1147762 w 1262062"/>
                <a:gd name="connsiteY29" fmla="*/ 233363 h 595313"/>
                <a:gd name="connsiteX30" fmla="*/ 1262062 w 1262062"/>
                <a:gd name="connsiteY30" fmla="*/ 238125 h 595313"/>
                <a:gd name="connsiteX31" fmla="*/ 1262062 w 1262062"/>
                <a:gd name="connsiteY31" fmla="*/ 214313 h 59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62062" h="595313">
                  <a:moveTo>
                    <a:pt x="419100" y="38100"/>
                  </a:moveTo>
                  <a:lnTo>
                    <a:pt x="376237" y="80963"/>
                  </a:lnTo>
                  <a:lnTo>
                    <a:pt x="66675" y="0"/>
                  </a:lnTo>
                  <a:lnTo>
                    <a:pt x="42862" y="80963"/>
                  </a:lnTo>
                  <a:lnTo>
                    <a:pt x="0" y="166688"/>
                  </a:lnTo>
                  <a:lnTo>
                    <a:pt x="4762" y="219075"/>
                  </a:lnTo>
                  <a:lnTo>
                    <a:pt x="9525" y="252413"/>
                  </a:lnTo>
                  <a:lnTo>
                    <a:pt x="23812" y="271463"/>
                  </a:lnTo>
                  <a:lnTo>
                    <a:pt x="66675" y="423863"/>
                  </a:lnTo>
                  <a:lnTo>
                    <a:pt x="71437" y="438150"/>
                  </a:lnTo>
                  <a:lnTo>
                    <a:pt x="71437" y="452438"/>
                  </a:lnTo>
                  <a:lnTo>
                    <a:pt x="223837" y="528638"/>
                  </a:lnTo>
                  <a:lnTo>
                    <a:pt x="238125" y="533400"/>
                  </a:lnTo>
                  <a:lnTo>
                    <a:pt x="457200" y="552450"/>
                  </a:lnTo>
                  <a:lnTo>
                    <a:pt x="485775" y="538163"/>
                  </a:lnTo>
                  <a:lnTo>
                    <a:pt x="523875" y="504825"/>
                  </a:lnTo>
                  <a:lnTo>
                    <a:pt x="538162" y="461963"/>
                  </a:lnTo>
                  <a:lnTo>
                    <a:pt x="647700" y="471488"/>
                  </a:lnTo>
                  <a:lnTo>
                    <a:pt x="723900" y="442913"/>
                  </a:lnTo>
                  <a:lnTo>
                    <a:pt x="809625" y="471488"/>
                  </a:lnTo>
                  <a:lnTo>
                    <a:pt x="881062" y="476250"/>
                  </a:lnTo>
                  <a:lnTo>
                    <a:pt x="962025" y="571500"/>
                  </a:lnTo>
                  <a:lnTo>
                    <a:pt x="1000125" y="595313"/>
                  </a:lnTo>
                  <a:lnTo>
                    <a:pt x="1052512" y="514350"/>
                  </a:lnTo>
                  <a:lnTo>
                    <a:pt x="1066800" y="419100"/>
                  </a:lnTo>
                  <a:lnTo>
                    <a:pt x="1057275" y="333375"/>
                  </a:lnTo>
                  <a:lnTo>
                    <a:pt x="1057275" y="271463"/>
                  </a:lnTo>
                  <a:lnTo>
                    <a:pt x="1076325" y="252413"/>
                  </a:lnTo>
                  <a:lnTo>
                    <a:pt x="1133475" y="295275"/>
                  </a:lnTo>
                  <a:lnTo>
                    <a:pt x="1147762" y="233363"/>
                  </a:lnTo>
                  <a:lnTo>
                    <a:pt x="1262062" y="238125"/>
                  </a:lnTo>
                  <a:lnTo>
                    <a:pt x="1262062" y="214313"/>
                  </a:lnTo>
                </a:path>
              </a:pathLst>
            </a:custGeom>
            <a:noFill/>
            <a:ln w="158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5" name="צורה חופשית 104"/>
            <p:cNvSpPr/>
            <p:nvPr/>
          </p:nvSpPr>
          <p:spPr>
            <a:xfrm>
              <a:off x="7210425" y="2581275"/>
              <a:ext cx="985838" cy="428625"/>
            </a:xfrm>
            <a:custGeom>
              <a:avLst/>
              <a:gdLst>
                <a:gd name="connsiteX0" fmla="*/ 76200 w 985838"/>
                <a:gd name="connsiteY0" fmla="*/ 0 h 428625"/>
                <a:gd name="connsiteX1" fmla="*/ 52388 w 985838"/>
                <a:gd name="connsiteY1" fmla="*/ 47625 h 428625"/>
                <a:gd name="connsiteX2" fmla="*/ 52388 w 985838"/>
                <a:gd name="connsiteY2" fmla="*/ 119063 h 428625"/>
                <a:gd name="connsiteX3" fmla="*/ 0 w 985838"/>
                <a:gd name="connsiteY3" fmla="*/ 233363 h 428625"/>
                <a:gd name="connsiteX4" fmla="*/ 114300 w 985838"/>
                <a:gd name="connsiteY4" fmla="*/ 238125 h 428625"/>
                <a:gd name="connsiteX5" fmla="*/ 300038 w 985838"/>
                <a:gd name="connsiteY5" fmla="*/ 266700 h 428625"/>
                <a:gd name="connsiteX6" fmla="*/ 381000 w 985838"/>
                <a:gd name="connsiteY6" fmla="*/ 290513 h 428625"/>
                <a:gd name="connsiteX7" fmla="*/ 419100 w 985838"/>
                <a:gd name="connsiteY7" fmla="*/ 295275 h 428625"/>
                <a:gd name="connsiteX8" fmla="*/ 452438 w 985838"/>
                <a:gd name="connsiteY8" fmla="*/ 295275 h 428625"/>
                <a:gd name="connsiteX9" fmla="*/ 485775 w 985838"/>
                <a:gd name="connsiteY9" fmla="*/ 285750 h 428625"/>
                <a:gd name="connsiteX10" fmla="*/ 514350 w 985838"/>
                <a:gd name="connsiteY10" fmla="*/ 290513 h 428625"/>
                <a:gd name="connsiteX11" fmla="*/ 614363 w 985838"/>
                <a:gd name="connsiteY11" fmla="*/ 390525 h 428625"/>
                <a:gd name="connsiteX12" fmla="*/ 619125 w 985838"/>
                <a:gd name="connsiteY12" fmla="*/ 404813 h 428625"/>
                <a:gd name="connsiteX13" fmla="*/ 695325 w 985838"/>
                <a:gd name="connsiteY13" fmla="*/ 395288 h 428625"/>
                <a:gd name="connsiteX14" fmla="*/ 776288 w 985838"/>
                <a:gd name="connsiteY14" fmla="*/ 400050 h 428625"/>
                <a:gd name="connsiteX15" fmla="*/ 881063 w 985838"/>
                <a:gd name="connsiteY15" fmla="*/ 419100 h 428625"/>
                <a:gd name="connsiteX16" fmla="*/ 933450 w 985838"/>
                <a:gd name="connsiteY16" fmla="*/ 428625 h 428625"/>
                <a:gd name="connsiteX17" fmla="*/ 966788 w 985838"/>
                <a:gd name="connsiteY17" fmla="*/ 419100 h 428625"/>
                <a:gd name="connsiteX18" fmla="*/ 985838 w 985838"/>
                <a:gd name="connsiteY18" fmla="*/ 366713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85838" h="428625">
                  <a:moveTo>
                    <a:pt x="76200" y="0"/>
                  </a:moveTo>
                  <a:lnTo>
                    <a:pt x="52388" y="47625"/>
                  </a:lnTo>
                  <a:lnTo>
                    <a:pt x="52388" y="119063"/>
                  </a:lnTo>
                  <a:lnTo>
                    <a:pt x="0" y="233363"/>
                  </a:lnTo>
                  <a:lnTo>
                    <a:pt x="114300" y="238125"/>
                  </a:lnTo>
                  <a:lnTo>
                    <a:pt x="300038" y="266700"/>
                  </a:lnTo>
                  <a:lnTo>
                    <a:pt x="381000" y="290513"/>
                  </a:lnTo>
                  <a:lnTo>
                    <a:pt x="419100" y="295275"/>
                  </a:lnTo>
                  <a:lnTo>
                    <a:pt x="452438" y="295275"/>
                  </a:lnTo>
                  <a:lnTo>
                    <a:pt x="485775" y="285750"/>
                  </a:lnTo>
                  <a:lnTo>
                    <a:pt x="514350" y="290513"/>
                  </a:lnTo>
                  <a:lnTo>
                    <a:pt x="614363" y="390525"/>
                  </a:lnTo>
                  <a:lnTo>
                    <a:pt x="619125" y="404813"/>
                  </a:lnTo>
                  <a:lnTo>
                    <a:pt x="695325" y="395288"/>
                  </a:lnTo>
                  <a:lnTo>
                    <a:pt x="776288" y="400050"/>
                  </a:lnTo>
                  <a:lnTo>
                    <a:pt x="881063" y="419100"/>
                  </a:lnTo>
                  <a:lnTo>
                    <a:pt x="933450" y="428625"/>
                  </a:lnTo>
                  <a:lnTo>
                    <a:pt x="966788" y="419100"/>
                  </a:lnTo>
                  <a:lnTo>
                    <a:pt x="985838" y="366713"/>
                  </a:lnTo>
                </a:path>
              </a:pathLst>
            </a:custGeom>
            <a:noFill/>
            <a:ln w="158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sp>
        <p:nvSpPr>
          <p:cNvPr id="12" name="TextBox 4">
            <a:extLst>
              <a:ext uri="{FF2B5EF4-FFF2-40B4-BE49-F238E27FC236}">
                <a16:creationId xmlns="" xmlns:a16="http://schemas.microsoft.com/office/drawing/2014/main" id="{3531B1C2-3390-41F8-9861-BB5DE0E85A13}"/>
              </a:ext>
            </a:extLst>
          </p:cNvPr>
          <p:cNvSpPr txBox="1"/>
          <p:nvPr/>
        </p:nvSpPr>
        <p:spPr>
          <a:xfrm>
            <a:off x="1892401" y="193344"/>
            <a:ext cx="5383429" cy="572464"/>
          </a:xfrm>
          <a:prstGeom prst="rect">
            <a:avLst/>
          </a:prstGeom>
          <a:noFill/>
        </p:spPr>
        <p:txBody>
          <a:bodyPr wrap="square" rtlCol="1">
            <a:spAutoFit/>
          </a:bodyPr>
          <a:lstStyle/>
          <a:p>
            <a:pPr>
              <a:defRPr/>
            </a:pPr>
            <a:r>
              <a:rPr lang="en-US" sz="3120" b="1" dirty="0">
                <a:solidFill>
                  <a:prstClr val="white"/>
                </a:solidFill>
                <a:latin typeface="Arial" panose="020B0604020202020204" pitchFamily="34" charset="0"/>
                <a:cs typeface="Arial" panose="020B0604020202020204" pitchFamily="34" charset="0"/>
              </a:rPr>
              <a:t>M3</a:t>
            </a:r>
            <a:r>
              <a:rPr lang="he-IL" sz="3120" b="1" dirty="0">
                <a:solidFill>
                  <a:prstClr val="white"/>
                </a:solidFill>
                <a:latin typeface="Arial" panose="020B0604020202020204" pitchFamily="34" charset="0"/>
                <a:cs typeface="Arial" panose="020B0604020202020204" pitchFamily="34" charset="0"/>
              </a:rPr>
              <a:t> </a:t>
            </a:r>
            <a:r>
              <a:rPr lang="he-IL" sz="3120" b="1" dirty="0">
                <a:solidFill>
                  <a:prstClr val="white"/>
                </a:solidFill>
                <a:latin typeface="Arial" panose="020B0604020202020204" pitchFamily="34" charset="0"/>
                <a:cs typeface="Arial" panose="020B0604020202020204" pitchFamily="34" charset="0"/>
              </a:rPr>
              <a:t>– תוואי נבחר</a:t>
            </a:r>
            <a:endParaRPr lang="en-US" sz="3120" b="1" dirty="0">
              <a:solidFill>
                <a:prstClr val="white"/>
              </a:solidFill>
              <a:latin typeface="Arial" panose="020B0604020202020204" pitchFamily="34" charset="0"/>
              <a:cs typeface="Arial" panose="020B0604020202020204" pitchFamily="34" charset="0"/>
            </a:endParaRPr>
          </a:p>
        </p:txBody>
      </p:sp>
      <p:sp>
        <p:nvSpPr>
          <p:cNvPr id="48" name="TextBox 47"/>
          <p:cNvSpPr txBox="1"/>
          <p:nvPr/>
        </p:nvSpPr>
        <p:spPr>
          <a:xfrm>
            <a:off x="1060308" y="2090299"/>
            <a:ext cx="3005806" cy="2618794"/>
          </a:xfrm>
          <a:prstGeom prst="rect">
            <a:avLst/>
          </a:prstGeom>
          <a:noFill/>
        </p:spPr>
        <p:txBody>
          <a:bodyPr wrap="square" rtlCol="1">
            <a:spAutoFit/>
          </a:bodyPr>
          <a:lstStyle/>
          <a:p>
            <a:pPr algn="l" defTabSz="855878" rtl="0">
              <a:lnSpc>
                <a:spcPct val="70000"/>
              </a:lnSpc>
              <a:defRPr/>
            </a:pPr>
            <a:endParaRPr lang="en-US" sz="192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92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92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92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92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92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92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92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920" dirty="0">
              <a:solidFill>
                <a:prstClr val="black"/>
              </a:solidFill>
              <a:latin typeface="Calibri" panose="020F0502020204030204" pitchFamily="34" charset="0"/>
              <a:cs typeface="Calibri" panose="020F0502020204030204" pitchFamily="34" charset="0"/>
            </a:endParaRPr>
          </a:p>
          <a:p>
            <a:pPr algn="l" defTabSz="855878" rtl="0">
              <a:defRPr/>
            </a:pPr>
            <a:endParaRPr lang="he-IL" sz="4320" dirty="0">
              <a:solidFill>
                <a:prstClr val="black"/>
              </a:solidFill>
            </a:endParaRPr>
          </a:p>
        </p:txBody>
      </p:sp>
      <p:sp>
        <p:nvSpPr>
          <p:cNvPr id="49" name="TextBox 48"/>
          <p:cNvSpPr txBox="1"/>
          <p:nvPr/>
        </p:nvSpPr>
        <p:spPr>
          <a:xfrm>
            <a:off x="1025439" y="3261139"/>
            <a:ext cx="2774497" cy="1584536"/>
          </a:xfrm>
          <a:prstGeom prst="rect">
            <a:avLst/>
          </a:prstGeom>
          <a:noFill/>
        </p:spPr>
        <p:txBody>
          <a:bodyPr wrap="square" rtlCol="1">
            <a:spAutoFit/>
          </a:bodyPr>
          <a:lstStyle/>
          <a:p>
            <a:pPr algn="l" defTabSz="855878" rtl="0">
              <a:lnSpc>
                <a:spcPct val="70000"/>
              </a:lnSpc>
              <a:defRPr/>
            </a:pPr>
            <a:endParaRPr lang="en-US" sz="192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92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92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920" dirty="0">
                <a:solidFill>
                  <a:prstClr val="black"/>
                </a:solidFill>
                <a:latin typeface="Calibri" panose="020F0502020204030204" pitchFamily="34" charset="0"/>
                <a:cs typeface="Calibri" panose="020F0502020204030204" pitchFamily="34" charset="0"/>
              </a:rPr>
              <a:t>LRT Brown Line</a:t>
            </a:r>
          </a:p>
          <a:p>
            <a:pPr algn="l" defTabSz="855878" rtl="0">
              <a:defRPr/>
            </a:pPr>
            <a:endParaRPr lang="he-IL" sz="4320" dirty="0">
              <a:solidFill>
                <a:prstClr val="black"/>
              </a:solidFill>
            </a:endParaRPr>
          </a:p>
        </p:txBody>
      </p:sp>
      <p:cxnSp>
        <p:nvCxnSpPr>
          <p:cNvPr id="50" name="מחבר ישר 49"/>
          <p:cNvCxnSpPr/>
          <p:nvPr/>
        </p:nvCxnSpPr>
        <p:spPr>
          <a:xfrm flipH="1">
            <a:off x="2929524" y="2330983"/>
            <a:ext cx="515672" cy="180494"/>
          </a:xfrm>
          <a:prstGeom prst="line">
            <a:avLst/>
          </a:prstGeom>
          <a:noFill/>
          <a:ln w="28575">
            <a:solidFill>
              <a:srgbClr val="FF9933"/>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51" name="מחבר ישר 50"/>
          <p:cNvCxnSpPr/>
          <p:nvPr/>
        </p:nvCxnSpPr>
        <p:spPr>
          <a:xfrm flipH="1">
            <a:off x="2920300" y="2665123"/>
            <a:ext cx="515672" cy="180494"/>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2" name="מחבר ישר 51"/>
          <p:cNvCxnSpPr/>
          <p:nvPr/>
        </p:nvCxnSpPr>
        <p:spPr>
          <a:xfrm flipH="1">
            <a:off x="2949031" y="3440781"/>
            <a:ext cx="515672" cy="180494"/>
          </a:xfrm>
          <a:prstGeom prst="line">
            <a:avLst/>
          </a:prstGeom>
          <a:noFill/>
          <a:ln w="285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3" name="מחבר ישר 52"/>
          <p:cNvCxnSpPr/>
          <p:nvPr/>
        </p:nvCxnSpPr>
        <p:spPr>
          <a:xfrm flipH="1">
            <a:off x="2913814" y="3826903"/>
            <a:ext cx="515672" cy="180494"/>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4" name="מחבר ישר 53"/>
          <p:cNvCxnSpPr/>
          <p:nvPr/>
        </p:nvCxnSpPr>
        <p:spPr>
          <a:xfrm flipH="1">
            <a:off x="2937232" y="3068956"/>
            <a:ext cx="515672" cy="180494"/>
          </a:xfrm>
          <a:prstGeom prst="line">
            <a:avLst/>
          </a:prstGeom>
          <a:noFill/>
          <a:ln w="28575">
            <a:solidFill>
              <a:srgbClr val="92D050"/>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5" name="מחבר ישר 54"/>
          <p:cNvCxnSpPr/>
          <p:nvPr/>
        </p:nvCxnSpPr>
        <p:spPr>
          <a:xfrm flipH="1">
            <a:off x="3467144" y="1123528"/>
            <a:ext cx="515672" cy="180494"/>
          </a:xfrm>
          <a:prstGeom prst="line">
            <a:avLst/>
          </a:prstGeom>
          <a:noFill/>
          <a:ln w="57150">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6" name="TextBox 55"/>
          <p:cNvSpPr txBox="1"/>
          <p:nvPr/>
        </p:nvSpPr>
        <p:spPr>
          <a:xfrm>
            <a:off x="1067334" y="1091307"/>
            <a:ext cx="2334613" cy="1126590"/>
          </a:xfrm>
          <a:prstGeom prst="rect">
            <a:avLst/>
          </a:prstGeom>
          <a:noFill/>
        </p:spPr>
        <p:txBody>
          <a:bodyPr wrap="square" rtlCol="1">
            <a:spAutoFit/>
          </a:bodyPr>
          <a:lstStyle/>
          <a:p>
            <a:pPr algn="l" defTabSz="855878" rtl="0">
              <a:lnSpc>
                <a:spcPct val="70000"/>
              </a:lnSpc>
              <a:defRPr/>
            </a:pPr>
            <a:r>
              <a:rPr lang="en-US" sz="1920" dirty="0">
                <a:solidFill>
                  <a:prstClr val="black"/>
                </a:solidFill>
                <a:latin typeface="Calibri" panose="020F0502020204030204" pitchFamily="34" charset="0"/>
                <a:cs typeface="Calibri" panose="020F0502020204030204" pitchFamily="34" charset="0"/>
              </a:rPr>
              <a:t>Final </a:t>
            </a:r>
            <a:r>
              <a:rPr lang="en-US" sz="1920" dirty="0">
                <a:solidFill>
                  <a:prstClr val="black"/>
                </a:solidFill>
                <a:latin typeface="Calibri" panose="020F0502020204030204" pitchFamily="34" charset="0"/>
                <a:cs typeface="Calibri" panose="020F0502020204030204" pitchFamily="34" charset="0"/>
              </a:rPr>
              <a:t>alignment – M1</a:t>
            </a:r>
          </a:p>
          <a:p>
            <a:pPr algn="l" defTabSz="855878" rtl="0">
              <a:lnSpc>
                <a:spcPct val="70000"/>
              </a:lnSpc>
              <a:defRPr/>
            </a:pPr>
            <a:endParaRPr lang="en-US" sz="192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920" dirty="0">
                <a:solidFill>
                  <a:prstClr val="black"/>
                </a:solidFill>
                <a:latin typeface="Calibri" panose="020F0502020204030204" pitchFamily="34" charset="0"/>
                <a:cs typeface="Calibri" panose="020F0502020204030204" pitchFamily="34" charset="0"/>
              </a:rPr>
              <a:t>Final </a:t>
            </a:r>
            <a:r>
              <a:rPr lang="en-US" sz="1920" dirty="0">
                <a:solidFill>
                  <a:prstClr val="black"/>
                </a:solidFill>
                <a:latin typeface="Calibri" panose="020F0502020204030204" pitchFamily="34" charset="0"/>
                <a:cs typeface="Calibri" panose="020F0502020204030204" pitchFamily="34" charset="0"/>
              </a:rPr>
              <a:t>alignment – M2</a:t>
            </a:r>
          </a:p>
          <a:p>
            <a:pPr algn="l" defTabSz="855878" rtl="0">
              <a:lnSpc>
                <a:spcPct val="70000"/>
              </a:lnSpc>
              <a:defRPr/>
            </a:pPr>
            <a:endParaRPr lang="en-US" sz="192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920" dirty="0">
                <a:solidFill>
                  <a:prstClr val="black"/>
                </a:solidFill>
                <a:latin typeface="Calibri" panose="020F0502020204030204" pitchFamily="34" charset="0"/>
                <a:cs typeface="Calibri" panose="020F0502020204030204" pitchFamily="34" charset="0"/>
              </a:rPr>
              <a:t>Final </a:t>
            </a:r>
            <a:r>
              <a:rPr lang="en-US" sz="1920" dirty="0">
                <a:solidFill>
                  <a:prstClr val="black"/>
                </a:solidFill>
                <a:latin typeface="Calibri" panose="020F0502020204030204" pitchFamily="34" charset="0"/>
                <a:cs typeface="Calibri" panose="020F0502020204030204" pitchFamily="34" charset="0"/>
              </a:rPr>
              <a:t>alignment – M3</a:t>
            </a:r>
          </a:p>
        </p:txBody>
      </p:sp>
      <p:cxnSp>
        <p:nvCxnSpPr>
          <p:cNvPr id="57" name="מחבר ישר 56"/>
          <p:cNvCxnSpPr/>
          <p:nvPr/>
        </p:nvCxnSpPr>
        <p:spPr>
          <a:xfrm flipH="1">
            <a:off x="3467144" y="1477601"/>
            <a:ext cx="515672" cy="180494"/>
          </a:xfrm>
          <a:prstGeom prst="line">
            <a:avLst/>
          </a:prstGeom>
          <a:noFill/>
          <a:ln w="57150">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8" name="מחבר ישר 57"/>
          <p:cNvCxnSpPr/>
          <p:nvPr/>
        </p:nvCxnSpPr>
        <p:spPr>
          <a:xfrm flipH="1">
            <a:off x="3467144" y="1846842"/>
            <a:ext cx="515672" cy="180494"/>
          </a:xfrm>
          <a:prstGeom prst="line">
            <a:avLst/>
          </a:prstGeom>
          <a:noFill/>
          <a:ln w="57150">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nvGrpSpPr>
          <p:cNvPr id="59" name="קבוצה 58"/>
          <p:cNvGrpSpPr/>
          <p:nvPr/>
        </p:nvGrpSpPr>
        <p:grpSpPr>
          <a:xfrm>
            <a:off x="7909070" y="325450"/>
            <a:ext cx="3813509" cy="6348024"/>
            <a:chOff x="7349790" y="325450"/>
            <a:chExt cx="3813509" cy="6348024"/>
          </a:xfrm>
        </p:grpSpPr>
        <p:grpSp>
          <p:nvGrpSpPr>
            <p:cNvPr id="60" name="קבוצה 59"/>
            <p:cNvGrpSpPr/>
            <p:nvPr/>
          </p:nvGrpSpPr>
          <p:grpSpPr>
            <a:xfrm>
              <a:off x="7752684" y="325450"/>
              <a:ext cx="2720358" cy="6348024"/>
              <a:chOff x="6345374" y="176214"/>
              <a:chExt cx="2265457" cy="5373428"/>
            </a:xfrm>
            <a:effectLst>
              <a:glow rad="25400">
                <a:schemeClr val="bg1">
                  <a:alpha val="99000"/>
                </a:schemeClr>
              </a:glow>
              <a:outerShdw blurRad="50800" dist="38100" dir="2700000" algn="tl" rotWithShape="0">
                <a:prstClr val="black">
                  <a:alpha val="40000"/>
                </a:prstClr>
              </a:outerShdw>
            </a:effectLst>
          </p:grpSpPr>
          <p:sp>
            <p:nvSpPr>
              <p:cNvPr id="63" name="צורה חופשית 62"/>
              <p:cNvSpPr/>
              <p:nvPr/>
            </p:nvSpPr>
            <p:spPr>
              <a:xfrm>
                <a:off x="6345374" y="176214"/>
                <a:ext cx="1663280" cy="4436268"/>
              </a:xfrm>
              <a:custGeom>
                <a:avLst/>
                <a:gdLst>
                  <a:gd name="connsiteX0" fmla="*/ 1476375 w 1476375"/>
                  <a:gd name="connsiteY0" fmla="*/ 0 h 3833812"/>
                  <a:gd name="connsiteX1" fmla="*/ 1390650 w 1476375"/>
                  <a:gd name="connsiteY1" fmla="*/ 14287 h 3833812"/>
                  <a:gd name="connsiteX2" fmla="*/ 1309688 w 1476375"/>
                  <a:gd name="connsiteY2" fmla="*/ 233362 h 3833812"/>
                  <a:gd name="connsiteX3" fmla="*/ 1166813 w 1476375"/>
                  <a:gd name="connsiteY3" fmla="*/ 266700 h 3833812"/>
                  <a:gd name="connsiteX4" fmla="*/ 1042988 w 1476375"/>
                  <a:gd name="connsiteY4" fmla="*/ 328612 h 3833812"/>
                  <a:gd name="connsiteX5" fmla="*/ 985838 w 1476375"/>
                  <a:gd name="connsiteY5" fmla="*/ 533400 h 3833812"/>
                  <a:gd name="connsiteX6" fmla="*/ 914400 w 1476375"/>
                  <a:gd name="connsiteY6" fmla="*/ 657225 h 3833812"/>
                  <a:gd name="connsiteX7" fmla="*/ 857250 w 1476375"/>
                  <a:gd name="connsiteY7" fmla="*/ 828675 h 3833812"/>
                  <a:gd name="connsiteX8" fmla="*/ 823913 w 1476375"/>
                  <a:gd name="connsiteY8" fmla="*/ 990600 h 3833812"/>
                  <a:gd name="connsiteX9" fmla="*/ 719138 w 1476375"/>
                  <a:gd name="connsiteY9" fmla="*/ 976312 h 3833812"/>
                  <a:gd name="connsiteX10" fmla="*/ 600075 w 1476375"/>
                  <a:gd name="connsiteY10" fmla="*/ 1042987 h 3833812"/>
                  <a:gd name="connsiteX11" fmla="*/ 590550 w 1476375"/>
                  <a:gd name="connsiteY11" fmla="*/ 1109662 h 3833812"/>
                  <a:gd name="connsiteX12" fmla="*/ 566738 w 1476375"/>
                  <a:gd name="connsiteY12" fmla="*/ 1143000 h 3833812"/>
                  <a:gd name="connsiteX13" fmla="*/ 566738 w 1476375"/>
                  <a:gd name="connsiteY13" fmla="*/ 1252537 h 3833812"/>
                  <a:gd name="connsiteX14" fmla="*/ 514350 w 1476375"/>
                  <a:gd name="connsiteY14" fmla="*/ 1300162 h 3833812"/>
                  <a:gd name="connsiteX15" fmla="*/ 376238 w 1476375"/>
                  <a:gd name="connsiteY15" fmla="*/ 1314450 h 3833812"/>
                  <a:gd name="connsiteX16" fmla="*/ 361950 w 1476375"/>
                  <a:gd name="connsiteY16" fmla="*/ 1433512 h 3833812"/>
                  <a:gd name="connsiteX17" fmla="*/ 261938 w 1476375"/>
                  <a:gd name="connsiteY17" fmla="*/ 1557337 h 3833812"/>
                  <a:gd name="connsiteX18" fmla="*/ 242888 w 1476375"/>
                  <a:gd name="connsiteY18" fmla="*/ 1804987 h 3833812"/>
                  <a:gd name="connsiteX19" fmla="*/ 142875 w 1476375"/>
                  <a:gd name="connsiteY19" fmla="*/ 2171700 h 3833812"/>
                  <a:gd name="connsiteX20" fmla="*/ 95250 w 1476375"/>
                  <a:gd name="connsiteY20" fmla="*/ 2386012 h 3833812"/>
                  <a:gd name="connsiteX21" fmla="*/ 90488 w 1476375"/>
                  <a:gd name="connsiteY21" fmla="*/ 2538412 h 3833812"/>
                  <a:gd name="connsiteX22" fmla="*/ 0 w 1476375"/>
                  <a:gd name="connsiteY22" fmla="*/ 2657475 h 3833812"/>
                  <a:gd name="connsiteX23" fmla="*/ 28575 w 1476375"/>
                  <a:gd name="connsiteY23" fmla="*/ 2876550 h 3833812"/>
                  <a:gd name="connsiteX24" fmla="*/ 123825 w 1476375"/>
                  <a:gd name="connsiteY24" fmla="*/ 3090862 h 3833812"/>
                  <a:gd name="connsiteX25" fmla="*/ 200025 w 1476375"/>
                  <a:gd name="connsiteY25" fmla="*/ 3286125 h 3833812"/>
                  <a:gd name="connsiteX26" fmla="*/ 233363 w 1476375"/>
                  <a:gd name="connsiteY26" fmla="*/ 3514725 h 3833812"/>
                  <a:gd name="connsiteX27" fmla="*/ 476250 w 1476375"/>
                  <a:gd name="connsiteY27" fmla="*/ 3614737 h 3833812"/>
                  <a:gd name="connsiteX28" fmla="*/ 671513 w 1476375"/>
                  <a:gd name="connsiteY28" fmla="*/ 3714750 h 3833812"/>
                  <a:gd name="connsiteX29" fmla="*/ 795338 w 1476375"/>
                  <a:gd name="connsiteY29" fmla="*/ 3762375 h 3833812"/>
                  <a:gd name="connsiteX30" fmla="*/ 919163 w 1476375"/>
                  <a:gd name="connsiteY30" fmla="*/ 3833812 h 3833812"/>
                  <a:gd name="connsiteX0" fmla="*/ 1483519 w 1483519"/>
                  <a:gd name="connsiteY0" fmla="*/ 0 h 3833812"/>
                  <a:gd name="connsiteX1" fmla="*/ 1390650 w 1483519"/>
                  <a:gd name="connsiteY1" fmla="*/ 14287 h 3833812"/>
                  <a:gd name="connsiteX2" fmla="*/ 1309688 w 1483519"/>
                  <a:gd name="connsiteY2" fmla="*/ 233362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38226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38226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09638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2931 w 1483519"/>
                  <a:gd name="connsiteY10" fmla="*/ 1047749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2456 w 1483519"/>
                  <a:gd name="connsiteY10" fmla="*/ 1040605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54794 w 1483519"/>
                  <a:gd name="connsiteY19" fmla="*/ 1935957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07157 w 1483519"/>
                  <a:gd name="connsiteY20" fmla="*/ 22717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3832 w 1483519"/>
                  <a:gd name="connsiteY20" fmla="*/ 2107406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3832 w 1483519"/>
                  <a:gd name="connsiteY20" fmla="*/ 2107406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147638 w 1483519"/>
                  <a:gd name="connsiteY21" fmla="*/ 2181225 h 3833812"/>
                  <a:gd name="connsiteX22" fmla="*/ 90488 w 1483519"/>
                  <a:gd name="connsiteY22" fmla="*/ 2538412 h 3833812"/>
                  <a:gd name="connsiteX23" fmla="*/ 0 w 1483519"/>
                  <a:gd name="connsiteY23" fmla="*/ 2657475 h 3833812"/>
                  <a:gd name="connsiteX24" fmla="*/ 28575 w 1483519"/>
                  <a:gd name="connsiteY24" fmla="*/ 2876550 h 3833812"/>
                  <a:gd name="connsiteX25" fmla="*/ 123825 w 1483519"/>
                  <a:gd name="connsiteY25" fmla="*/ 3090862 h 3833812"/>
                  <a:gd name="connsiteX26" fmla="*/ 200025 w 1483519"/>
                  <a:gd name="connsiteY26" fmla="*/ 3286125 h 3833812"/>
                  <a:gd name="connsiteX27" fmla="*/ 233363 w 1483519"/>
                  <a:gd name="connsiteY27" fmla="*/ 3514725 h 3833812"/>
                  <a:gd name="connsiteX28" fmla="*/ 476250 w 1483519"/>
                  <a:gd name="connsiteY28" fmla="*/ 3614737 h 3833812"/>
                  <a:gd name="connsiteX29" fmla="*/ 671513 w 1483519"/>
                  <a:gd name="connsiteY29" fmla="*/ 3714750 h 3833812"/>
                  <a:gd name="connsiteX30" fmla="*/ 795338 w 1483519"/>
                  <a:gd name="connsiteY30" fmla="*/ 3762375 h 3833812"/>
                  <a:gd name="connsiteX31" fmla="*/ 919163 w 1483519"/>
                  <a:gd name="connsiteY31"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61926 w 1483519"/>
                  <a:gd name="connsiteY20" fmla="*/ 2140743 h 3833812"/>
                  <a:gd name="connsiteX21" fmla="*/ 147638 w 1483519"/>
                  <a:gd name="connsiteY21" fmla="*/ 2181225 h 3833812"/>
                  <a:gd name="connsiteX22" fmla="*/ 90488 w 1483519"/>
                  <a:gd name="connsiteY22" fmla="*/ 2538412 h 3833812"/>
                  <a:gd name="connsiteX23" fmla="*/ 0 w 1483519"/>
                  <a:gd name="connsiteY23" fmla="*/ 2657475 h 3833812"/>
                  <a:gd name="connsiteX24" fmla="*/ 28575 w 1483519"/>
                  <a:gd name="connsiteY24" fmla="*/ 2876550 h 3833812"/>
                  <a:gd name="connsiteX25" fmla="*/ 123825 w 1483519"/>
                  <a:gd name="connsiteY25" fmla="*/ 3090862 h 3833812"/>
                  <a:gd name="connsiteX26" fmla="*/ 200025 w 1483519"/>
                  <a:gd name="connsiteY26" fmla="*/ 3286125 h 3833812"/>
                  <a:gd name="connsiteX27" fmla="*/ 233363 w 1483519"/>
                  <a:gd name="connsiteY27" fmla="*/ 3514725 h 3833812"/>
                  <a:gd name="connsiteX28" fmla="*/ 476250 w 1483519"/>
                  <a:gd name="connsiteY28" fmla="*/ 3614737 h 3833812"/>
                  <a:gd name="connsiteX29" fmla="*/ 671513 w 1483519"/>
                  <a:gd name="connsiteY29" fmla="*/ 3714750 h 3833812"/>
                  <a:gd name="connsiteX30" fmla="*/ 795338 w 1483519"/>
                  <a:gd name="connsiteY30" fmla="*/ 3762375 h 3833812"/>
                  <a:gd name="connsiteX31" fmla="*/ 919163 w 1483519"/>
                  <a:gd name="connsiteY31"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47638 w 1483519"/>
                  <a:gd name="connsiteY20" fmla="*/ 2181225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59707 w 1459707"/>
                  <a:gd name="connsiteY0" fmla="*/ 0 h 3833812"/>
                  <a:gd name="connsiteX1" fmla="*/ 1366838 w 1459707"/>
                  <a:gd name="connsiteY1" fmla="*/ 14287 h 3833812"/>
                  <a:gd name="connsiteX2" fmla="*/ 1297782 w 1459707"/>
                  <a:gd name="connsiteY2" fmla="*/ 230980 h 3833812"/>
                  <a:gd name="connsiteX3" fmla="*/ 1143001 w 1459707"/>
                  <a:gd name="connsiteY3" fmla="*/ 266700 h 3833812"/>
                  <a:gd name="connsiteX4" fmla="*/ 1021558 w 1459707"/>
                  <a:gd name="connsiteY4" fmla="*/ 321468 h 3833812"/>
                  <a:gd name="connsiteX5" fmla="*/ 981076 w 1459707"/>
                  <a:gd name="connsiteY5" fmla="*/ 531018 h 3833812"/>
                  <a:gd name="connsiteX6" fmla="*/ 892970 w 1459707"/>
                  <a:gd name="connsiteY6" fmla="*/ 659606 h 3833812"/>
                  <a:gd name="connsiteX7" fmla="*/ 847725 w 1459707"/>
                  <a:gd name="connsiteY7" fmla="*/ 850107 h 3833812"/>
                  <a:gd name="connsiteX8" fmla="*/ 800101 w 1459707"/>
                  <a:gd name="connsiteY8" fmla="*/ 990600 h 3833812"/>
                  <a:gd name="connsiteX9" fmla="*/ 695326 w 1459707"/>
                  <a:gd name="connsiteY9" fmla="*/ 976312 h 3833812"/>
                  <a:gd name="connsiteX10" fmla="*/ 566738 w 1459707"/>
                  <a:gd name="connsiteY10" fmla="*/ 1042986 h 3833812"/>
                  <a:gd name="connsiteX11" fmla="*/ 566738 w 1459707"/>
                  <a:gd name="connsiteY11" fmla="*/ 1109662 h 3833812"/>
                  <a:gd name="connsiteX12" fmla="*/ 550070 w 1459707"/>
                  <a:gd name="connsiteY12" fmla="*/ 1140619 h 3833812"/>
                  <a:gd name="connsiteX13" fmla="*/ 557213 w 1459707"/>
                  <a:gd name="connsiteY13" fmla="*/ 1254919 h 3833812"/>
                  <a:gd name="connsiteX14" fmla="*/ 490538 w 1459707"/>
                  <a:gd name="connsiteY14" fmla="*/ 1300162 h 3833812"/>
                  <a:gd name="connsiteX15" fmla="*/ 371476 w 1459707"/>
                  <a:gd name="connsiteY15" fmla="*/ 1319212 h 3833812"/>
                  <a:gd name="connsiteX16" fmla="*/ 338138 w 1459707"/>
                  <a:gd name="connsiteY16" fmla="*/ 1433512 h 3833812"/>
                  <a:gd name="connsiteX17" fmla="*/ 238126 w 1459707"/>
                  <a:gd name="connsiteY17" fmla="*/ 1564481 h 3833812"/>
                  <a:gd name="connsiteX18" fmla="*/ 247651 w 1459707"/>
                  <a:gd name="connsiteY18" fmla="*/ 1807368 h 3833812"/>
                  <a:gd name="connsiteX19" fmla="*/ 188119 w 1459707"/>
                  <a:gd name="connsiteY19" fmla="*/ 1997870 h 3833812"/>
                  <a:gd name="connsiteX20" fmla="*/ 133351 w 1459707"/>
                  <a:gd name="connsiteY20" fmla="*/ 2114550 h 3833812"/>
                  <a:gd name="connsiteX21" fmla="*/ 73819 w 1459707"/>
                  <a:gd name="connsiteY21" fmla="*/ 2312193 h 3833812"/>
                  <a:gd name="connsiteX22" fmla="*/ 0 w 1459707"/>
                  <a:gd name="connsiteY22" fmla="*/ 2628900 h 3833812"/>
                  <a:gd name="connsiteX23" fmla="*/ 4763 w 1459707"/>
                  <a:gd name="connsiteY23" fmla="*/ 2876550 h 3833812"/>
                  <a:gd name="connsiteX24" fmla="*/ 100013 w 1459707"/>
                  <a:gd name="connsiteY24" fmla="*/ 3090862 h 3833812"/>
                  <a:gd name="connsiteX25" fmla="*/ 176213 w 1459707"/>
                  <a:gd name="connsiteY25" fmla="*/ 3286125 h 3833812"/>
                  <a:gd name="connsiteX26" fmla="*/ 209551 w 1459707"/>
                  <a:gd name="connsiteY26" fmla="*/ 3514725 h 3833812"/>
                  <a:gd name="connsiteX27" fmla="*/ 452438 w 1459707"/>
                  <a:gd name="connsiteY27" fmla="*/ 3614737 h 3833812"/>
                  <a:gd name="connsiteX28" fmla="*/ 647701 w 1459707"/>
                  <a:gd name="connsiteY28" fmla="*/ 3714750 h 3833812"/>
                  <a:gd name="connsiteX29" fmla="*/ 771526 w 1459707"/>
                  <a:gd name="connsiteY29" fmla="*/ 3762375 h 3833812"/>
                  <a:gd name="connsiteX30" fmla="*/ 895351 w 1459707"/>
                  <a:gd name="connsiteY30" fmla="*/ 3833812 h 3833812"/>
                  <a:gd name="connsiteX0" fmla="*/ 1459707 w 1459707"/>
                  <a:gd name="connsiteY0" fmla="*/ 0 h 3833812"/>
                  <a:gd name="connsiteX1" fmla="*/ 1366838 w 1459707"/>
                  <a:gd name="connsiteY1" fmla="*/ 14287 h 3833812"/>
                  <a:gd name="connsiteX2" fmla="*/ 1297782 w 1459707"/>
                  <a:gd name="connsiteY2" fmla="*/ 230980 h 3833812"/>
                  <a:gd name="connsiteX3" fmla="*/ 1143001 w 1459707"/>
                  <a:gd name="connsiteY3" fmla="*/ 266700 h 3833812"/>
                  <a:gd name="connsiteX4" fmla="*/ 1021558 w 1459707"/>
                  <a:gd name="connsiteY4" fmla="*/ 321468 h 3833812"/>
                  <a:gd name="connsiteX5" fmla="*/ 981076 w 1459707"/>
                  <a:gd name="connsiteY5" fmla="*/ 531018 h 3833812"/>
                  <a:gd name="connsiteX6" fmla="*/ 892970 w 1459707"/>
                  <a:gd name="connsiteY6" fmla="*/ 659606 h 3833812"/>
                  <a:gd name="connsiteX7" fmla="*/ 847725 w 1459707"/>
                  <a:gd name="connsiteY7" fmla="*/ 850107 h 3833812"/>
                  <a:gd name="connsiteX8" fmla="*/ 800101 w 1459707"/>
                  <a:gd name="connsiteY8" fmla="*/ 990600 h 3833812"/>
                  <a:gd name="connsiteX9" fmla="*/ 695326 w 1459707"/>
                  <a:gd name="connsiteY9" fmla="*/ 976312 h 3833812"/>
                  <a:gd name="connsiteX10" fmla="*/ 566738 w 1459707"/>
                  <a:gd name="connsiteY10" fmla="*/ 1042986 h 3833812"/>
                  <a:gd name="connsiteX11" fmla="*/ 566738 w 1459707"/>
                  <a:gd name="connsiteY11" fmla="*/ 1109662 h 3833812"/>
                  <a:gd name="connsiteX12" fmla="*/ 550070 w 1459707"/>
                  <a:gd name="connsiteY12" fmla="*/ 1140619 h 3833812"/>
                  <a:gd name="connsiteX13" fmla="*/ 557213 w 1459707"/>
                  <a:gd name="connsiteY13" fmla="*/ 1254919 h 3833812"/>
                  <a:gd name="connsiteX14" fmla="*/ 490538 w 1459707"/>
                  <a:gd name="connsiteY14" fmla="*/ 1300162 h 3833812"/>
                  <a:gd name="connsiteX15" fmla="*/ 371476 w 1459707"/>
                  <a:gd name="connsiteY15" fmla="*/ 1319212 h 3833812"/>
                  <a:gd name="connsiteX16" fmla="*/ 338138 w 1459707"/>
                  <a:gd name="connsiteY16" fmla="*/ 1433512 h 3833812"/>
                  <a:gd name="connsiteX17" fmla="*/ 238126 w 1459707"/>
                  <a:gd name="connsiteY17" fmla="*/ 1564481 h 3833812"/>
                  <a:gd name="connsiteX18" fmla="*/ 247651 w 1459707"/>
                  <a:gd name="connsiteY18" fmla="*/ 1807368 h 3833812"/>
                  <a:gd name="connsiteX19" fmla="*/ 188119 w 1459707"/>
                  <a:gd name="connsiteY19" fmla="*/ 1997870 h 3833812"/>
                  <a:gd name="connsiteX20" fmla="*/ 133351 w 1459707"/>
                  <a:gd name="connsiteY20" fmla="*/ 2114550 h 3833812"/>
                  <a:gd name="connsiteX21" fmla="*/ 73819 w 1459707"/>
                  <a:gd name="connsiteY21" fmla="*/ 2312193 h 3833812"/>
                  <a:gd name="connsiteX22" fmla="*/ 0 w 1459707"/>
                  <a:gd name="connsiteY22" fmla="*/ 2628900 h 3833812"/>
                  <a:gd name="connsiteX23" fmla="*/ 4763 w 1459707"/>
                  <a:gd name="connsiteY23" fmla="*/ 2876550 h 3833812"/>
                  <a:gd name="connsiteX24" fmla="*/ 100013 w 1459707"/>
                  <a:gd name="connsiteY24" fmla="*/ 3090862 h 3833812"/>
                  <a:gd name="connsiteX25" fmla="*/ 176213 w 1459707"/>
                  <a:gd name="connsiteY25" fmla="*/ 3286125 h 3833812"/>
                  <a:gd name="connsiteX26" fmla="*/ 209551 w 1459707"/>
                  <a:gd name="connsiteY26" fmla="*/ 3514725 h 3833812"/>
                  <a:gd name="connsiteX27" fmla="*/ 452438 w 1459707"/>
                  <a:gd name="connsiteY27" fmla="*/ 3614737 h 3833812"/>
                  <a:gd name="connsiteX28" fmla="*/ 647701 w 1459707"/>
                  <a:gd name="connsiteY28" fmla="*/ 3714750 h 3833812"/>
                  <a:gd name="connsiteX29" fmla="*/ 771526 w 1459707"/>
                  <a:gd name="connsiteY29" fmla="*/ 3762375 h 3833812"/>
                  <a:gd name="connsiteX30" fmla="*/ 895351 w 1459707"/>
                  <a:gd name="connsiteY30" fmla="*/ 3833812 h 3833812"/>
                  <a:gd name="connsiteX0" fmla="*/ 1517400 w 1517400"/>
                  <a:gd name="connsiteY0" fmla="*/ 0 h 3833812"/>
                  <a:gd name="connsiteX1" fmla="*/ 1424531 w 1517400"/>
                  <a:gd name="connsiteY1" fmla="*/ 14287 h 3833812"/>
                  <a:gd name="connsiteX2" fmla="*/ 1355475 w 1517400"/>
                  <a:gd name="connsiteY2" fmla="*/ 230980 h 3833812"/>
                  <a:gd name="connsiteX3" fmla="*/ 1200694 w 1517400"/>
                  <a:gd name="connsiteY3" fmla="*/ 266700 h 3833812"/>
                  <a:gd name="connsiteX4" fmla="*/ 1079251 w 1517400"/>
                  <a:gd name="connsiteY4" fmla="*/ 321468 h 3833812"/>
                  <a:gd name="connsiteX5" fmla="*/ 1038769 w 1517400"/>
                  <a:gd name="connsiteY5" fmla="*/ 531018 h 3833812"/>
                  <a:gd name="connsiteX6" fmla="*/ 950663 w 1517400"/>
                  <a:gd name="connsiteY6" fmla="*/ 659606 h 3833812"/>
                  <a:gd name="connsiteX7" fmla="*/ 905418 w 1517400"/>
                  <a:gd name="connsiteY7" fmla="*/ 850107 h 3833812"/>
                  <a:gd name="connsiteX8" fmla="*/ 857794 w 1517400"/>
                  <a:gd name="connsiteY8" fmla="*/ 990600 h 3833812"/>
                  <a:gd name="connsiteX9" fmla="*/ 753019 w 1517400"/>
                  <a:gd name="connsiteY9" fmla="*/ 976312 h 3833812"/>
                  <a:gd name="connsiteX10" fmla="*/ 624431 w 1517400"/>
                  <a:gd name="connsiteY10" fmla="*/ 1042986 h 3833812"/>
                  <a:gd name="connsiteX11" fmla="*/ 624431 w 1517400"/>
                  <a:gd name="connsiteY11" fmla="*/ 1109662 h 3833812"/>
                  <a:gd name="connsiteX12" fmla="*/ 607763 w 1517400"/>
                  <a:gd name="connsiteY12" fmla="*/ 1140619 h 3833812"/>
                  <a:gd name="connsiteX13" fmla="*/ 614906 w 1517400"/>
                  <a:gd name="connsiteY13" fmla="*/ 1254919 h 3833812"/>
                  <a:gd name="connsiteX14" fmla="*/ 548231 w 1517400"/>
                  <a:gd name="connsiteY14" fmla="*/ 1300162 h 3833812"/>
                  <a:gd name="connsiteX15" fmla="*/ 429169 w 1517400"/>
                  <a:gd name="connsiteY15" fmla="*/ 1319212 h 3833812"/>
                  <a:gd name="connsiteX16" fmla="*/ 395831 w 1517400"/>
                  <a:gd name="connsiteY16" fmla="*/ 1433512 h 3833812"/>
                  <a:gd name="connsiteX17" fmla="*/ 295819 w 1517400"/>
                  <a:gd name="connsiteY17" fmla="*/ 1564481 h 3833812"/>
                  <a:gd name="connsiteX18" fmla="*/ 305344 w 1517400"/>
                  <a:gd name="connsiteY18" fmla="*/ 1807368 h 3833812"/>
                  <a:gd name="connsiteX19" fmla="*/ 245812 w 1517400"/>
                  <a:gd name="connsiteY19" fmla="*/ 1997870 h 3833812"/>
                  <a:gd name="connsiteX20" fmla="*/ 191044 w 1517400"/>
                  <a:gd name="connsiteY20" fmla="*/ 2114550 h 3833812"/>
                  <a:gd name="connsiteX21" fmla="*/ 131512 w 1517400"/>
                  <a:gd name="connsiteY21" fmla="*/ 2312193 h 3833812"/>
                  <a:gd name="connsiteX22" fmla="*/ 57693 w 1517400"/>
                  <a:gd name="connsiteY22" fmla="*/ 2628900 h 3833812"/>
                  <a:gd name="connsiteX23" fmla="*/ 62456 w 1517400"/>
                  <a:gd name="connsiteY23" fmla="*/ 2876550 h 3833812"/>
                  <a:gd name="connsiteX24" fmla="*/ 157706 w 1517400"/>
                  <a:gd name="connsiteY24" fmla="*/ 3090862 h 3833812"/>
                  <a:gd name="connsiteX25" fmla="*/ 233906 w 1517400"/>
                  <a:gd name="connsiteY25" fmla="*/ 3286125 h 3833812"/>
                  <a:gd name="connsiteX26" fmla="*/ 267244 w 1517400"/>
                  <a:gd name="connsiteY26" fmla="*/ 3514725 h 3833812"/>
                  <a:gd name="connsiteX27" fmla="*/ 510131 w 1517400"/>
                  <a:gd name="connsiteY27" fmla="*/ 3614737 h 3833812"/>
                  <a:gd name="connsiteX28" fmla="*/ 705394 w 1517400"/>
                  <a:gd name="connsiteY28" fmla="*/ 3714750 h 3833812"/>
                  <a:gd name="connsiteX29" fmla="*/ 829219 w 1517400"/>
                  <a:gd name="connsiteY29" fmla="*/ 3762375 h 3833812"/>
                  <a:gd name="connsiteX30" fmla="*/ 953044 w 1517400"/>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6371 w 1526065"/>
                  <a:gd name="connsiteY24" fmla="*/ 3090862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6193"/>
                  <a:gd name="connsiteX1" fmla="*/ 1433196 w 1526065"/>
                  <a:gd name="connsiteY1" fmla="*/ 14287 h 3836193"/>
                  <a:gd name="connsiteX2" fmla="*/ 1364140 w 1526065"/>
                  <a:gd name="connsiteY2" fmla="*/ 230980 h 3836193"/>
                  <a:gd name="connsiteX3" fmla="*/ 1209359 w 1526065"/>
                  <a:gd name="connsiteY3" fmla="*/ 266700 h 3836193"/>
                  <a:gd name="connsiteX4" fmla="*/ 1087916 w 1526065"/>
                  <a:gd name="connsiteY4" fmla="*/ 321468 h 3836193"/>
                  <a:gd name="connsiteX5" fmla="*/ 1047434 w 1526065"/>
                  <a:gd name="connsiteY5" fmla="*/ 531018 h 3836193"/>
                  <a:gd name="connsiteX6" fmla="*/ 959328 w 1526065"/>
                  <a:gd name="connsiteY6" fmla="*/ 659606 h 3836193"/>
                  <a:gd name="connsiteX7" fmla="*/ 914083 w 1526065"/>
                  <a:gd name="connsiteY7" fmla="*/ 850107 h 3836193"/>
                  <a:gd name="connsiteX8" fmla="*/ 866459 w 1526065"/>
                  <a:gd name="connsiteY8" fmla="*/ 990600 h 3836193"/>
                  <a:gd name="connsiteX9" fmla="*/ 761684 w 1526065"/>
                  <a:gd name="connsiteY9" fmla="*/ 976312 h 3836193"/>
                  <a:gd name="connsiteX10" fmla="*/ 633096 w 1526065"/>
                  <a:gd name="connsiteY10" fmla="*/ 1042986 h 3836193"/>
                  <a:gd name="connsiteX11" fmla="*/ 633096 w 1526065"/>
                  <a:gd name="connsiteY11" fmla="*/ 1109662 h 3836193"/>
                  <a:gd name="connsiteX12" fmla="*/ 616428 w 1526065"/>
                  <a:gd name="connsiteY12" fmla="*/ 1140619 h 3836193"/>
                  <a:gd name="connsiteX13" fmla="*/ 623571 w 1526065"/>
                  <a:gd name="connsiteY13" fmla="*/ 1254919 h 3836193"/>
                  <a:gd name="connsiteX14" fmla="*/ 556896 w 1526065"/>
                  <a:gd name="connsiteY14" fmla="*/ 1300162 h 3836193"/>
                  <a:gd name="connsiteX15" fmla="*/ 437834 w 1526065"/>
                  <a:gd name="connsiteY15" fmla="*/ 1319212 h 3836193"/>
                  <a:gd name="connsiteX16" fmla="*/ 404496 w 1526065"/>
                  <a:gd name="connsiteY16" fmla="*/ 1433512 h 3836193"/>
                  <a:gd name="connsiteX17" fmla="*/ 304484 w 1526065"/>
                  <a:gd name="connsiteY17" fmla="*/ 1564481 h 3836193"/>
                  <a:gd name="connsiteX18" fmla="*/ 314009 w 1526065"/>
                  <a:gd name="connsiteY18" fmla="*/ 1807368 h 3836193"/>
                  <a:gd name="connsiteX19" fmla="*/ 254477 w 1526065"/>
                  <a:gd name="connsiteY19" fmla="*/ 1997870 h 3836193"/>
                  <a:gd name="connsiteX20" fmla="*/ 199709 w 1526065"/>
                  <a:gd name="connsiteY20" fmla="*/ 2114550 h 3836193"/>
                  <a:gd name="connsiteX21" fmla="*/ 140177 w 1526065"/>
                  <a:gd name="connsiteY21" fmla="*/ 2312193 h 3836193"/>
                  <a:gd name="connsiteX22" fmla="*/ 66358 w 1526065"/>
                  <a:gd name="connsiteY22" fmla="*/ 2628900 h 3836193"/>
                  <a:gd name="connsiteX23" fmla="*/ 68740 w 1526065"/>
                  <a:gd name="connsiteY23" fmla="*/ 2862262 h 3836193"/>
                  <a:gd name="connsiteX24" fmla="*/ 168753 w 1526065"/>
                  <a:gd name="connsiteY24" fmla="*/ 3050380 h 3836193"/>
                  <a:gd name="connsiteX25" fmla="*/ 242571 w 1526065"/>
                  <a:gd name="connsiteY25" fmla="*/ 3286125 h 3836193"/>
                  <a:gd name="connsiteX26" fmla="*/ 275909 w 1526065"/>
                  <a:gd name="connsiteY26" fmla="*/ 3514725 h 3836193"/>
                  <a:gd name="connsiteX27" fmla="*/ 518796 w 1526065"/>
                  <a:gd name="connsiteY27" fmla="*/ 3614737 h 3836193"/>
                  <a:gd name="connsiteX28" fmla="*/ 697390 w 1526065"/>
                  <a:gd name="connsiteY28" fmla="*/ 3690938 h 3836193"/>
                  <a:gd name="connsiteX29" fmla="*/ 837884 w 1526065"/>
                  <a:gd name="connsiteY29" fmla="*/ 3762375 h 3836193"/>
                  <a:gd name="connsiteX30" fmla="*/ 947422 w 1526065"/>
                  <a:gd name="connsiteY30" fmla="*/ 3836193 h 3836193"/>
                  <a:gd name="connsiteX0" fmla="*/ 1526065 w 1526065"/>
                  <a:gd name="connsiteY0" fmla="*/ 0 h 3836193"/>
                  <a:gd name="connsiteX1" fmla="*/ 1433196 w 1526065"/>
                  <a:gd name="connsiteY1" fmla="*/ 14287 h 3836193"/>
                  <a:gd name="connsiteX2" fmla="*/ 1364140 w 1526065"/>
                  <a:gd name="connsiteY2" fmla="*/ 230980 h 3836193"/>
                  <a:gd name="connsiteX3" fmla="*/ 1209359 w 1526065"/>
                  <a:gd name="connsiteY3" fmla="*/ 266700 h 3836193"/>
                  <a:gd name="connsiteX4" fmla="*/ 1087916 w 1526065"/>
                  <a:gd name="connsiteY4" fmla="*/ 321468 h 3836193"/>
                  <a:gd name="connsiteX5" fmla="*/ 1047434 w 1526065"/>
                  <a:gd name="connsiteY5" fmla="*/ 531018 h 3836193"/>
                  <a:gd name="connsiteX6" fmla="*/ 959328 w 1526065"/>
                  <a:gd name="connsiteY6" fmla="*/ 659606 h 3836193"/>
                  <a:gd name="connsiteX7" fmla="*/ 914083 w 1526065"/>
                  <a:gd name="connsiteY7" fmla="*/ 850107 h 3836193"/>
                  <a:gd name="connsiteX8" fmla="*/ 866459 w 1526065"/>
                  <a:gd name="connsiteY8" fmla="*/ 990600 h 3836193"/>
                  <a:gd name="connsiteX9" fmla="*/ 761684 w 1526065"/>
                  <a:gd name="connsiteY9" fmla="*/ 976312 h 3836193"/>
                  <a:gd name="connsiteX10" fmla="*/ 633096 w 1526065"/>
                  <a:gd name="connsiteY10" fmla="*/ 1042986 h 3836193"/>
                  <a:gd name="connsiteX11" fmla="*/ 633096 w 1526065"/>
                  <a:gd name="connsiteY11" fmla="*/ 1109662 h 3836193"/>
                  <a:gd name="connsiteX12" fmla="*/ 616428 w 1526065"/>
                  <a:gd name="connsiteY12" fmla="*/ 1140619 h 3836193"/>
                  <a:gd name="connsiteX13" fmla="*/ 623571 w 1526065"/>
                  <a:gd name="connsiteY13" fmla="*/ 1254919 h 3836193"/>
                  <a:gd name="connsiteX14" fmla="*/ 556896 w 1526065"/>
                  <a:gd name="connsiteY14" fmla="*/ 1300162 h 3836193"/>
                  <a:gd name="connsiteX15" fmla="*/ 437834 w 1526065"/>
                  <a:gd name="connsiteY15" fmla="*/ 1319212 h 3836193"/>
                  <a:gd name="connsiteX16" fmla="*/ 404496 w 1526065"/>
                  <a:gd name="connsiteY16" fmla="*/ 1433512 h 3836193"/>
                  <a:gd name="connsiteX17" fmla="*/ 304484 w 1526065"/>
                  <a:gd name="connsiteY17" fmla="*/ 1564481 h 3836193"/>
                  <a:gd name="connsiteX18" fmla="*/ 314009 w 1526065"/>
                  <a:gd name="connsiteY18" fmla="*/ 1807368 h 3836193"/>
                  <a:gd name="connsiteX19" fmla="*/ 254477 w 1526065"/>
                  <a:gd name="connsiteY19" fmla="*/ 1997870 h 3836193"/>
                  <a:gd name="connsiteX20" fmla="*/ 199709 w 1526065"/>
                  <a:gd name="connsiteY20" fmla="*/ 2114550 h 3836193"/>
                  <a:gd name="connsiteX21" fmla="*/ 140177 w 1526065"/>
                  <a:gd name="connsiteY21" fmla="*/ 2312193 h 3836193"/>
                  <a:gd name="connsiteX22" fmla="*/ 66358 w 1526065"/>
                  <a:gd name="connsiteY22" fmla="*/ 2628900 h 3836193"/>
                  <a:gd name="connsiteX23" fmla="*/ 68740 w 1526065"/>
                  <a:gd name="connsiteY23" fmla="*/ 2862262 h 3836193"/>
                  <a:gd name="connsiteX24" fmla="*/ 168753 w 1526065"/>
                  <a:gd name="connsiteY24" fmla="*/ 3050380 h 3836193"/>
                  <a:gd name="connsiteX25" fmla="*/ 242571 w 1526065"/>
                  <a:gd name="connsiteY25" fmla="*/ 3286125 h 3836193"/>
                  <a:gd name="connsiteX26" fmla="*/ 275909 w 1526065"/>
                  <a:gd name="connsiteY26" fmla="*/ 3514725 h 3836193"/>
                  <a:gd name="connsiteX27" fmla="*/ 518796 w 1526065"/>
                  <a:gd name="connsiteY27" fmla="*/ 3614737 h 3836193"/>
                  <a:gd name="connsiteX28" fmla="*/ 697390 w 1526065"/>
                  <a:gd name="connsiteY28" fmla="*/ 3690938 h 3836193"/>
                  <a:gd name="connsiteX29" fmla="*/ 837884 w 1526065"/>
                  <a:gd name="connsiteY29" fmla="*/ 3762375 h 3836193"/>
                  <a:gd name="connsiteX30" fmla="*/ 928372 w 1526065"/>
                  <a:gd name="connsiteY30" fmla="*/ 3795712 h 3836193"/>
                  <a:gd name="connsiteX31" fmla="*/ 947422 w 1526065"/>
                  <a:gd name="connsiteY31" fmla="*/ 3836193 h 3836193"/>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28372 w 1526065"/>
                  <a:gd name="connsiteY30" fmla="*/ 3795712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5041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45041 w 1526065"/>
                  <a:gd name="connsiteY31" fmla="*/ 4019549 h 4117180"/>
                  <a:gd name="connsiteX32" fmla="*/ 952185 w 1526065"/>
                  <a:gd name="connsiteY32" fmla="*/ 4117180 h 4117180"/>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54566 w 1526065"/>
                  <a:gd name="connsiteY32"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52185 w 1526065"/>
                  <a:gd name="connsiteY32" fmla="*/ 4269580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87904 w 1526065"/>
                  <a:gd name="connsiteY32" fmla="*/ 4298155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87904 w 1526065"/>
                  <a:gd name="connsiteY32" fmla="*/ 4298155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104585 w 1526065"/>
                  <a:gd name="connsiteY34" fmla="*/ 4381499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135541 w 1526065"/>
                  <a:gd name="connsiteY35" fmla="*/ 4464842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631861"/>
                  <a:gd name="connsiteY0" fmla="*/ 0 h 4700586"/>
                  <a:gd name="connsiteX1" fmla="*/ 1433196 w 1631861"/>
                  <a:gd name="connsiteY1" fmla="*/ 14287 h 4700586"/>
                  <a:gd name="connsiteX2" fmla="*/ 1364140 w 1631861"/>
                  <a:gd name="connsiteY2" fmla="*/ 230980 h 4700586"/>
                  <a:gd name="connsiteX3" fmla="*/ 1209359 w 1631861"/>
                  <a:gd name="connsiteY3" fmla="*/ 266700 h 4700586"/>
                  <a:gd name="connsiteX4" fmla="*/ 1087916 w 1631861"/>
                  <a:gd name="connsiteY4" fmla="*/ 321468 h 4700586"/>
                  <a:gd name="connsiteX5" fmla="*/ 1047434 w 1631861"/>
                  <a:gd name="connsiteY5" fmla="*/ 531018 h 4700586"/>
                  <a:gd name="connsiteX6" fmla="*/ 959328 w 1631861"/>
                  <a:gd name="connsiteY6" fmla="*/ 659606 h 4700586"/>
                  <a:gd name="connsiteX7" fmla="*/ 914083 w 1631861"/>
                  <a:gd name="connsiteY7" fmla="*/ 850107 h 4700586"/>
                  <a:gd name="connsiteX8" fmla="*/ 866459 w 1631861"/>
                  <a:gd name="connsiteY8" fmla="*/ 990600 h 4700586"/>
                  <a:gd name="connsiteX9" fmla="*/ 761684 w 1631861"/>
                  <a:gd name="connsiteY9" fmla="*/ 976312 h 4700586"/>
                  <a:gd name="connsiteX10" fmla="*/ 633096 w 1631861"/>
                  <a:gd name="connsiteY10" fmla="*/ 1042986 h 4700586"/>
                  <a:gd name="connsiteX11" fmla="*/ 633096 w 1631861"/>
                  <a:gd name="connsiteY11" fmla="*/ 1109662 h 4700586"/>
                  <a:gd name="connsiteX12" fmla="*/ 616428 w 1631861"/>
                  <a:gd name="connsiteY12" fmla="*/ 1140619 h 4700586"/>
                  <a:gd name="connsiteX13" fmla="*/ 623571 w 1631861"/>
                  <a:gd name="connsiteY13" fmla="*/ 1254919 h 4700586"/>
                  <a:gd name="connsiteX14" fmla="*/ 556896 w 1631861"/>
                  <a:gd name="connsiteY14" fmla="*/ 1300162 h 4700586"/>
                  <a:gd name="connsiteX15" fmla="*/ 437834 w 1631861"/>
                  <a:gd name="connsiteY15" fmla="*/ 1319212 h 4700586"/>
                  <a:gd name="connsiteX16" fmla="*/ 404496 w 1631861"/>
                  <a:gd name="connsiteY16" fmla="*/ 1433512 h 4700586"/>
                  <a:gd name="connsiteX17" fmla="*/ 304484 w 1631861"/>
                  <a:gd name="connsiteY17" fmla="*/ 1564481 h 4700586"/>
                  <a:gd name="connsiteX18" fmla="*/ 314009 w 1631861"/>
                  <a:gd name="connsiteY18" fmla="*/ 1807368 h 4700586"/>
                  <a:gd name="connsiteX19" fmla="*/ 254477 w 1631861"/>
                  <a:gd name="connsiteY19" fmla="*/ 1997870 h 4700586"/>
                  <a:gd name="connsiteX20" fmla="*/ 199709 w 1631861"/>
                  <a:gd name="connsiteY20" fmla="*/ 2114550 h 4700586"/>
                  <a:gd name="connsiteX21" fmla="*/ 140177 w 1631861"/>
                  <a:gd name="connsiteY21" fmla="*/ 2312193 h 4700586"/>
                  <a:gd name="connsiteX22" fmla="*/ 66358 w 1631861"/>
                  <a:gd name="connsiteY22" fmla="*/ 2628900 h 4700586"/>
                  <a:gd name="connsiteX23" fmla="*/ 68740 w 1631861"/>
                  <a:gd name="connsiteY23" fmla="*/ 2862262 h 4700586"/>
                  <a:gd name="connsiteX24" fmla="*/ 168753 w 1631861"/>
                  <a:gd name="connsiteY24" fmla="*/ 3050380 h 4700586"/>
                  <a:gd name="connsiteX25" fmla="*/ 242571 w 1631861"/>
                  <a:gd name="connsiteY25" fmla="*/ 3286125 h 4700586"/>
                  <a:gd name="connsiteX26" fmla="*/ 275909 w 1631861"/>
                  <a:gd name="connsiteY26" fmla="*/ 3514725 h 4700586"/>
                  <a:gd name="connsiteX27" fmla="*/ 518796 w 1631861"/>
                  <a:gd name="connsiteY27" fmla="*/ 3614737 h 4700586"/>
                  <a:gd name="connsiteX28" fmla="*/ 697390 w 1631861"/>
                  <a:gd name="connsiteY28" fmla="*/ 3690938 h 4700586"/>
                  <a:gd name="connsiteX29" fmla="*/ 837884 w 1631861"/>
                  <a:gd name="connsiteY29" fmla="*/ 3762375 h 4700586"/>
                  <a:gd name="connsiteX30" fmla="*/ 940278 w 1631861"/>
                  <a:gd name="connsiteY30" fmla="*/ 3800475 h 4700586"/>
                  <a:gd name="connsiteX31" fmla="*/ 942660 w 1631861"/>
                  <a:gd name="connsiteY31" fmla="*/ 4036218 h 4700586"/>
                  <a:gd name="connsiteX32" fmla="*/ 1059341 w 1631861"/>
                  <a:gd name="connsiteY32" fmla="*/ 4140993 h 4700586"/>
                  <a:gd name="connsiteX33" fmla="*/ 1197454 w 1631861"/>
                  <a:gd name="connsiteY33" fmla="*/ 4210049 h 4700586"/>
                  <a:gd name="connsiteX34" fmla="*/ 1302229 w 1631861"/>
                  <a:gd name="connsiteY34" fmla="*/ 4326730 h 4700586"/>
                  <a:gd name="connsiteX35" fmla="*/ 1623697 w 1631861"/>
                  <a:gd name="connsiteY35"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378428 w 1623697"/>
                  <a:gd name="connsiteY35" fmla="*/ 4433886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33197 w 1623697"/>
                  <a:gd name="connsiteY35" fmla="*/ 444579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33197 w 1623697"/>
                  <a:gd name="connsiteY35" fmla="*/ 444579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16541 w 1623697"/>
                  <a:gd name="connsiteY36" fmla="*/ 4557711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59341 w 1587978"/>
                  <a:gd name="connsiteY32" fmla="*/ 4140993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80772 w 1587978"/>
                  <a:gd name="connsiteY32" fmla="*/ 4095749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80772 w 1587978"/>
                  <a:gd name="connsiteY32" fmla="*/ 4095749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829050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829050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132862 w 1587978"/>
                  <a:gd name="connsiteY21" fmla="*/ 2385345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32862 w 1587978"/>
                  <a:gd name="connsiteY22" fmla="*/ 2385345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630840"/>
                  <a:gd name="connsiteY0" fmla="*/ 0 h 4525522"/>
                  <a:gd name="connsiteX1" fmla="*/ 1433196 w 1630840"/>
                  <a:gd name="connsiteY1" fmla="*/ 14287 h 4525522"/>
                  <a:gd name="connsiteX2" fmla="*/ 1364140 w 1630840"/>
                  <a:gd name="connsiteY2" fmla="*/ 230980 h 4525522"/>
                  <a:gd name="connsiteX3" fmla="*/ 1209359 w 1630840"/>
                  <a:gd name="connsiteY3" fmla="*/ 266700 h 4525522"/>
                  <a:gd name="connsiteX4" fmla="*/ 1087916 w 1630840"/>
                  <a:gd name="connsiteY4" fmla="*/ 321468 h 4525522"/>
                  <a:gd name="connsiteX5" fmla="*/ 1047434 w 1630840"/>
                  <a:gd name="connsiteY5" fmla="*/ 531018 h 4525522"/>
                  <a:gd name="connsiteX6" fmla="*/ 959328 w 1630840"/>
                  <a:gd name="connsiteY6" fmla="*/ 659606 h 4525522"/>
                  <a:gd name="connsiteX7" fmla="*/ 914083 w 1630840"/>
                  <a:gd name="connsiteY7" fmla="*/ 850107 h 4525522"/>
                  <a:gd name="connsiteX8" fmla="*/ 866459 w 1630840"/>
                  <a:gd name="connsiteY8" fmla="*/ 990600 h 4525522"/>
                  <a:gd name="connsiteX9" fmla="*/ 761684 w 1630840"/>
                  <a:gd name="connsiteY9" fmla="*/ 976312 h 4525522"/>
                  <a:gd name="connsiteX10" fmla="*/ 633096 w 1630840"/>
                  <a:gd name="connsiteY10" fmla="*/ 1042986 h 4525522"/>
                  <a:gd name="connsiteX11" fmla="*/ 633096 w 1630840"/>
                  <a:gd name="connsiteY11" fmla="*/ 1109662 h 4525522"/>
                  <a:gd name="connsiteX12" fmla="*/ 616428 w 1630840"/>
                  <a:gd name="connsiteY12" fmla="*/ 1140619 h 4525522"/>
                  <a:gd name="connsiteX13" fmla="*/ 623571 w 1630840"/>
                  <a:gd name="connsiteY13" fmla="*/ 1254919 h 4525522"/>
                  <a:gd name="connsiteX14" fmla="*/ 556896 w 1630840"/>
                  <a:gd name="connsiteY14" fmla="*/ 1300162 h 4525522"/>
                  <a:gd name="connsiteX15" fmla="*/ 437834 w 1630840"/>
                  <a:gd name="connsiteY15" fmla="*/ 1319212 h 4525522"/>
                  <a:gd name="connsiteX16" fmla="*/ 404496 w 1630840"/>
                  <a:gd name="connsiteY16" fmla="*/ 1433512 h 4525522"/>
                  <a:gd name="connsiteX17" fmla="*/ 304484 w 1630840"/>
                  <a:gd name="connsiteY17" fmla="*/ 1564481 h 4525522"/>
                  <a:gd name="connsiteX18" fmla="*/ 314009 w 1630840"/>
                  <a:gd name="connsiteY18" fmla="*/ 1807368 h 4525522"/>
                  <a:gd name="connsiteX19" fmla="*/ 298368 w 1630840"/>
                  <a:gd name="connsiteY19" fmla="*/ 2005185 h 4525522"/>
                  <a:gd name="connsiteX20" fmla="*/ 280176 w 1630840"/>
                  <a:gd name="connsiteY20" fmla="*/ 2173072 h 4525522"/>
                  <a:gd name="connsiteX21" fmla="*/ 228332 w 1630840"/>
                  <a:gd name="connsiteY21" fmla="*/ 2310954 h 4525522"/>
                  <a:gd name="connsiteX22" fmla="*/ 154293 w 1630840"/>
                  <a:gd name="connsiteY22" fmla="*/ 2425826 h 4525522"/>
                  <a:gd name="connsiteX23" fmla="*/ 66358 w 1630840"/>
                  <a:gd name="connsiteY23" fmla="*/ 2628900 h 4525522"/>
                  <a:gd name="connsiteX24" fmla="*/ 68740 w 1630840"/>
                  <a:gd name="connsiteY24" fmla="*/ 2862262 h 4525522"/>
                  <a:gd name="connsiteX25" fmla="*/ 168753 w 1630840"/>
                  <a:gd name="connsiteY25" fmla="*/ 3050380 h 4525522"/>
                  <a:gd name="connsiteX26" fmla="*/ 242571 w 1630840"/>
                  <a:gd name="connsiteY26" fmla="*/ 3286125 h 4525522"/>
                  <a:gd name="connsiteX27" fmla="*/ 275909 w 1630840"/>
                  <a:gd name="connsiteY27" fmla="*/ 3514725 h 4525522"/>
                  <a:gd name="connsiteX28" fmla="*/ 518796 w 1630840"/>
                  <a:gd name="connsiteY28" fmla="*/ 3614737 h 4525522"/>
                  <a:gd name="connsiteX29" fmla="*/ 714059 w 1630840"/>
                  <a:gd name="connsiteY29" fmla="*/ 3702844 h 4525522"/>
                  <a:gd name="connsiteX30" fmla="*/ 840266 w 1630840"/>
                  <a:gd name="connsiteY30" fmla="*/ 3767138 h 4525522"/>
                  <a:gd name="connsiteX31" fmla="*/ 940278 w 1630840"/>
                  <a:gd name="connsiteY31" fmla="*/ 3800475 h 4525522"/>
                  <a:gd name="connsiteX32" fmla="*/ 942660 w 1630840"/>
                  <a:gd name="connsiteY32" fmla="*/ 4036218 h 4525522"/>
                  <a:gd name="connsiteX33" fmla="*/ 1066485 w 1630840"/>
                  <a:gd name="connsiteY33" fmla="*/ 4136230 h 4525522"/>
                  <a:gd name="connsiteX34" fmla="*/ 1197454 w 1630840"/>
                  <a:gd name="connsiteY34" fmla="*/ 4210049 h 4525522"/>
                  <a:gd name="connsiteX35" fmla="*/ 1302229 w 1630840"/>
                  <a:gd name="connsiteY35" fmla="*/ 4326730 h 4525522"/>
                  <a:gd name="connsiteX36" fmla="*/ 1423672 w 1630840"/>
                  <a:gd name="connsiteY36" fmla="*/ 4426743 h 4525522"/>
                  <a:gd name="connsiteX37" fmla="*/ 1528447 w 1630840"/>
                  <a:gd name="connsiteY37" fmla="*/ 4521992 h 4525522"/>
                  <a:gd name="connsiteX38" fmla="*/ 1630840 w 1630840"/>
                  <a:gd name="connsiteY38" fmla="*/ 4179093 h 4525522"/>
                  <a:gd name="connsiteX0" fmla="*/ 1526065 w 1630840"/>
                  <a:gd name="connsiteY0" fmla="*/ 0 h 4434066"/>
                  <a:gd name="connsiteX1" fmla="*/ 1433196 w 1630840"/>
                  <a:gd name="connsiteY1" fmla="*/ 14287 h 4434066"/>
                  <a:gd name="connsiteX2" fmla="*/ 1364140 w 1630840"/>
                  <a:gd name="connsiteY2" fmla="*/ 230980 h 4434066"/>
                  <a:gd name="connsiteX3" fmla="*/ 1209359 w 1630840"/>
                  <a:gd name="connsiteY3" fmla="*/ 266700 h 4434066"/>
                  <a:gd name="connsiteX4" fmla="*/ 1087916 w 1630840"/>
                  <a:gd name="connsiteY4" fmla="*/ 321468 h 4434066"/>
                  <a:gd name="connsiteX5" fmla="*/ 1047434 w 1630840"/>
                  <a:gd name="connsiteY5" fmla="*/ 531018 h 4434066"/>
                  <a:gd name="connsiteX6" fmla="*/ 959328 w 1630840"/>
                  <a:gd name="connsiteY6" fmla="*/ 659606 h 4434066"/>
                  <a:gd name="connsiteX7" fmla="*/ 914083 w 1630840"/>
                  <a:gd name="connsiteY7" fmla="*/ 850107 h 4434066"/>
                  <a:gd name="connsiteX8" fmla="*/ 866459 w 1630840"/>
                  <a:gd name="connsiteY8" fmla="*/ 990600 h 4434066"/>
                  <a:gd name="connsiteX9" fmla="*/ 761684 w 1630840"/>
                  <a:gd name="connsiteY9" fmla="*/ 976312 h 4434066"/>
                  <a:gd name="connsiteX10" fmla="*/ 633096 w 1630840"/>
                  <a:gd name="connsiteY10" fmla="*/ 1042986 h 4434066"/>
                  <a:gd name="connsiteX11" fmla="*/ 633096 w 1630840"/>
                  <a:gd name="connsiteY11" fmla="*/ 1109662 h 4434066"/>
                  <a:gd name="connsiteX12" fmla="*/ 616428 w 1630840"/>
                  <a:gd name="connsiteY12" fmla="*/ 1140619 h 4434066"/>
                  <a:gd name="connsiteX13" fmla="*/ 623571 w 1630840"/>
                  <a:gd name="connsiteY13" fmla="*/ 1254919 h 4434066"/>
                  <a:gd name="connsiteX14" fmla="*/ 556896 w 1630840"/>
                  <a:gd name="connsiteY14" fmla="*/ 1300162 h 4434066"/>
                  <a:gd name="connsiteX15" fmla="*/ 437834 w 1630840"/>
                  <a:gd name="connsiteY15" fmla="*/ 1319212 h 4434066"/>
                  <a:gd name="connsiteX16" fmla="*/ 404496 w 1630840"/>
                  <a:gd name="connsiteY16" fmla="*/ 1433512 h 4434066"/>
                  <a:gd name="connsiteX17" fmla="*/ 304484 w 1630840"/>
                  <a:gd name="connsiteY17" fmla="*/ 1564481 h 4434066"/>
                  <a:gd name="connsiteX18" fmla="*/ 314009 w 1630840"/>
                  <a:gd name="connsiteY18" fmla="*/ 1807368 h 4434066"/>
                  <a:gd name="connsiteX19" fmla="*/ 298368 w 1630840"/>
                  <a:gd name="connsiteY19" fmla="*/ 2005185 h 4434066"/>
                  <a:gd name="connsiteX20" fmla="*/ 280176 w 1630840"/>
                  <a:gd name="connsiteY20" fmla="*/ 2173072 h 4434066"/>
                  <a:gd name="connsiteX21" fmla="*/ 228332 w 1630840"/>
                  <a:gd name="connsiteY21" fmla="*/ 2310954 h 4434066"/>
                  <a:gd name="connsiteX22" fmla="*/ 154293 w 1630840"/>
                  <a:gd name="connsiteY22" fmla="*/ 2425826 h 4434066"/>
                  <a:gd name="connsiteX23" fmla="*/ 66358 w 1630840"/>
                  <a:gd name="connsiteY23" fmla="*/ 2628900 h 4434066"/>
                  <a:gd name="connsiteX24" fmla="*/ 68740 w 1630840"/>
                  <a:gd name="connsiteY24" fmla="*/ 2862262 h 4434066"/>
                  <a:gd name="connsiteX25" fmla="*/ 168753 w 1630840"/>
                  <a:gd name="connsiteY25" fmla="*/ 3050380 h 4434066"/>
                  <a:gd name="connsiteX26" fmla="*/ 242571 w 1630840"/>
                  <a:gd name="connsiteY26" fmla="*/ 3286125 h 4434066"/>
                  <a:gd name="connsiteX27" fmla="*/ 275909 w 1630840"/>
                  <a:gd name="connsiteY27" fmla="*/ 3514725 h 4434066"/>
                  <a:gd name="connsiteX28" fmla="*/ 518796 w 1630840"/>
                  <a:gd name="connsiteY28" fmla="*/ 3614737 h 4434066"/>
                  <a:gd name="connsiteX29" fmla="*/ 714059 w 1630840"/>
                  <a:gd name="connsiteY29" fmla="*/ 3702844 h 4434066"/>
                  <a:gd name="connsiteX30" fmla="*/ 840266 w 1630840"/>
                  <a:gd name="connsiteY30" fmla="*/ 3767138 h 4434066"/>
                  <a:gd name="connsiteX31" fmla="*/ 940278 w 1630840"/>
                  <a:gd name="connsiteY31" fmla="*/ 3800475 h 4434066"/>
                  <a:gd name="connsiteX32" fmla="*/ 942660 w 1630840"/>
                  <a:gd name="connsiteY32" fmla="*/ 4036218 h 4434066"/>
                  <a:gd name="connsiteX33" fmla="*/ 1066485 w 1630840"/>
                  <a:gd name="connsiteY33" fmla="*/ 4136230 h 4434066"/>
                  <a:gd name="connsiteX34" fmla="*/ 1197454 w 1630840"/>
                  <a:gd name="connsiteY34" fmla="*/ 4210049 h 4434066"/>
                  <a:gd name="connsiteX35" fmla="*/ 1302229 w 1630840"/>
                  <a:gd name="connsiteY35" fmla="*/ 4326730 h 4434066"/>
                  <a:gd name="connsiteX36" fmla="*/ 1423672 w 1630840"/>
                  <a:gd name="connsiteY36" fmla="*/ 4426743 h 4434066"/>
                  <a:gd name="connsiteX37" fmla="*/ 1521303 w 1630840"/>
                  <a:gd name="connsiteY37" fmla="*/ 4326730 h 4434066"/>
                  <a:gd name="connsiteX38" fmla="*/ 1630840 w 1630840"/>
                  <a:gd name="connsiteY38" fmla="*/ 4179093 h 4434066"/>
                  <a:gd name="connsiteX0" fmla="*/ 1526065 w 1630840"/>
                  <a:gd name="connsiteY0" fmla="*/ 0 h 4434066"/>
                  <a:gd name="connsiteX1" fmla="*/ 1433196 w 1630840"/>
                  <a:gd name="connsiteY1" fmla="*/ 14287 h 4434066"/>
                  <a:gd name="connsiteX2" fmla="*/ 1364140 w 1630840"/>
                  <a:gd name="connsiteY2" fmla="*/ 230980 h 4434066"/>
                  <a:gd name="connsiteX3" fmla="*/ 1209359 w 1630840"/>
                  <a:gd name="connsiteY3" fmla="*/ 266700 h 4434066"/>
                  <a:gd name="connsiteX4" fmla="*/ 1087916 w 1630840"/>
                  <a:gd name="connsiteY4" fmla="*/ 321468 h 4434066"/>
                  <a:gd name="connsiteX5" fmla="*/ 1047434 w 1630840"/>
                  <a:gd name="connsiteY5" fmla="*/ 531018 h 4434066"/>
                  <a:gd name="connsiteX6" fmla="*/ 959328 w 1630840"/>
                  <a:gd name="connsiteY6" fmla="*/ 659606 h 4434066"/>
                  <a:gd name="connsiteX7" fmla="*/ 914083 w 1630840"/>
                  <a:gd name="connsiteY7" fmla="*/ 850107 h 4434066"/>
                  <a:gd name="connsiteX8" fmla="*/ 866459 w 1630840"/>
                  <a:gd name="connsiteY8" fmla="*/ 990600 h 4434066"/>
                  <a:gd name="connsiteX9" fmla="*/ 761684 w 1630840"/>
                  <a:gd name="connsiteY9" fmla="*/ 976312 h 4434066"/>
                  <a:gd name="connsiteX10" fmla="*/ 633096 w 1630840"/>
                  <a:gd name="connsiteY10" fmla="*/ 1042986 h 4434066"/>
                  <a:gd name="connsiteX11" fmla="*/ 633096 w 1630840"/>
                  <a:gd name="connsiteY11" fmla="*/ 1109662 h 4434066"/>
                  <a:gd name="connsiteX12" fmla="*/ 616428 w 1630840"/>
                  <a:gd name="connsiteY12" fmla="*/ 1140619 h 4434066"/>
                  <a:gd name="connsiteX13" fmla="*/ 623571 w 1630840"/>
                  <a:gd name="connsiteY13" fmla="*/ 1254919 h 4434066"/>
                  <a:gd name="connsiteX14" fmla="*/ 556896 w 1630840"/>
                  <a:gd name="connsiteY14" fmla="*/ 1300162 h 4434066"/>
                  <a:gd name="connsiteX15" fmla="*/ 437834 w 1630840"/>
                  <a:gd name="connsiteY15" fmla="*/ 1319212 h 4434066"/>
                  <a:gd name="connsiteX16" fmla="*/ 404496 w 1630840"/>
                  <a:gd name="connsiteY16" fmla="*/ 1433512 h 4434066"/>
                  <a:gd name="connsiteX17" fmla="*/ 304484 w 1630840"/>
                  <a:gd name="connsiteY17" fmla="*/ 1564481 h 4434066"/>
                  <a:gd name="connsiteX18" fmla="*/ 314009 w 1630840"/>
                  <a:gd name="connsiteY18" fmla="*/ 1807368 h 4434066"/>
                  <a:gd name="connsiteX19" fmla="*/ 298368 w 1630840"/>
                  <a:gd name="connsiteY19" fmla="*/ 2005185 h 4434066"/>
                  <a:gd name="connsiteX20" fmla="*/ 280176 w 1630840"/>
                  <a:gd name="connsiteY20" fmla="*/ 2173072 h 4434066"/>
                  <a:gd name="connsiteX21" fmla="*/ 228332 w 1630840"/>
                  <a:gd name="connsiteY21" fmla="*/ 2310954 h 4434066"/>
                  <a:gd name="connsiteX22" fmla="*/ 154293 w 1630840"/>
                  <a:gd name="connsiteY22" fmla="*/ 2425826 h 4434066"/>
                  <a:gd name="connsiteX23" fmla="*/ 66358 w 1630840"/>
                  <a:gd name="connsiteY23" fmla="*/ 2628900 h 4434066"/>
                  <a:gd name="connsiteX24" fmla="*/ 68740 w 1630840"/>
                  <a:gd name="connsiteY24" fmla="*/ 2862262 h 4434066"/>
                  <a:gd name="connsiteX25" fmla="*/ 168753 w 1630840"/>
                  <a:gd name="connsiteY25" fmla="*/ 3050380 h 4434066"/>
                  <a:gd name="connsiteX26" fmla="*/ 242571 w 1630840"/>
                  <a:gd name="connsiteY26" fmla="*/ 3286125 h 4434066"/>
                  <a:gd name="connsiteX27" fmla="*/ 275909 w 1630840"/>
                  <a:gd name="connsiteY27" fmla="*/ 3514725 h 4434066"/>
                  <a:gd name="connsiteX28" fmla="*/ 518796 w 1630840"/>
                  <a:gd name="connsiteY28" fmla="*/ 3614737 h 4434066"/>
                  <a:gd name="connsiteX29" fmla="*/ 714059 w 1630840"/>
                  <a:gd name="connsiteY29" fmla="*/ 3702844 h 4434066"/>
                  <a:gd name="connsiteX30" fmla="*/ 840266 w 1630840"/>
                  <a:gd name="connsiteY30" fmla="*/ 3767138 h 4434066"/>
                  <a:gd name="connsiteX31" fmla="*/ 940278 w 1630840"/>
                  <a:gd name="connsiteY31" fmla="*/ 3800475 h 4434066"/>
                  <a:gd name="connsiteX32" fmla="*/ 942660 w 1630840"/>
                  <a:gd name="connsiteY32" fmla="*/ 4036218 h 4434066"/>
                  <a:gd name="connsiteX33" fmla="*/ 1066485 w 1630840"/>
                  <a:gd name="connsiteY33" fmla="*/ 4136230 h 4434066"/>
                  <a:gd name="connsiteX34" fmla="*/ 1197454 w 1630840"/>
                  <a:gd name="connsiteY34" fmla="*/ 4210049 h 4434066"/>
                  <a:gd name="connsiteX35" fmla="*/ 1302229 w 1630840"/>
                  <a:gd name="connsiteY35" fmla="*/ 4326730 h 4434066"/>
                  <a:gd name="connsiteX36" fmla="*/ 1423672 w 1630840"/>
                  <a:gd name="connsiteY36" fmla="*/ 4426743 h 4434066"/>
                  <a:gd name="connsiteX37" fmla="*/ 1521303 w 1630840"/>
                  <a:gd name="connsiteY37" fmla="*/ 4326730 h 4434066"/>
                  <a:gd name="connsiteX38" fmla="*/ 1630840 w 1630840"/>
                  <a:gd name="connsiteY38" fmla="*/ 4179093 h 4434066"/>
                  <a:gd name="connsiteX0" fmla="*/ 1526065 w 1630840"/>
                  <a:gd name="connsiteY0" fmla="*/ 0 h 4438336"/>
                  <a:gd name="connsiteX1" fmla="*/ 1433196 w 1630840"/>
                  <a:gd name="connsiteY1" fmla="*/ 14287 h 4438336"/>
                  <a:gd name="connsiteX2" fmla="*/ 1364140 w 1630840"/>
                  <a:gd name="connsiteY2" fmla="*/ 230980 h 4438336"/>
                  <a:gd name="connsiteX3" fmla="*/ 1209359 w 1630840"/>
                  <a:gd name="connsiteY3" fmla="*/ 266700 h 4438336"/>
                  <a:gd name="connsiteX4" fmla="*/ 1087916 w 1630840"/>
                  <a:gd name="connsiteY4" fmla="*/ 321468 h 4438336"/>
                  <a:gd name="connsiteX5" fmla="*/ 1047434 w 1630840"/>
                  <a:gd name="connsiteY5" fmla="*/ 531018 h 4438336"/>
                  <a:gd name="connsiteX6" fmla="*/ 959328 w 1630840"/>
                  <a:gd name="connsiteY6" fmla="*/ 659606 h 4438336"/>
                  <a:gd name="connsiteX7" fmla="*/ 914083 w 1630840"/>
                  <a:gd name="connsiteY7" fmla="*/ 850107 h 4438336"/>
                  <a:gd name="connsiteX8" fmla="*/ 866459 w 1630840"/>
                  <a:gd name="connsiteY8" fmla="*/ 990600 h 4438336"/>
                  <a:gd name="connsiteX9" fmla="*/ 761684 w 1630840"/>
                  <a:gd name="connsiteY9" fmla="*/ 976312 h 4438336"/>
                  <a:gd name="connsiteX10" fmla="*/ 633096 w 1630840"/>
                  <a:gd name="connsiteY10" fmla="*/ 1042986 h 4438336"/>
                  <a:gd name="connsiteX11" fmla="*/ 633096 w 1630840"/>
                  <a:gd name="connsiteY11" fmla="*/ 1109662 h 4438336"/>
                  <a:gd name="connsiteX12" fmla="*/ 616428 w 1630840"/>
                  <a:gd name="connsiteY12" fmla="*/ 1140619 h 4438336"/>
                  <a:gd name="connsiteX13" fmla="*/ 623571 w 1630840"/>
                  <a:gd name="connsiteY13" fmla="*/ 1254919 h 4438336"/>
                  <a:gd name="connsiteX14" fmla="*/ 556896 w 1630840"/>
                  <a:gd name="connsiteY14" fmla="*/ 1300162 h 4438336"/>
                  <a:gd name="connsiteX15" fmla="*/ 437834 w 1630840"/>
                  <a:gd name="connsiteY15" fmla="*/ 1319212 h 4438336"/>
                  <a:gd name="connsiteX16" fmla="*/ 404496 w 1630840"/>
                  <a:gd name="connsiteY16" fmla="*/ 1433512 h 4438336"/>
                  <a:gd name="connsiteX17" fmla="*/ 304484 w 1630840"/>
                  <a:gd name="connsiteY17" fmla="*/ 1564481 h 4438336"/>
                  <a:gd name="connsiteX18" fmla="*/ 314009 w 1630840"/>
                  <a:gd name="connsiteY18" fmla="*/ 1807368 h 4438336"/>
                  <a:gd name="connsiteX19" fmla="*/ 298368 w 1630840"/>
                  <a:gd name="connsiteY19" fmla="*/ 2005185 h 4438336"/>
                  <a:gd name="connsiteX20" fmla="*/ 280176 w 1630840"/>
                  <a:gd name="connsiteY20" fmla="*/ 2173072 h 4438336"/>
                  <a:gd name="connsiteX21" fmla="*/ 228332 w 1630840"/>
                  <a:gd name="connsiteY21" fmla="*/ 2310954 h 4438336"/>
                  <a:gd name="connsiteX22" fmla="*/ 154293 w 1630840"/>
                  <a:gd name="connsiteY22" fmla="*/ 2425826 h 4438336"/>
                  <a:gd name="connsiteX23" fmla="*/ 66358 w 1630840"/>
                  <a:gd name="connsiteY23" fmla="*/ 2628900 h 4438336"/>
                  <a:gd name="connsiteX24" fmla="*/ 68740 w 1630840"/>
                  <a:gd name="connsiteY24" fmla="*/ 2862262 h 4438336"/>
                  <a:gd name="connsiteX25" fmla="*/ 168753 w 1630840"/>
                  <a:gd name="connsiteY25" fmla="*/ 3050380 h 4438336"/>
                  <a:gd name="connsiteX26" fmla="*/ 242571 w 1630840"/>
                  <a:gd name="connsiteY26" fmla="*/ 3286125 h 4438336"/>
                  <a:gd name="connsiteX27" fmla="*/ 275909 w 1630840"/>
                  <a:gd name="connsiteY27" fmla="*/ 3514725 h 4438336"/>
                  <a:gd name="connsiteX28" fmla="*/ 518796 w 1630840"/>
                  <a:gd name="connsiteY28" fmla="*/ 3614737 h 4438336"/>
                  <a:gd name="connsiteX29" fmla="*/ 714059 w 1630840"/>
                  <a:gd name="connsiteY29" fmla="*/ 3702844 h 4438336"/>
                  <a:gd name="connsiteX30" fmla="*/ 840266 w 1630840"/>
                  <a:gd name="connsiteY30" fmla="*/ 3767138 h 4438336"/>
                  <a:gd name="connsiteX31" fmla="*/ 940278 w 1630840"/>
                  <a:gd name="connsiteY31" fmla="*/ 3800475 h 4438336"/>
                  <a:gd name="connsiteX32" fmla="*/ 942660 w 1630840"/>
                  <a:gd name="connsiteY32" fmla="*/ 4036218 h 4438336"/>
                  <a:gd name="connsiteX33" fmla="*/ 1066485 w 1630840"/>
                  <a:gd name="connsiteY33" fmla="*/ 4136230 h 4438336"/>
                  <a:gd name="connsiteX34" fmla="*/ 1197454 w 1630840"/>
                  <a:gd name="connsiteY34" fmla="*/ 4210049 h 4438336"/>
                  <a:gd name="connsiteX35" fmla="*/ 1302229 w 1630840"/>
                  <a:gd name="connsiteY35" fmla="*/ 4326730 h 4438336"/>
                  <a:gd name="connsiteX36" fmla="*/ 1423672 w 1630840"/>
                  <a:gd name="connsiteY36" fmla="*/ 4426743 h 4438336"/>
                  <a:gd name="connsiteX37" fmla="*/ 1521303 w 1630840"/>
                  <a:gd name="connsiteY37" fmla="*/ 4326730 h 4438336"/>
                  <a:gd name="connsiteX38" fmla="*/ 1630840 w 1630840"/>
                  <a:gd name="connsiteY38" fmla="*/ 4179093 h 4438336"/>
                  <a:gd name="connsiteX0" fmla="*/ 1526065 w 1630840"/>
                  <a:gd name="connsiteY0" fmla="*/ 0 h 4447116"/>
                  <a:gd name="connsiteX1" fmla="*/ 1433196 w 1630840"/>
                  <a:gd name="connsiteY1" fmla="*/ 14287 h 4447116"/>
                  <a:gd name="connsiteX2" fmla="*/ 1364140 w 1630840"/>
                  <a:gd name="connsiteY2" fmla="*/ 230980 h 4447116"/>
                  <a:gd name="connsiteX3" fmla="*/ 1209359 w 1630840"/>
                  <a:gd name="connsiteY3" fmla="*/ 266700 h 4447116"/>
                  <a:gd name="connsiteX4" fmla="*/ 1087916 w 1630840"/>
                  <a:gd name="connsiteY4" fmla="*/ 321468 h 4447116"/>
                  <a:gd name="connsiteX5" fmla="*/ 1047434 w 1630840"/>
                  <a:gd name="connsiteY5" fmla="*/ 531018 h 4447116"/>
                  <a:gd name="connsiteX6" fmla="*/ 959328 w 1630840"/>
                  <a:gd name="connsiteY6" fmla="*/ 659606 h 4447116"/>
                  <a:gd name="connsiteX7" fmla="*/ 914083 w 1630840"/>
                  <a:gd name="connsiteY7" fmla="*/ 850107 h 4447116"/>
                  <a:gd name="connsiteX8" fmla="*/ 866459 w 1630840"/>
                  <a:gd name="connsiteY8" fmla="*/ 990600 h 4447116"/>
                  <a:gd name="connsiteX9" fmla="*/ 761684 w 1630840"/>
                  <a:gd name="connsiteY9" fmla="*/ 976312 h 4447116"/>
                  <a:gd name="connsiteX10" fmla="*/ 633096 w 1630840"/>
                  <a:gd name="connsiteY10" fmla="*/ 1042986 h 4447116"/>
                  <a:gd name="connsiteX11" fmla="*/ 633096 w 1630840"/>
                  <a:gd name="connsiteY11" fmla="*/ 1109662 h 4447116"/>
                  <a:gd name="connsiteX12" fmla="*/ 616428 w 1630840"/>
                  <a:gd name="connsiteY12" fmla="*/ 1140619 h 4447116"/>
                  <a:gd name="connsiteX13" fmla="*/ 623571 w 1630840"/>
                  <a:gd name="connsiteY13" fmla="*/ 1254919 h 4447116"/>
                  <a:gd name="connsiteX14" fmla="*/ 556896 w 1630840"/>
                  <a:gd name="connsiteY14" fmla="*/ 1300162 h 4447116"/>
                  <a:gd name="connsiteX15" fmla="*/ 437834 w 1630840"/>
                  <a:gd name="connsiteY15" fmla="*/ 1319212 h 4447116"/>
                  <a:gd name="connsiteX16" fmla="*/ 404496 w 1630840"/>
                  <a:gd name="connsiteY16" fmla="*/ 1433512 h 4447116"/>
                  <a:gd name="connsiteX17" fmla="*/ 304484 w 1630840"/>
                  <a:gd name="connsiteY17" fmla="*/ 1564481 h 4447116"/>
                  <a:gd name="connsiteX18" fmla="*/ 314009 w 1630840"/>
                  <a:gd name="connsiteY18" fmla="*/ 1807368 h 4447116"/>
                  <a:gd name="connsiteX19" fmla="*/ 298368 w 1630840"/>
                  <a:gd name="connsiteY19" fmla="*/ 2005185 h 4447116"/>
                  <a:gd name="connsiteX20" fmla="*/ 280176 w 1630840"/>
                  <a:gd name="connsiteY20" fmla="*/ 2173072 h 4447116"/>
                  <a:gd name="connsiteX21" fmla="*/ 228332 w 1630840"/>
                  <a:gd name="connsiteY21" fmla="*/ 2310954 h 4447116"/>
                  <a:gd name="connsiteX22" fmla="*/ 154293 w 1630840"/>
                  <a:gd name="connsiteY22" fmla="*/ 2425826 h 4447116"/>
                  <a:gd name="connsiteX23" fmla="*/ 66358 w 1630840"/>
                  <a:gd name="connsiteY23" fmla="*/ 2628900 h 4447116"/>
                  <a:gd name="connsiteX24" fmla="*/ 68740 w 1630840"/>
                  <a:gd name="connsiteY24" fmla="*/ 2862262 h 4447116"/>
                  <a:gd name="connsiteX25" fmla="*/ 168753 w 1630840"/>
                  <a:gd name="connsiteY25" fmla="*/ 3050380 h 4447116"/>
                  <a:gd name="connsiteX26" fmla="*/ 242571 w 1630840"/>
                  <a:gd name="connsiteY26" fmla="*/ 3286125 h 4447116"/>
                  <a:gd name="connsiteX27" fmla="*/ 275909 w 1630840"/>
                  <a:gd name="connsiteY27" fmla="*/ 3514725 h 4447116"/>
                  <a:gd name="connsiteX28" fmla="*/ 518796 w 1630840"/>
                  <a:gd name="connsiteY28" fmla="*/ 3614737 h 4447116"/>
                  <a:gd name="connsiteX29" fmla="*/ 714059 w 1630840"/>
                  <a:gd name="connsiteY29" fmla="*/ 3702844 h 4447116"/>
                  <a:gd name="connsiteX30" fmla="*/ 840266 w 1630840"/>
                  <a:gd name="connsiteY30" fmla="*/ 3767138 h 4447116"/>
                  <a:gd name="connsiteX31" fmla="*/ 940278 w 1630840"/>
                  <a:gd name="connsiteY31" fmla="*/ 3800475 h 4447116"/>
                  <a:gd name="connsiteX32" fmla="*/ 942660 w 1630840"/>
                  <a:gd name="connsiteY32" fmla="*/ 4036218 h 4447116"/>
                  <a:gd name="connsiteX33" fmla="*/ 1066485 w 1630840"/>
                  <a:gd name="connsiteY33" fmla="*/ 4136230 h 4447116"/>
                  <a:gd name="connsiteX34" fmla="*/ 1197454 w 1630840"/>
                  <a:gd name="connsiteY34" fmla="*/ 4210049 h 4447116"/>
                  <a:gd name="connsiteX35" fmla="*/ 1302229 w 1630840"/>
                  <a:gd name="connsiteY35" fmla="*/ 4326730 h 4447116"/>
                  <a:gd name="connsiteX36" fmla="*/ 1385572 w 1630840"/>
                  <a:gd name="connsiteY36" fmla="*/ 4436268 h 4447116"/>
                  <a:gd name="connsiteX37" fmla="*/ 1521303 w 1630840"/>
                  <a:gd name="connsiteY37" fmla="*/ 4326730 h 4447116"/>
                  <a:gd name="connsiteX38" fmla="*/ 1630840 w 1630840"/>
                  <a:gd name="connsiteY38" fmla="*/ 4179093 h 4447116"/>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9328 w 1630840"/>
                  <a:gd name="connsiteY7" fmla="*/ 659606 h 4436268"/>
                  <a:gd name="connsiteX8" fmla="*/ 914083 w 1630840"/>
                  <a:gd name="connsiteY8" fmla="*/ 850107 h 4436268"/>
                  <a:gd name="connsiteX9" fmla="*/ 866459 w 1630840"/>
                  <a:gd name="connsiteY9" fmla="*/ 990600 h 4436268"/>
                  <a:gd name="connsiteX10" fmla="*/ 761684 w 1630840"/>
                  <a:gd name="connsiteY10" fmla="*/ 976312 h 4436268"/>
                  <a:gd name="connsiteX11" fmla="*/ 633096 w 1630840"/>
                  <a:gd name="connsiteY11" fmla="*/ 1042986 h 4436268"/>
                  <a:gd name="connsiteX12" fmla="*/ 633096 w 1630840"/>
                  <a:gd name="connsiteY12" fmla="*/ 1109662 h 4436268"/>
                  <a:gd name="connsiteX13" fmla="*/ 616428 w 1630840"/>
                  <a:gd name="connsiteY13" fmla="*/ 1140619 h 4436268"/>
                  <a:gd name="connsiteX14" fmla="*/ 623571 w 1630840"/>
                  <a:gd name="connsiteY14" fmla="*/ 1254919 h 4436268"/>
                  <a:gd name="connsiteX15" fmla="*/ 556896 w 1630840"/>
                  <a:gd name="connsiteY15" fmla="*/ 1300162 h 4436268"/>
                  <a:gd name="connsiteX16" fmla="*/ 437834 w 1630840"/>
                  <a:gd name="connsiteY16" fmla="*/ 1319212 h 4436268"/>
                  <a:gd name="connsiteX17" fmla="*/ 404496 w 1630840"/>
                  <a:gd name="connsiteY17" fmla="*/ 1433512 h 4436268"/>
                  <a:gd name="connsiteX18" fmla="*/ 304484 w 1630840"/>
                  <a:gd name="connsiteY18" fmla="*/ 1564481 h 4436268"/>
                  <a:gd name="connsiteX19" fmla="*/ 314009 w 1630840"/>
                  <a:gd name="connsiteY19" fmla="*/ 1807368 h 4436268"/>
                  <a:gd name="connsiteX20" fmla="*/ 298368 w 1630840"/>
                  <a:gd name="connsiteY20" fmla="*/ 1941685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761684 w 1630840"/>
                  <a:gd name="connsiteY11" fmla="*/ 976312 h 4436268"/>
                  <a:gd name="connsiteX12" fmla="*/ 633096 w 1630840"/>
                  <a:gd name="connsiteY12" fmla="*/ 1042986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33096 w 1630840"/>
                  <a:gd name="connsiteY12" fmla="*/ 1042986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16428 w 1630840"/>
                  <a:gd name="connsiteY13" fmla="*/ 1140619 h 4436268"/>
                  <a:gd name="connsiteX14" fmla="*/ 623571 w 1630840"/>
                  <a:gd name="connsiteY14" fmla="*/ 1254919 h 4436268"/>
                  <a:gd name="connsiteX15" fmla="*/ 556896 w 1630840"/>
                  <a:gd name="connsiteY15" fmla="*/ 1300162 h 4436268"/>
                  <a:gd name="connsiteX16" fmla="*/ 437834 w 1630840"/>
                  <a:gd name="connsiteY16" fmla="*/ 1319212 h 4436268"/>
                  <a:gd name="connsiteX17" fmla="*/ 404496 w 1630840"/>
                  <a:gd name="connsiteY17" fmla="*/ 1433512 h 4436268"/>
                  <a:gd name="connsiteX18" fmla="*/ 304484 w 1630840"/>
                  <a:gd name="connsiteY18" fmla="*/ 1564481 h 4436268"/>
                  <a:gd name="connsiteX19" fmla="*/ 314009 w 1630840"/>
                  <a:gd name="connsiteY19" fmla="*/ 1807368 h 4436268"/>
                  <a:gd name="connsiteX20" fmla="*/ 298368 w 1630840"/>
                  <a:gd name="connsiteY20" fmla="*/ 1941685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324809 w 1630840"/>
                  <a:gd name="connsiteY19" fmla="*/ 1965481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246798 w 1630840"/>
                  <a:gd name="connsiteY22" fmla="*/ 2318865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246798 w 1630840"/>
                  <a:gd name="connsiteY22" fmla="*/ 2318865 h 4436268"/>
                  <a:gd name="connsiteX23" fmla="*/ 170158 w 1630840"/>
                  <a:gd name="connsiteY23" fmla="*/ 2378232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42335 w 1647110"/>
                  <a:gd name="connsiteY0" fmla="*/ 0 h 4436268"/>
                  <a:gd name="connsiteX1" fmla="*/ 1449466 w 1647110"/>
                  <a:gd name="connsiteY1" fmla="*/ 14287 h 4436268"/>
                  <a:gd name="connsiteX2" fmla="*/ 1380410 w 1647110"/>
                  <a:gd name="connsiteY2" fmla="*/ 230980 h 4436268"/>
                  <a:gd name="connsiteX3" fmla="*/ 1225629 w 1647110"/>
                  <a:gd name="connsiteY3" fmla="*/ 266700 h 4436268"/>
                  <a:gd name="connsiteX4" fmla="*/ 1104186 w 1647110"/>
                  <a:gd name="connsiteY4" fmla="*/ 321468 h 4436268"/>
                  <a:gd name="connsiteX5" fmla="*/ 936789 w 1647110"/>
                  <a:gd name="connsiteY5" fmla="*/ 319492 h 4436268"/>
                  <a:gd name="connsiteX6" fmla="*/ 902612 w 1647110"/>
                  <a:gd name="connsiteY6" fmla="*/ 412133 h 4436268"/>
                  <a:gd name="connsiteX7" fmla="*/ 974001 w 1647110"/>
                  <a:gd name="connsiteY7" fmla="*/ 475591 h 4436268"/>
                  <a:gd name="connsiteX8" fmla="*/ 975598 w 1647110"/>
                  <a:gd name="connsiteY8" fmla="*/ 659606 h 4436268"/>
                  <a:gd name="connsiteX9" fmla="*/ 930353 w 1647110"/>
                  <a:gd name="connsiteY9" fmla="*/ 850107 h 4436268"/>
                  <a:gd name="connsiteX10" fmla="*/ 882729 w 1647110"/>
                  <a:gd name="connsiteY10" fmla="*/ 990600 h 4436268"/>
                  <a:gd name="connsiteX11" fmla="*/ 851988 w 1647110"/>
                  <a:gd name="connsiteY11" fmla="*/ 1074142 h 4436268"/>
                  <a:gd name="connsiteX12" fmla="*/ 715468 w 1647110"/>
                  <a:gd name="connsiteY12" fmla="*/ 1238648 h 4436268"/>
                  <a:gd name="connsiteX13" fmla="*/ 663637 w 1647110"/>
                  <a:gd name="connsiteY13" fmla="*/ 1278715 h 4436268"/>
                  <a:gd name="connsiteX14" fmla="*/ 573166 w 1647110"/>
                  <a:gd name="connsiteY14" fmla="*/ 1300162 h 4436268"/>
                  <a:gd name="connsiteX15" fmla="*/ 454104 w 1647110"/>
                  <a:gd name="connsiteY15" fmla="*/ 1319212 h 4436268"/>
                  <a:gd name="connsiteX16" fmla="*/ 420766 w 1647110"/>
                  <a:gd name="connsiteY16" fmla="*/ 1433512 h 4436268"/>
                  <a:gd name="connsiteX17" fmla="*/ 320754 w 1647110"/>
                  <a:gd name="connsiteY17" fmla="*/ 1564481 h 4436268"/>
                  <a:gd name="connsiteX18" fmla="*/ 330279 w 1647110"/>
                  <a:gd name="connsiteY18" fmla="*/ 1807368 h 4436268"/>
                  <a:gd name="connsiteX19" fmla="*/ 310339 w 1647110"/>
                  <a:gd name="connsiteY19" fmla="*/ 1919255 h 4436268"/>
                  <a:gd name="connsiteX20" fmla="*/ 341079 w 1647110"/>
                  <a:gd name="connsiteY20" fmla="*/ 1965481 h 4436268"/>
                  <a:gd name="connsiteX21" fmla="*/ 271278 w 1647110"/>
                  <a:gd name="connsiteY21" fmla="*/ 2200796 h 4436268"/>
                  <a:gd name="connsiteX22" fmla="*/ 263068 w 1647110"/>
                  <a:gd name="connsiteY22" fmla="*/ 2318865 h 4436268"/>
                  <a:gd name="connsiteX23" fmla="*/ 186428 w 1647110"/>
                  <a:gd name="connsiteY23" fmla="*/ 2378232 h 4436268"/>
                  <a:gd name="connsiteX24" fmla="*/ 82628 w 1647110"/>
                  <a:gd name="connsiteY24" fmla="*/ 2628900 h 4436268"/>
                  <a:gd name="connsiteX25" fmla="*/ 42705 w 1647110"/>
                  <a:gd name="connsiteY25" fmla="*/ 2769719 h 4436268"/>
                  <a:gd name="connsiteX26" fmla="*/ 185023 w 1647110"/>
                  <a:gd name="connsiteY26" fmla="*/ 3050380 h 4436268"/>
                  <a:gd name="connsiteX27" fmla="*/ 258841 w 1647110"/>
                  <a:gd name="connsiteY27" fmla="*/ 3286125 h 4436268"/>
                  <a:gd name="connsiteX28" fmla="*/ 292179 w 1647110"/>
                  <a:gd name="connsiteY28" fmla="*/ 3514725 h 4436268"/>
                  <a:gd name="connsiteX29" fmla="*/ 535066 w 1647110"/>
                  <a:gd name="connsiteY29" fmla="*/ 3614737 h 4436268"/>
                  <a:gd name="connsiteX30" fmla="*/ 730329 w 1647110"/>
                  <a:gd name="connsiteY30" fmla="*/ 3702844 h 4436268"/>
                  <a:gd name="connsiteX31" fmla="*/ 856536 w 1647110"/>
                  <a:gd name="connsiteY31" fmla="*/ 3767138 h 4436268"/>
                  <a:gd name="connsiteX32" fmla="*/ 956548 w 1647110"/>
                  <a:gd name="connsiteY32" fmla="*/ 3800475 h 4436268"/>
                  <a:gd name="connsiteX33" fmla="*/ 958930 w 1647110"/>
                  <a:gd name="connsiteY33" fmla="*/ 4036218 h 4436268"/>
                  <a:gd name="connsiteX34" fmla="*/ 1082755 w 1647110"/>
                  <a:gd name="connsiteY34" fmla="*/ 4136230 h 4436268"/>
                  <a:gd name="connsiteX35" fmla="*/ 1213724 w 1647110"/>
                  <a:gd name="connsiteY35" fmla="*/ 4231480 h 4436268"/>
                  <a:gd name="connsiteX36" fmla="*/ 1318499 w 1647110"/>
                  <a:gd name="connsiteY36" fmla="*/ 4326730 h 4436268"/>
                  <a:gd name="connsiteX37" fmla="*/ 1401842 w 1647110"/>
                  <a:gd name="connsiteY37" fmla="*/ 4436268 h 4436268"/>
                  <a:gd name="connsiteX38" fmla="*/ 1537573 w 1647110"/>
                  <a:gd name="connsiteY38" fmla="*/ 4326730 h 4436268"/>
                  <a:gd name="connsiteX39" fmla="*/ 1647110 w 1647110"/>
                  <a:gd name="connsiteY39" fmla="*/ 4179093 h 4436268"/>
                  <a:gd name="connsiteX0" fmla="*/ 1535984 w 1640759"/>
                  <a:gd name="connsiteY0" fmla="*/ 0 h 4436268"/>
                  <a:gd name="connsiteX1" fmla="*/ 1443115 w 1640759"/>
                  <a:gd name="connsiteY1" fmla="*/ 14287 h 4436268"/>
                  <a:gd name="connsiteX2" fmla="*/ 1374059 w 1640759"/>
                  <a:gd name="connsiteY2" fmla="*/ 230980 h 4436268"/>
                  <a:gd name="connsiteX3" fmla="*/ 1219278 w 1640759"/>
                  <a:gd name="connsiteY3" fmla="*/ 266700 h 4436268"/>
                  <a:gd name="connsiteX4" fmla="*/ 1097835 w 1640759"/>
                  <a:gd name="connsiteY4" fmla="*/ 321468 h 4436268"/>
                  <a:gd name="connsiteX5" fmla="*/ 930438 w 1640759"/>
                  <a:gd name="connsiteY5" fmla="*/ 319492 h 4436268"/>
                  <a:gd name="connsiteX6" fmla="*/ 896261 w 1640759"/>
                  <a:gd name="connsiteY6" fmla="*/ 412133 h 4436268"/>
                  <a:gd name="connsiteX7" fmla="*/ 967650 w 1640759"/>
                  <a:gd name="connsiteY7" fmla="*/ 475591 h 4436268"/>
                  <a:gd name="connsiteX8" fmla="*/ 969247 w 1640759"/>
                  <a:gd name="connsiteY8" fmla="*/ 659606 h 4436268"/>
                  <a:gd name="connsiteX9" fmla="*/ 924002 w 1640759"/>
                  <a:gd name="connsiteY9" fmla="*/ 850107 h 4436268"/>
                  <a:gd name="connsiteX10" fmla="*/ 876378 w 1640759"/>
                  <a:gd name="connsiteY10" fmla="*/ 990600 h 4436268"/>
                  <a:gd name="connsiteX11" fmla="*/ 845637 w 1640759"/>
                  <a:gd name="connsiteY11" fmla="*/ 1074142 h 4436268"/>
                  <a:gd name="connsiteX12" fmla="*/ 709117 w 1640759"/>
                  <a:gd name="connsiteY12" fmla="*/ 1238648 h 4436268"/>
                  <a:gd name="connsiteX13" fmla="*/ 657286 w 1640759"/>
                  <a:gd name="connsiteY13" fmla="*/ 1278715 h 4436268"/>
                  <a:gd name="connsiteX14" fmla="*/ 566815 w 1640759"/>
                  <a:gd name="connsiteY14" fmla="*/ 1300162 h 4436268"/>
                  <a:gd name="connsiteX15" fmla="*/ 447753 w 1640759"/>
                  <a:gd name="connsiteY15" fmla="*/ 1319212 h 4436268"/>
                  <a:gd name="connsiteX16" fmla="*/ 414415 w 1640759"/>
                  <a:gd name="connsiteY16" fmla="*/ 1433512 h 4436268"/>
                  <a:gd name="connsiteX17" fmla="*/ 314403 w 1640759"/>
                  <a:gd name="connsiteY17" fmla="*/ 1564481 h 4436268"/>
                  <a:gd name="connsiteX18" fmla="*/ 323928 w 1640759"/>
                  <a:gd name="connsiteY18" fmla="*/ 1807368 h 4436268"/>
                  <a:gd name="connsiteX19" fmla="*/ 303988 w 1640759"/>
                  <a:gd name="connsiteY19" fmla="*/ 1919255 h 4436268"/>
                  <a:gd name="connsiteX20" fmla="*/ 334728 w 1640759"/>
                  <a:gd name="connsiteY20" fmla="*/ 1965481 h 4436268"/>
                  <a:gd name="connsiteX21" fmla="*/ 264927 w 1640759"/>
                  <a:gd name="connsiteY21" fmla="*/ 2200796 h 4436268"/>
                  <a:gd name="connsiteX22" fmla="*/ 256717 w 1640759"/>
                  <a:gd name="connsiteY22" fmla="*/ 2318865 h 4436268"/>
                  <a:gd name="connsiteX23" fmla="*/ 180077 w 1640759"/>
                  <a:gd name="connsiteY23" fmla="*/ 2378232 h 4436268"/>
                  <a:gd name="connsiteX24" fmla="*/ 76277 w 1640759"/>
                  <a:gd name="connsiteY24" fmla="*/ 2628900 h 4436268"/>
                  <a:gd name="connsiteX25" fmla="*/ 36354 w 1640759"/>
                  <a:gd name="connsiteY25" fmla="*/ 2769719 h 4436268"/>
                  <a:gd name="connsiteX26" fmla="*/ 178672 w 1640759"/>
                  <a:gd name="connsiteY26" fmla="*/ 3050380 h 4436268"/>
                  <a:gd name="connsiteX27" fmla="*/ 252490 w 1640759"/>
                  <a:gd name="connsiteY27" fmla="*/ 3286125 h 4436268"/>
                  <a:gd name="connsiteX28" fmla="*/ 285828 w 1640759"/>
                  <a:gd name="connsiteY28" fmla="*/ 3514725 h 4436268"/>
                  <a:gd name="connsiteX29" fmla="*/ 528715 w 1640759"/>
                  <a:gd name="connsiteY29" fmla="*/ 3614737 h 4436268"/>
                  <a:gd name="connsiteX30" fmla="*/ 723978 w 1640759"/>
                  <a:gd name="connsiteY30" fmla="*/ 3702844 h 4436268"/>
                  <a:gd name="connsiteX31" fmla="*/ 850185 w 1640759"/>
                  <a:gd name="connsiteY31" fmla="*/ 3767138 h 4436268"/>
                  <a:gd name="connsiteX32" fmla="*/ 950197 w 1640759"/>
                  <a:gd name="connsiteY32" fmla="*/ 3800475 h 4436268"/>
                  <a:gd name="connsiteX33" fmla="*/ 952579 w 1640759"/>
                  <a:gd name="connsiteY33" fmla="*/ 4036218 h 4436268"/>
                  <a:gd name="connsiteX34" fmla="*/ 1076404 w 1640759"/>
                  <a:gd name="connsiteY34" fmla="*/ 4136230 h 4436268"/>
                  <a:gd name="connsiteX35" fmla="*/ 1207373 w 1640759"/>
                  <a:gd name="connsiteY35" fmla="*/ 4231480 h 4436268"/>
                  <a:gd name="connsiteX36" fmla="*/ 1312148 w 1640759"/>
                  <a:gd name="connsiteY36" fmla="*/ 4326730 h 4436268"/>
                  <a:gd name="connsiteX37" fmla="*/ 1395491 w 1640759"/>
                  <a:gd name="connsiteY37" fmla="*/ 4436268 h 4436268"/>
                  <a:gd name="connsiteX38" fmla="*/ 1531222 w 1640759"/>
                  <a:gd name="connsiteY38" fmla="*/ 4326730 h 4436268"/>
                  <a:gd name="connsiteX39" fmla="*/ 1640759 w 1640759"/>
                  <a:gd name="connsiteY39" fmla="*/ 4179093 h 4436268"/>
                  <a:gd name="connsiteX0" fmla="*/ 1535984 w 1640759"/>
                  <a:gd name="connsiteY0" fmla="*/ 0 h 4436268"/>
                  <a:gd name="connsiteX1" fmla="*/ 1443115 w 1640759"/>
                  <a:gd name="connsiteY1" fmla="*/ 14287 h 4436268"/>
                  <a:gd name="connsiteX2" fmla="*/ 1374059 w 1640759"/>
                  <a:gd name="connsiteY2" fmla="*/ 230980 h 4436268"/>
                  <a:gd name="connsiteX3" fmla="*/ 1219278 w 1640759"/>
                  <a:gd name="connsiteY3" fmla="*/ 266700 h 4436268"/>
                  <a:gd name="connsiteX4" fmla="*/ 1097835 w 1640759"/>
                  <a:gd name="connsiteY4" fmla="*/ 321468 h 4436268"/>
                  <a:gd name="connsiteX5" fmla="*/ 930438 w 1640759"/>
                  <a:gd name="connsiteY5" fmla="*/ 319492 h 4436268"/>
                  <a:gd name="connsiteX6" fmla="*/ 896261 w 1640759"/>
                  <a:gd name="connsiteY6" fmla="*/ 412133 h 4436268"/>
                  <a:gd name="connsiteX7" fmla="*/ 967650 w 1640759"/>
                  <a:gd name="connsiteY7" fmla="*/ 475591 h 4436268"/>
                  <a:gd name="connsiteX8" fmla="*/ 969247 w 1640759"/>
                  <a:gd name="connsiteY8" fmla="*/ 659606 h 4436268"/>
                  <a:gd name="connsiteX9" fmla="*/ 924002 w 1640759"/>
                  <a:gd name="connsiteY9" fmla="*/ 850107 h 4436268"/>
                  <a:gd name="connsiteX10" fmla="*/ 876378 w 1640759"/>
                  <a:gd name="connsiteY10" fmla="*/ 990600 h 4436268"/>
                  <a:gd name="connsiteX11" fmla="*/ 845637 w 1640759"/>
                  <a:gd name="connsiteY11" fmla="*/ 1074142 h 4436268"/>
                  <a:gd name="connsiteX12" fmla="*/ 709117 w 1640759"/>
                  <a:gd name="connsiteY12" fmla="*/ 1238648 h 4436268"/>
                  <a:gd name="connsiteX13" fmla="*/ 657286 w 1640759"/>
                  <a:gd name="connsiteY13" fmla="*/ 1278715 h 4436268"/>
                  <a:gd name="connsiteX14" fmla="*/ 566815 w 1640759"/>
                  <a:gd name="connsiteY14" fmla="*/ 1300162 h 4436268"/>
                  <a:gd name="connsiteX15" fmla="*/ 447753 w 1640759"/>
                  <a:gd name="connsiteY15" fmla="*/ 1319212 h 4436268"/>
                  <a:gd name="connsiteX16" fmla="*/ 414415 w 1640759"/>
                  <a:gd name="connsiteY16" fmla="*/ 1433512 h 4436268"/>
                  <a:gd name="connsiteX17" fmla="*/ 314403 w 1640759"/>
                  <a:gd name="connsiteY17" fmla="*/ 1564481 h 4436268"/>
                  <a:gd name="connsiteX18" fmla="*/ 323928 w 1640759"/>
                  <a:gd name="connsiteY18" fmla="*/ 1807368 h 4436268"/>
                  <a:gd name="connsiteX19" fmla="*/ 303988 w 1640759"/>
                  <a:gd name="connsiteY19" fmla="*/ 1919255 h 4436268"/>
                  <a:gd name="connsiteX20" fmla="*/ 334728 w 1640759"/>
                  <a:gd name="connsiteY20" fmla="*/ 1965481 h 4436268"/>
                  <a:gd name="connsiteX21" fmla="*/ 264927 w 1640759"/>
                  <a:gd name="connsiteY21" fmla="*/ 2200796 h 4436268"/>
                  <a:gd name="connsiteX22" fmla="*/ 256717 w 1640759"/>
                  <a:gd name="connsiteY22" fmla="*/ 2318865 h 4436268"/>
                  <a:gd name="connsiteX23" fmla="*/ 180077 w 1640759"/>
                  <a:gd name="connsiteY23" fmla="*/ 2378232 h 4436268"/>
                  <a:gd name="connsiteX24" fmla="*/ 76277 w 1640759"/>
                  <a:gd name="connsiteY24" fmla="*/ 2628900 h 4436268"/>
                  <a:gd name="connsiteX25" fmla="*/ 36354 w 1640759"/>
                  <a:gd name="connsiteY25" fmla="*/ 2769719 h 4436268"/>
                  <a:gd name="connsiteX26" fmla="*/ 178672 w 1640759"/>
                  <a:gd name="connsiteY26" fmla="*/ 3050380 h 4436268"/>
                  <a:gd name="connsiteX27" fmla="*/ 252490 w 1640759"/>
                  <a:gd name="connsiteY27" fmla="*/ 3286125 h 4436268"/>
                  <a:gd name="connsiteX28" fmla="*/ 285828 w 1640759"/>
                  <a:gd name="connsiteY28" fmla="*/ 3514725 h 4436268"/>
                  <a:gd name="connsiteX29" fmla="*/ 528715 w 1640759"/>
                  <a:gd name="connsiteY29" fmla="*/ 3614737 h 4436268"/>
                  <a:gd name="connsiteX30" fmla="*/ 723978 w 1640759"/>
                  <a:gd name="connsiteY30" fmla="*/ 3702844 h 4436268"/>
                  <a:gd name="connsiteX31" fmla="*/ 850185 w 1640759"/>
                  <a:gd name="connsiteY31" fmla="*/ 3767138 h 4436268"/>
                  <a:gd name="connsiteX32" fmla="*/ 950197 w 1640759"/>
                  <a:gd name="connsiteY32" fmla="*/ 3800475 h 4436268"/>
                  <a:gd name="connsiteX33" fmla="*/ 952579 w 1640759"/>
                  <a:gd name="connsiteY33" fmla="*/ 4036218 h 4436268"/>
                  <a:gd name="connsiteX34" fmla="*/ 1076404 w 1640759"/>
                  <a:gd name="connsiteY34" fmla="*/ 4136230 h 4436268"/>
                  <a:gd name="connsiteX35" fmla="*/ 1207373 w 1640759"/>
                  <a:gd name="connsiteY35" fmla="*/ 4231480 h 4436268"/>
                  <a:gd name="connsiteX36" fmla="*/ 1312148 w 1640759"/>
                  <a:gd name="connsiteY36" fmla="*/ 4326730 h 4436268"/>
                  <a:gd name="connsiteX37" fmla="*/ 1395491 w 1640759"/>
                  <a:gd name="connsiteY37" fmla="*/ 4436268 h 4436268"/>
                  <a:gd name="connsiteX38" fmla="*/ 1531222 w 1640759"/>
                  <a:gd name="connsiteY38" fmla="*/ 4326730 h 4436268"/>
                  <a:gd name="connsiteX39" fmla="*/ 1640759 w 1640759"/>
                  <a:gd name="connsiteY39" fmla="*/ 4179093 h 4436268"/>
                  <a:gd name="connsiteX0" fmla="*/ 1530252 w 1635027"/>
                  <a:gd name="connsiteY0" fmla="*/ 0 h 4436268"/>
                  <a:gd name="connsiteX1" fmla="*/ 1437383 w 1635027"/>
                  <a:gd name="connsiteY1" fmla="*/ 14287 h 4436268"/>
                  <a:gd name="connsiteX2" fmla="*/ 1368327 w 1635027"/>
                  <a:gd name="connsiteY2" fmla="*/ 230980 h 4436268"/>
                  <a:gd name="connsiteX3" fmla="*/ 1213546 w 1635027"/>
                  <a:gd name="connsiteY3" fmla="*/ 266700 h 4436268"/>
                  <a:gd name="connsiteX4" fmla="*/ 1092103 w 1635027"/>
                  <a:gd name="connsiteY4" fmla="*/ 321468 h 4436268"/>
                  <a:gd name="connsiteX5" fmla="*/ 924706 w 1635027"/>
                  <a:gd name="connsiteY5" fmla="*/ 319492 h 4436268"/>
                  <a:gd name="connsiteX6" fmla="*/ 890529 w 1635027"/>
                  <a:gd name="connsiteY6" fmla="*/ 412133 h 4436268"/>
                  <a:gd name="connsiteX7" fmla="*/ 961918 w 1635027"/>
                  <a:gd name="connsiteY7" fmla="*/ 475591 h 4436268"/>
                  <a:gd name="connsiteX8" fmla="*/ 963515 w 1635027"/>
                  <a:gd name="connsiteY8" fmla="*/ 659606 h 4436268"/>
                  <a:gd name="connsiteX9" fmla="*/ 918270 w 1635027"/>
                  <a:gd name="connsiteY9" fmla="*/ 850107 h 4436268"/>
                  <a:gd name="connsiteX10" fmla="*/ 870646 w 1635027"/>
                  <a:gd name="connsiteY10" fmla="*/ 990600 h 4436268"/>
                  <a:gd name="connsiteX11" fmla="*/ 839905 w 1635027"/>
                  <a:gd name="connsiteY11" fmla="*/ 1074142 h 4436268"/>
                  <a:gd name="connsiteX12" fmla="*/ 703385 w 1635027"/>
                  <a:gd name="connsiteY12" fmla="*/ 1238648 h 4436268"/>
                  <a:gd name="connsiteX13" fmla="*/ 651554 w 1635027"/>
                  <a:gd name="connsiteY13" fmla="*/ 1278715 h 4436268"/>
                  <a:gd name="connsiteX14" fmla="*/ 561083 w 1635027"/>
                  <a:gd name="connsiteY14" fmla="*/ 1300162 h 4436268"/>
                  <a:gd name="connsiteX15" fmla="*/ 442021 w 1635027"/>
                  <a:gd name="connsiteY15" fmla="*/ 1319212 h 4436268"/>
                  <a:gd name="connsiteX16" fmla="*/ 408683 w 1635027"/>
                  <a:gd name="connsiteY16" fmla="*/ 1433512 h 4436268"/>
                  <a:gd name="connsiteX17" fmla="*/ 308671 w 1635027"/>
                  <a:gd name="connsiteY17" fmla="*/ 1564481 h 4436268"/>
                  <a:gd name="connsiteX18" fmla="*/ 318196 w 1635027"/>
                  <a:gd name="connsiteY18" fmla="*/ 1807368 h 4436268"/>
                  <a:gd name="connsiteX19" fmla="*/ 298256 w 1635027"/>
                  <a:gd name="connsiteY19" fmla="*/ 1919255 h 4436268"/>
                  <a:gd name="connsiteX20" fmla="*/ 328996 w 1635027"/>
                  <a:gd name="connsiteY20" fmla="*/ 1965481 h 4436268"/>
                  <a:gd name="connsiteX21" fmla="*/ 259195 w 1635027"/>
                  <a:gd name="connsiteY21" fmla="*/ 2200796 h 4436268"/>
                  <a:gd name="connsiteX22" fmla="*/ 250985 w 1635027"/>
                  <a:gd name="connsiteY22" fmla="*/ 2318865 h 4436268"/>
                  <a:gd name="connsiteX23" fmla="*/ 174345 w 1635027"/>
                  <a:gd name="connsiteY23" fmla="*/ 2378232 h 4436268"/>
                  <a:gd name="connsiteX24" fmla="*/ 70545 w 1635027"/>
                  <a:gd name="connsiteY24" fmla="*/ 2628900 h 4436268"/>
                  <a:gd name="connsiteX25" fmla="*/ 2119 w 1635027"/>
                  <a:gd name="connsiteY25" fmla="*/ 2712477 h 4436268"/>
                  <a:gd name="connsiteX26" fmla="*/ 30622 w 1635027"/>
                  <a:gd name="connsiteY26" fmla="*/ 2769719 h 4436268"/>
                  <a:gd name="connsiteX27" fmla="*/ 172940 w 1635027"/>
                  <a:gd name="connsiteY27" fmla="*/ 3050380 h 4436268"/>
                  <a:gd name="connsiteX28" fmla="*/ 246758 w 1635027"/>
                  <a:gd name="connsiteY28" fmla="*/ 3286125 h 4436268"/>
                  <a:gd name="connsiteX29" fmla="*/ 280096 w 1635027"/>
                  <a:gd name="connsiteY29" fmla="*/ 3514725 h 4436268"/>
                  <a:gd name="connsiteX30" fmla="*/ 522983 w 1635027"/>
                  <a:gd name="connsiteY30" fmla="*/ 3614737 h 4436268"/>
                  <a:gd name="connsiteX31" fmla="*/ 718246 w 1635027"/>
                  <a:gd name="connsiteY31" fmla="*/ 3702844 h 4436268"/>
                  <a:gd name="connsiteX32" fmla="*/ 844453 w 1635027"/>
                  <a:gd name="connsiteY32" fmla="*/ 3767138 h 4436268"/>
                  <a:gd name="connsiteX33" fmla="*/ 944465 w 1635027"/>
                  <a:gd name="connsiteY33" fmla="*/ 3800475 h 4436268"/>
                  <a:gd name="connsiteX34" fmla="*/ 946847 w 1635027"/>
                  <a:gd name="connsiteY34" fmla="*/ 4036218 h 4436268"/>
                  <a:gd name="connsiteX35" fmla="*/ 1070672 w 1635027"/>
                  <a:gd name="connsiteY35" fmla="*/ 4136230 h 4436268"/>
                  <a:gd name="connsiteX36" fmla="*/ 1201641 w 1635027"/>
                  <a:gd name="connsiteY36" fmla="*/ 4231480 h 4436268"/>
                  <a:gd name="connsiteX37" fmla="*/ 1306416 w 1635027"/>
                  <a:gd name="connsiteY37" fmla="*/ 4326730 h 4436268"/>
                  <a:gd name="connsiteX38" fmla="*/ 1389759 w 1635027"/>
                  <a:gd name="connsiteY38" fmla="*/ 4436268 h 4436268"/>
                  <a:gd name="connsiteX39" fmla="*/ 1525490 w 1635027"/>
                  <a:gd name="connsiteY39" fmla="*/ 4326730 h 4436268"/>
                  <a:gd name="connsiteX40" fmla="*/ 1635027 w 1635027"/>
                  <a:gd name="connsiteY40"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172108 w 1634195"/>
                  <a:gd name="connsiteY28" fmla="*/ 3050380 h 4436268"/>
                  <a:gd name="connsiteX29" fmla="*/ 245926 w 1634195"/>
                  <a:gd name="connsiteY29" fmla="*/ 3286125 h 4436268"/>
                  <a:gd name="connsiteX30" fmla="*/ 279264 w 1634195"/>
                  <a:gd name="connsiteY30" fmla="*/ 3514725 h 4436268"/>
                  <a:gd name="connsiteX31" fmla="*/ 522151 w 1634195"/>
                  <a:gd name="connsiteY31" fmla="*/ 3614737 h 4436268"/>
                  <a:gd name="connsiteX32" fmla="*/ 717414 w 1634195"/>
                  <a:gd name="connsiteY32" fmla="*/ 3702844 h 4436268"/>
                  <a:gd name="connsiteX33" fmla="*/ 843621 w 1634195"/>
                  <a:gd name="connsiteY33" fmla="*/ 3767138 h 4436268"/>
                  <a:gd name="connsiteX34" fmla="*/ 943633 w 1634195"/>
                  <a:gd name="connsiteY34" fmla="*/ 3800475 h 4436268"/>
                  <a:gd name="connsiteX35" fmla="*/ 946015 w 1634195"/>
                  <a:gd name="connsiteY35" fmla="*/ 4036218 h 4436268"/>
                  <a:gd name="connsiteX36" fmla="*/ 1069840 w 1634195"/>
                  <a:gd name="connsiteY36" fmla="*/ 4136230 h 4436268"/>
                  <a:gd name="connsiteX37" fmla="*/ 1200809 w 1634195"/>
                  <a:gd name="connsiteY37" fmla="*/ 4231480 h 4436268"/>
                  <a:gd name="connsiteX38" fmla="*/ 1305584 w 1634195"/>
                  <a:gd name="connsiteY38" fmla="*/ 4326730 h 4436268"/>
                  <a:gd name="connsiteX39" fmla="*/ 1388927 w 1634195"/>
                  <a:gd name="connsiteY39" fmla="*/ 4436268 h 4436268"/>
                  <a:gd name="connsiteX40" fmla="*/ 1524658 w 1634195"/>
                  <a:gd name="connsiteY40" fmla="*/ 4326730 h 4436268"/>
                  <a:gd name="connsiteX41" fmla="*/ 1634195 w 1634195"/>
                  <a:gd name="connsiteY41"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50380 h 4436268"/>
                  <a:gd name="connsiteX30" fmla="*/ 245926 w 1634195"/>
                  <a:gd name="connsiteY30" fmla="*/ 3286125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45926 w 1634195"/>
                  <a:gd name="connsiteY30" fmla="*/ 3286125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53858 w 1634195"/>
                  <a:gd name="connsiteY30" fmla="*/ 3307278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53858 w 1634195"/>
                  <a:gd name="connsiteY30" fmla="*/ 3307278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14082 w 1634195"/>
                  <a:gd name="connsiteY43" fmla="*/ 4316154 h 4436268"/>
                  <a:gd name="connsiteX44" fmla="*/ 1634195 w 1634195"/>
                  <a:gd name="connsiteY44" fmla="*/ 4179093 h 4436268"/>
                  <a:gd name="connsiteX0" fmla="*/ 1529420 w 1660636"/>
                  <a:gd name="connsiteY0" fmla="*/ 0 h 4436268"/>
                  <a:gd name="connsiteX1" fmla="*/ 1436551 w 1660636"/>
                  <a:gd name="connsiteY1" fmla="*/ 14287 h 4436268"/>
                  <a:gd name="connsiteX2" fmla="*/ 1367495 w 1660636"/>
                  <a:gd name="connsiteY2" fmla="*/ 230980 h 4436268"/>
                  <a:gd name="connsiteX3" fmla="*/ 1212714 w 1660636"/>
                  <a:gd name="connsiteY3" fmla="*/ 266700 h 4436268"/>
                  <a:gd name="connsiteX4" fmla="*/ 1091271 w 1660636"/>
                  <a:gd name="connsiteY4" fmla="*/ 321468 h 4436268"/>
                  <a:gd name="connsiteX5" fmla="*/ 923874 w 1660636"/>
                  <a:gd name="connsiteY5" fmla="*/ 319492 h 4436268"/>
                  <a:gd name="connsiteX6" fmla="*/ 889697 w 1660636"/>
                  <a:gd name="connsiteY6" fmla="*/ 412133 h 4436268"/>
                  <a:gd name="connsiteX7" fmla="*/ 961086 w 1660636"/>
                  <a:gd name="connsiteY7" fmla="*/ 475591 h 4436268"/>
                  <a:gd name="connsiteX8" fmla="*/ 962683 w 1660636"/>
                  <a:gd name="connsiteY8" fmla="*/ 659606 h 4436268"/>
                  <a:gd name="connsiteX9" fmla="*/ 917438 w 1660636"/>
                  <a:gd name="connsiteY9" fmla="*/ 850107 h 4436268"/>
                  <a:gd name="connsiteX10" fmla="*/ 869814 w 1660636"/>
                  <a:gd name="connsiteY10" fmla="*/ 990600 h 4436268"/>
                  <a:gd name="connsiteX11" fmla="*/ 839073 w 1660636"/>
                  <a:gd name="connsiteY11" fmla="*/ 1074142 h 4436268"/>
                  <a:gd name="connsiteX12" fmla="*/ 702553 w 1660636"/>
                  <a:gd name="connsiteY12" fmla="*/ 1238648 h 4436268"/>
                  <a:gd name="connsiteX13" fmla="*/ 650722 w 1660636"/>
                  <a:gd name="connsiteY13" fmla="*/ 1278715 h 4436268"/>
                  <a:gd name="connsiteX14" fmla="*/ 560251 w 1660636"/>
                  <a:gd name="connsiteY14" fmla="*/ 1300162 h 4436268"/>
                  <a:gd name="connsiteX15" fmla="*/ 441189 w 1660636"/>
                  <a:gd name="connsiteY15" fmla="*/ 1319212 h 4436268"/>
                  <a:gd name="connsiteX16" fmla="*/ 407851 w 1660636"/>
                  <a:gd name="connsiteY16" fmla="*/ 1433512 h 4436268"/>
                  <a:gd name="connsiteX17" fmla="*/ 307839 w 1660636"/>
                  <a:gd name="connsiteY17" fmla="*/ 1564481 h 4436268"/>
                  <a:gd name="connsiteX18" fmla="*/ 317364 w 1660636"/>
                  <a:gd name="connsiteY18" fmla="*/ 1807368 h 4436268"/>
                  <a:gd name="connsiteX19" fmla="*/ 297424 w 1660636"/>
                  <a:gd name="connsiteY19" fmla="*/ 1919255 h 4436268"/>
                  <a:gd name="connsiteX20" fmla="*/ 328164 w 1660636"/>
                  <a:gd name="connsiteY20" fmla="*/ 1965481 h 4436268"/>
                  <a:gd name="connsiteX21" fmla="*/ 258363 w 1660636"/>
                  <a:gd name="connsiteY21" fmla="*/ 2200796 h 4436268"/>
                  <a:gd name="connsiteX22" fmla="*/ 250153 w 1660636"/>
                  <a:gd name="connsiteY22" fmla="*/ 2318865 h 4436268"/>
                  <a:gd name="connsiteX23" fmla="*/ 173513 w 1660636"/>
                  <a:gd name="connsiteY23" fmla="*/ 2378232 h 4436268"/>
                  <a:gd name="connsiteX24" fmla="*/ 69713 w 1660636"/>
                  <a:gd name="connsiteY24" fmla="*/ 2628900 h 4436268"/>
                  <a:gd name="connsiteX25" fmla="*/ 1287 w 1660636"/>
                  <a:gd name="connsiteY25" fmla="*/ 2712477 h 4436268"/>
                  <a:gd name="connsiteX26" fmla="*/ 29790 w 1660636"/>
                  <a:gd name="connsiteY26" fmla="*/ 2769719 h 4436268"/>
                  <a:gd name="connsiteX27" fmla="*/ 75321 w 1660636"/>
                  <a:gd name="connsiteY27" fmla="*/ 2794443 h 4436268"/>
                  <a:gd name="connsiteX28" fmla="*/ 80608 w 1660636"/>
                  <a:gd name="connsiteY28" fmla="*/ 2937223 h 4436268"/>
                  <a:gd name="connsiteX29" fmla="*/ 172108 w 1660636"/>
                  <a:gd name="connsiteY29" fmla="*/ 3026583 h 4436268"/>
                  <a:gd name="connsiteX30" fmla="*/ 154642 w 1660636"/>
                  <a:gd name="connsiteY30" fmla="*/ 3225427 h 4436268"/>
                  <a:gd name="connsiteX31" fmla="*/ 253858 w 1660636"/>
                  <a:gd name="connsiteY31" fmla="*/ 3307278 h 4436268"/>
                  <a:gd name="connsiteX32" fmla="*/ 279264 w 1660636"/>
                  <a:gd name="connsiteY32" fmla="*/ 3514725 h 4436268"/>
                  <a:gd name="connsiteX33" fmla="*/ 514219 w 1660636"/>
                  <a:gd name="connsiteY33" fmla="*/ 3625314 h 4436268"/>
                  <a:gd name="connsiteX34" fmla="*/ 704194 w 1660636"/>
                  <a:gd name="connsiteY34" fmla="*/ 3708132 h 4436268"/>
                  <a:gd name="connsiteX35" fmla="*/ 909722 w 1660636"/>
                  <a:gd name="connsiteY35" fmla="*/ 3679884 h 4436268"/>
                  <a:gd name="connsiteX36" fmla="*/ 993871 w 1660636"/>
                  <a:gd name="connsiteY36" fmla="*/ 3776679 h 4436268"/>
                  <a:gd name="connsiteX37" fmla="*/ 950508 w 1660636"/>
                  <a:gd name="connsiteY37" fmla="*/ 3844140 h 4436268"/>
                  <a:gd name="connsiteX38" fmla="*/ 943371 w 1660636"/>
                  <a:gd name="connsiteY38" fmla="*/ 4046795 h 4436268"/>
                  <a:gd name="connsiteX39" fmla="*/ 1069840 w 1660636"/>
                  <a:gd name="connsiteY39" fmla="*/ 4160027 h 4436268"/>
                  <a:gd name="connsiteX40" fmla="*/ 1200809 w 1660636"/>
                  <a:gd name="connsiteY40" fmla="*/ 4231480 h 4436268"/>
                  <a:gd name="connsiteX41" fmla="*/ 1305584 w 1660636"/>
                  <a:gd name="connsiteY41" fmla="*/ 4326730 h 4436268"/>
                  <a:gd name="connsiteX42" fmla="*/ 1388927 w 1660636"/>
                  <a:gd name="connsiteY42" fmla="*/ 4436268 h 4436268"/>
                  <a:gd name="connsiteX43" fmla="*/ 1514082 w 1660636"/>
                  <a:gd name="connsiteY43" fmla="*/ 4316154 h 4436268"/>
                  <a:gd name="connsiteX44" fmla="*/ 1660636 w 1660636"/>
                  <a:gd name="connsiteY44" fmla="*/ 4099771 h 4436268"/>
                  <a:gd name="connsiteX0" fmla="*/ 1529420 w 1660636"/>
                  <a:gd name="connsiteY0" fmla="*/ 0 h 4436268"/>
                  <a:gd name="connsiteX1" fmla="*/ 1436551 w 1660636"/>
                  <a:gd name="connsiteY1" fmla="*/ 14287 h 4436268"/>
                  <a:gd name="connsiteX2" fmla="*/ 1367495 w 1660636"/>
                  <a:gd name="connsiteY2" fmla="*/ 230980 h 4436268"/>
                  <a:gd name="connsiteX3" fmla="*/ 1212714 w 1660636"/>
                  <a:gd name="connsiteY3" fmla="*/ 266700 h 4436268"/>
                  <a:gd name="connsiteX4" fmla="*/ 1091271 w 1660636"/>
                  <a:gd name="connsiteY4" fmla="*/ 321468 h 4436268"/>
                  <a:gd name="connsiteX5" fmla="*/ 923874 w 1660636"/>
                  <a:gd name="connsiteY5" fmla="*/ 319492 h 4436268"/>
                  <a:gd name="connsiteX6" fmla="*/ 889697 w 1660636"/>
                  <a:gd name="connsiteY6" fmla="*/ 412133 h 4436268"/>
                  <a:gd name="connsiteX7" fmla="*/ 961086 w 1660636"/>
                  <a:gd name="connsiteY7" fmla="*/ 475591 h 4436268"/>
                  <a:gd name="connsiteX8" fmla="*/ 962683 w 1660636"/>
                  <a:gd name="connsiteY8" fmla="*/ 659606 h 4436268"/>
                  <a:gd name="connsiteX9" fmla="*/ 917438 w 1660636"/>
                  <a:gd name="connsiteY9" fmla="*/ 850107 h 4436268"/>
                  <a:gd name="connsiteX10" fmla="*/ 869814 w 1660636"/>
                  <a:gd name="connsiteY10" fmla="*/ 990600 h 4436268"/>
                  <a:gd name="connsiteX11" fmla="*/ 839073 w 1660636"/>
                  <a:gd name="connsiteY11" fmla="*/ 1074142 h 4436268"/>
                  <a:gd name="connsiteX12" fmla="*/ 702553 w 1660636"/>
                  <a:gd name="connsiteY12" fmla="*/ 1238648 h 4436268"/>
                  <a:gd name="connsiteX13" fmla="*/ 650722 w 1660636"/>
                  <a:gd name="connsiteY13" fmla="*/ 1278715 h 4436268"/>
                  <a:gd name="connsiteX14" fmla="*/ 560251 w 1660636"/>
                  <a:gd name="connsiteY14" fmla="*/ 1300162 h 4436268"/>
                  <a:gd name="connsiteX15" fmla="*/ 441189 w 1660636"/>
                  <a:gd name="connsiteY15" fmla="*/ 1319212 h 4436268"/>
                  <a:gd name="connsiteX16" fmla="*/ 407851 w 1660636"/>
                  <a:gd name="connsiteY16" fmla="*/ 1433512 h 4436268"/>
                  <a:gd name="connsiteX17" fmla="*/ 307839 w 1660636"/>
                  <a:gd name="connsiteY17" fmla="*/ 1564481 h 4436268"/>
                  <a:gd name="connsiteX18" fmla="*/ 317364 w 1660636"/>
                  <a:gd name="connsiteY18" fmla="*/ 1807368 h 4436268"/>
                  <a:gd name="connsiteX19" fmla="*/ 297424 w 1660636"/>
                  <a:gd name="connsiteY19" fmla="*/ 1919255 h 4436268"/>
                  <a:gd name="connsiteX20" fmla="*/ 328164 w 1660636"/>
                  <a:gd name="connsiteY20" fmla="*/ 1965481 h 4436268"/>
                  <a:gd name="connsiteX21" fmla="*/ 258363 w 1660636"/>
                  <a:gd name="connsiteY21" fmla="*/ 2200796 h 4436268"/>
                  <a:gd name="connsiteX22" fmla="*/ 250153 w 1660636"/>
                  <a:gd name="connsiteY22" fmla="*/ 2318865 h 4436268"/>
                  <a:gd name="connsiteX23" fmla="*/ 173513 w 1660636"/>
                  <a:gd name="connsiteY23" fmla="*/ 2378232 h 4436268"/>
                  <a:gd name="connsiteX24" fmla="*/ 69713 w 1660636"/>
                  <a:gd name="connsiteY24" fmla="*/ 2628900 h 4436268"/>
                  <a:gd name="connsiteX25" fmla="*/ 1287 w 1660636"/>
                  <a:gd name="connsiteY25" fmla="*/ 2712477 h 4436268"/>
                  <a:gd name="connsiteX26" fmla="*/ 29790 w 1660636"/>
                  <a:gd name="connsiteY26" fmla="*/ 2769719 h 4436268"/>
                  <a:gd name="connsiteX27" fmla="*/ 75321 w 1660636"/>
                  <a:gd name="connsiteY27" fmla="*/ 2794443 h 4436268"/>
                  <a:gd name="connsiteX28" fmla="*/ 80608 w 1660636"/>
                  <a:gd name="connsiteY28" fmla="*/ 2937223 h 4436268"/>
                  <a:gd name="connsiteX29" fmla="*/ 172108 w 1660636"/>
                  <a:gd name="connsiteY29" fmla="*/ 3026583 h 4436268"/>
                  <a:gd name="connsiteX30" fmla="*/ 154642 w 1660636"/>
                  <a:gd name="connsiteY30" fmla="*/ 3225427 h 4436268"/>
                  <a:gd name="connsiteX31" fmla="*/ 253858 w 1660636"/>
                  <a:gd name="connsiteY31" fmla="*/ 3307278 h 4436268"/>
                  <a:gd name="connsiteX32" fmla="*/ 279264 w 1660636"/>
                  <a:gd name="connsiteY32" fmla="*/ 3514725 h 4436268"/>
                  <a:gd name="connsiteX33" fmla="*/ 514219 w 1660636"/>
                  <a:gd name="connsiteY33" fmla="*/ 3625314 h 4436268"/>
                  <a:gd name="connsiteX34" fmla="*/ 704194 w 1660636"/>
                  <a:gd name="connsiteY34" fmla="*/ 3708132 h 4436268"/>
                  <a:gd name="connsiteX35" fmla="*/ 909722 w 1660636"/>
                  <a:gd name="connsiteY35" fmla="*/ 3679884 h 4436268"/>
                  <a:gd name="connsiteX36" fmla="*/ 993871 w 1660636"/>
                  <a:gd name="connsiteY36" fmla="*/ 3776679 h 4436268"/>
                  <a:gd name="connsiteX37" fmla="*/ 950508 w 1660636"/>
                  <a:gd name="connsiteY37" fmla="*/ 3844140 h 4436268"/>
                  <a:gd name="connsiteX38" fmla="*/ 943371 w 1660636"/>
                  <a:gd name="connsiteY38" fmla="*/ 4046795 h 4436268"/>
                  <a:gd name="connsiteX39" fmla="*/ 1069840 w 1660636"/>
                  <a:gd name="connsiteY39" fmla="*/ 4160027 h 4436268"/>
                  <a:gd name="connsiteX40" fmla="*/ 1200809 w 1660636"/>
                  <a:gd name="connsiteY40" fmla="*/ 4231480 h 4436268"/>
                  <a:gd name="connsiteX41" fmla="*/ 1305584 w 1660636"/>
                  <a:gd name="connsiteY41" fmla="*/ 4326730 h 4436268"/>
                  <a:gd name="connsiteX42" fmla="*/ 1388927 w 1660636"/>
                  <a:gd name="connsiteY42" fmla="*/ 4436268 h 4436268"/>
                  <a:gd name="connsiteX43" fmla="*/ 1514082 w 1660636"/>
                  <a:gd name="connsiteY43" fmla="*/ 4316154 h 4436268"/>
                  <a:gd name="connsiteX44" fmla="*/ 1660636 w 1660636"/>
                  <a:gd name="connsiteY44" fmla="*/ 4099771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63280" h="4436268">
                    <a:moveTo>
                      <a:pt x="1529420" y="0"/>
                    </a:moveTo>
                    <a:lnTo>
                      <a:pt x="1436551" y="14287"/>
                    </a:lnTo>
                    <a:lnTo>
                      <a:pt x="1367495" y="230980"/>
                    </a:lnTo>
                    <a:cubicBezTo>
                      <a:pt x="1339713" y="335756"/>
                      <a:pt x="1264308" y="254793"/>
                      <a:pt x="1212714" y="266700"/>
                    </a:cubicBezTo>
                    <a:cubicBezTo>
                      <a:pt x="1090477" y="213519"/>
                      <a:pt x="1115877" y="293687"/>
                      <a:pt x="1091271" y="321468"/>
                    </a:cubicBezTo>
                    <a:cubicBezTo>
                      <a:pt x="1068256" y="376807"/>
                      <a:pt x="1024681" y="320285"/>
                      <a:pt x="923874" y="319492"/>
                    </a:cubicBezTo>
                    <a:cubicBezTo>
                      <a:pt x="889838" y="332840"/>
                      <a:pt x="883229" y="355447"/>
                      <a:pt x="889697" y="412133"/>
                    </a:cubicBezTo>
                    <a:cubicBezTo>
                      <a:pt x="890611" y="450488"/>
                      <a:pt x="948922" y="434346"/>
                      <a:pt x="961086" y="475591"/>
                    </a:cubicBezTo>
                    <a:cubicBezTo>
                      <a:pt x="973250" y="516837"/>
                      <a:pt x="964670" y="609526"/>
                      <a:pt x="962683" y="659606"/>
                    </a:cubicBezTo>
                    <a:cubicBezTo>
                      <a:pt x="980940" y="747712"/>
                      <a:pt x="939663" y="792957"/>
                      <a:pt x="917438" y="850107"/>
                    </a:cubicBezTo>
                    <a:lnTo>
                      <a:pt x="869814" y="990600"/>
                    </a:lnTo>
                    <a:lnTo>
                      <a:pt x="839073" y="1074142"/>
                    </a:lnTo>
                    <a:cubicBezTo>
                      <a:pt x="776824" y="1157117"/>
                      <a:pt x="706522" y="1218805"/>
                      <a:pt x="702553" y="1238648"/>
                    </a:cubicBezTo>
                    <a:cubicBezTo>
                      <a:pt x="667195" y="1268777"/>
                      <a:pt x="669151" y="1265819"/>
                      <a:pt x="650722" y="1278715"/>
                    </a:cubicBezTo>
                    <a:cubicBezTo>
                      <a:pt x="628249" y="1317361"/>
                      <a:pt x="582476" y="1316037"/>
                      <a:pt x="560251" y="1300162"/>
                    </a:cubicBezTo>
                    <a:cubicBezTo>
                      <a:pt x="483258" y="1357313"/>
                      <a:pt x="484845" y="1328737"/>
                      <a:pt x="441189" y="1319212"/>
                    </a:cubicBezTo>
                    <a:cubicBezTo>
                      <a:pt x="358639" y="1338262"/>
                      <a:pt x="402295" y="1397793"/>
                      <a:pt x="407851" y="1433512"/>
                    </a:cubicBezTo>
                    <a:cubicBezTo>
                      <a:pt x="398326" y="1555750"/>
                      <a:pt x="343557" y="1530350"/>
                      <a:pt x="307839" y="1564481"/>
                    </a:cubicBezTo>
                    <a:cubicBezTo>
                      <a:pt x="256245" y="1592263"/>
                      <a:pt x="323714" y="1727199"/>
                      <a:pt x="317364" y="1807368"/>
                    </a:cubicBezTo>
                    <a:cubicBezTo>
                      <a:pt x="318713" y="1859887"/>
                      <a:pt x="295624" y="1892903"/>
                      <a:pt x="297424" y="1919255"/>
                    </a:cubicBezTo>
                    <a:cubicBezTo>
                      <a:pt x="299224" y="1945607"/>
                      <a:pt x="346132" y="1926490"/>
                      <a:pt x="328164" y="1965481"/>
                    </a:cubicBezTo>
                    <a:cubicBezTo>
                      <a:pt x="314669" y="2011122"/>
                      <a:pt x="288127" y="2134519"/>
                      <a:pt x="258363" y="2200796"/>
                    </a:cubicBezTo>
                    <a:cubicBezTo>
                      <a:pt x="244252" y="2239566"/>
                      <a:pt x="264295" y="2289292"/>
                      <a:pt x="250153" y="2318865"/>
                    </a:cubicBezTo>
                    <a:cubicBezTo>
                      <a:pt x="236011" y="2348438"/>
                      <a:pt x="200452" y="2332099"/>
                      <a:pt x="173513" y="2378232"/>
                    </a:cubicBezTo>
                    <a:cubicBezTo>
                      <a:pt x="148112" y="2476657"/>
                      <a:pt x="149882" y="2520949"/>
                      <a:pt x="69713" y="2628900"/>
                    </a:cubicBezTo>
                    <a:cubicBezTo>
                      <a:pt x="43212" y="2685048"/>
                      <a:pt x="7941" y="2689007"/>
                      <a:pt x="1287" y="2712477"/>
                    </a:cubicBezTo>
                    <a:cubicBezTo>
                      <a:pt x="-5367" y="2735947"/>
                      <a:pt x="15248" y="2747245"/>
                      <a:pt x="29790" y="2769719"/>
                    </a:cubicBezTo>
                    <a:cubicBezTo>
                      <a:pt x="44332" y="2792193"/>
                      <a:pt x="61123" y="2773136"/>
                      <a:pt x="75321" y="2794443"/>
                    </a:cubicBezTo>
                    <a:cubicBezTo>
                      <a:pt x="89520" y="2815750"/>
                      <a:pt x="64477" y="2894567"/>
                      <a:pt x="80608" y="2937223"/>
                    </a:cubicBezTo>
                    <a:cubicBezTo>
                      <a:pt x="96739" y="2979879"/>
                      <a:pt x="154040" y="2982075"/>
                      <a:pt x="172108" y="3026583"/>
                    </a:cubicBezTo>
                    <a:cubicBezTo>
                      <a:pt x="166379" y="3065803"/>
                      <a:pt x="141017" y="3178645"/>
                      <a:pt x="154642" y="3225427"/>
                    </a:cubicBezTo>
                    <a:cubicBezTo>
                      <a:pt x="168267" y="3272210"/>
                      <a:pt x="230884" y="3276688"/>
                      <a:pt x="253858" y="3307278"/>
                    </a:cubicBezTo>
                    <a:cubicBezTo>
                      <a:pt x="317358" y="3338234"/>
                      <a:pt x="268151" y="3438525"/>
                      <a:pt x="279264" y="3514725"/>
                    </a:cubicBezTo>
                    <a:cubicBezTo>
                      <a:pt x="343557" y="3588544"/>
                      <a:pt x="428495" y="3611027"/>
                      <a:pt x="514219" y="3625314"/>
                    </a:cubicBezTo>
                    <a:cubicBezTo>
                      <a:pt x="584069" y="3649127"/>
                      <a:pt x="639106" y="3674794"/>
                      <a:pt x="704194" y="3708132"/>
                    </a:cubicBezTo>
                    <a:cubicBezTo>
                      <a:pt x="746263" y="3808144"/>
                      <a:pt x="858902" y="3692332"/>
                      <a:pt x="909722" y="3679884"/>
                    </a:cubicBezTo>
                    <a:cubicBezTo>
                      <a:pt x="943982" y="3689135"/>
                      <a:pt x="972183" y="3725193"/>
                      <a:pt x="993871" y="3776679"/>
                    </a:cubicBezTo>
                    <a:cubicBezTo>
                      <a:pt x="1005076" y="3811106"/>
                      <a:pt x="958484" y="3800883"/>
                      <a:pt x="950508" y="3844140"/>
                    </a:cubicBezTo>
                    <a:cubicBezTo>
                      <a:pt x="942532" y="3887397"/>
                      <a:pt x="927889" y="4005164"/>
                      <a:pt x="943371" y="4046795"/>
                    </a:cubicBezTo>
                    <a:cubicBezTo>
                      <a:pt x="946685" y="4136376"/>
                      <a:pt x="1029364" y="4133834"/>
                      <a:pt x="1069840" y="4160027"/>
                    </a:cubicBezTo>
                    <a:cubicBezTo>
                      <a:pt x="1089808" y="4197076"/>
                      <a:pt x="1105956" y="4289027"/>
                      <a:pt x="1200809" y="4231480"/>
                    </a:cubicBezTo>
                    <a:cubicBezTo>
                      <a:pt x="1284549" y="4188221"/>
                      <a:pt x="1298440" y="4277517"/>
                      <a:pt x="1305584" y="4326730"/>
                    </a:cubicBezTo>
                    <a:cubicBezTo>
                      <a:pt x="1326221" y="4375942"/>
                      <a:pt x="1335350" y="4435872"/>
                      <a:pt x="1388927" y="4436268"/>
                    </a:cubicBezTo>
                    <a:cubicBezTo>
                      <a:pt x="1450840" y="4417615"/>
                      <a:pt x="1424663" y="4368933"/>
                      <a:pt x="1514082" y="4316154"/>
                    </a:cubicBezTo>
                    <a:cubicBezTo>
                      <a:pt x="1556155" y="4260730"/>
                      <a:pt x="1632201" y="4102401"/>
                      <a:pt x="1663280" y="4075975"/>
                    </a:cubicBezTo>
                  </a:path>
                </a:pathLst>
              </a:custGeom>
              <a:noFill/>
              <a:ln w="28575">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0" name="צורה חופשית 69"/>
              <p:cNvSpPr/>
              <p:nvPr/>
            </p:nvSpPr>
            <p:spPr>
              <a:xfrm>
                <a:off x="7305677" y="525022"/>
                <a:ext cx="1305154" cy="513957"/>
              </a:xfrm>
              <a:custGeom>
                <a:avLst/>
                <a:gdLst>
                  <a:gd name="connsiteX0" fmla="*/ 1283493 w 1283493"/>
                  <a:gd name="connsiteY0" fmla="*/ 54769 h 466725"/>
                  <a:gd name="connsiteX1" fmla="*/ 1102518 w 1283493"/>
                  <a:gd name="connsiteY1" fmla="*/ 92869 h 466725"/>
                  <a:gd name="connsiteX2" fmla="*/ 802481 w 1283493"/>
                  <a:gd name="connsiteY2" fmla="*/ 0 h 466725"/>
                  <a:gd name="connsiteX3" fmla="*/ 709612 w 1283493"/>
                  <a:gd name="connsiteY3" fmla="*/ 90488 h 466725"/>
                  <a:gd name="connsiteX4" fmla="*/ 711993 w 1283493"/>
                  <a:gd name="connsiteY4" fmla="*/ 283369 h 466725"/>
                  <a:gd name="connsiteX5" fmla="*/ 583406 w 1283493"/>
                  <a:gd name="connsiteY5" fmla="*/ 333375 h 466725"/>
                  <a:gd name="connsiteX6" fmla="*/ 307181 w 1283493"/>
                  <a:gd name="connsiteY6" fmla="*/ 411957 h 466725"/>
                  <a:gd name="connsiteX7" fmla="*/ 159543 w 1283493"/>
                  <a:gd name="connsiteY7" fmla="*/ 466725 h 466725"/>
                  <a:gd name="connsiteX8" fmla="*/ 26193 w 1283493"/>
                  <a:gd name="connsiteY8" fmla="*/ 421482 h 466725"/>
                  <a:gd name="connsiteX9" fmla="*/ 0 w 1283493"/>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59680 w 1259680"/>
                  <a:gd name="connsiteY0" fmla="*/ 50007 h 466725"/>
                  <a:gd name="connsiteX1" fmla="*/ 1102518 w 1259680"/>
                  <a:gd name="connsiteY1" fmla="*/ 92869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50007 h 466725"/>
                  <a:gd name="connsiteX1" fmla="*/ 1100136 w 1259680"/>
                  <a:gd name="connsiteY1" fmla="*/ 80963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50007 h 466725"/>
                  <a:gd name="connsiteX1" fmla="*/ 1100136 w 1259680"/>
                  <a:gd name="connsiteY1" fmla="*/ 80963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62253 h 478971"/>
                  <a:gd name="connsiteX1" fmla="*/ 1100136 w 1259680"/>
                  <a:gd name="connsiteY1" fmla="*/ 93209 h 478971"/>
                  <a:gd name="connsiteX2" fmla="*/ 802481 w 1259680"/>
                  <a:gd name="connsiteY2" fmla="*/ 12246 h 478971"/>
                  <a:gd name="connsiteX3" fmla="*/ 709612 w 1259680"/>
                  <a:gd name="connsiteY3" fmla="*/ 102734 h 478971"/>
                  <a:gd name="connsiteX4" fmla="*/ 711993 w 1259680"/>
                  <a:gd name="connsiteY4" fmla="*/ 295615 h 478971"/>
                  <a:gd name="connsiteX5" fmla="*/ 583406 w 1259680"/>
                  <a:gd name="connsiteY5" fmla="*/ 345621 h 478971"/>
                  <a:gd name="connsiteX6" fmla="*/ 307181 w 1259680"/>
                  <a:gd name="connsiteY6" fmla="*/ 424203 h 478971"/>
                  <a:gd name="connsiteX7" fmla="*/ 159543 w 1259680"/>
                  <a:gd name="connsiteY7" fmla="*/ 478971 h 478971"/>
                  <a:gd name="connsiteX8" fmla="*/ 26193 w 1259680"/>
                  <a:gd name="connsiteY8" fmla="*/ 433728 h 478971"/>
                  <a:gd name="connsiteX9" fmla="*/ 0 w 1259680"/>
                  <a:gd name="connsiteY9" fmla="*/ 433728 h 478971"/>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11993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11993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6318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6318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95283"/>
                  <a:gd name="connsiteX1" fmla="*/ 1100136 w 1259680"/>
                  <a:gd name="connsiteY1" fmla="*/ 91724 h 495283"/>
                  <a:gd name="connsiteX2" fmla="*/ 802481 w 1259680"/>
                  <a:gd name="connsiteY2" fmla="*/ 10761 h 495283"/>
                  <a:gd name="connsiteX3" fmla="*/ 709612 w 1259680"/>
                  <a:gd name="connsiteY3" fmla="*/ 101249 h 495283"/>
                  <a:gd name="connsiteX4" fmla="*/ 726280 w 1259680"/>
                  <a:gd name="connsiteY4" fmla="*/ 294130 h 495283"/>
                  <a:gd name="connsiteX5" fmla="*/ 581025 w 1259680"/>
                  <a:gd name="connsiteY5" fmla="*/ 358423 h 495283"/>
                  <a:gd name="connsiteX6" fmla="*/ 311944 w 1259680"/>
                  <a:gd name="connsiteY6" fmla="*/ 429861 h 495283"/>
                  <a:gd name="connsiteX7" fmla="*/ 159543 w 1259680"/>
                  <a:gd name="connsiteY7" fmla="*/ 477486 h 495283"/>
                  <a:gd name="connsiteX8" fmla="*/ 26193 w 1259680"/>
                  <a:gd name="connsiteY8" fmla="*/ 432243 h 495283"/>
                  <a:gd name="connsiteX9" fmla="*/ 0 w 1259680"/>
                  <a:gd name="connsiteY9" fmla="*/ 432243 h 495283"/>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8645 w 1259680"/>
                  <a:gd name="connsiteY5" fmla="*/ 360804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8645 w 1259680"/>
                  <a:gd name="connsiteY5" fmla="*/ 356042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6663"/>
                  <a:gd name="connsiteX1" fmla="*/ 1100136 w 1259680"/>
                  <a:gd name="connsiteY1" fmla="*/ 91724 h 506663"/>
                  <a:gd name="connsiteX2" fmla="*/ 802481 w 1259680"/>
                  <a:gd name="connsiteY2" fmla="*/ 10761 h 506663"/>
                  <a:gd name="connsiteX3" fmla="*/ 709612 w 1259680"/>
                  <a:gd name="connsiteY3" fmla="*/ 101249 h 506663"/>
                  <a:gd name="connsiteX4" fmla="*/ 726280 w 1259680"/>
                  <a:gd name="connsiteY4" fmla="*/ 294130 h 506663"/>
                  <a:gd name="connsiteX5" fmla="*/ 578645 w 1259680"/>
                  <a:gd name="connsiteY5" fmla="*/ 356042 h 506663"/>
                  <a:gd name="connsiteX6" fmla="*/ 311944 w 1259680"/>
                  <a:gd name="connsiteY6" fmla="*/ 429861 h 506663"/>
                  <a:gd name="connsiteX7" fmla="*/ 159543 w 1259680"/>
                  <a:gd name="connsiteY7" fmla="*/ 487011 h 506663"/>
                  <a:gd name="connsiteX8" fmla="*/ 14286 w 1259680"/>
                  <a:gd name="connsiteY8" fmla="*/ 432243 h 506663"/>
                  <a:gd name="connsiteX9" fmla="*/ 0 w 1259680"/>
                  <a:gd name="connsiteY9" fmla="*/ 432243 h 506663"/>
                  <a:gd name="connsiteX0" fmla="*/ 1259680 w 1259680"/>
                  <a:gd name="connsiteY0" fmla="*/ 60768 h 436091"/>
                  <a:gd name="connsiteX1" fmla="*/ 1100136 w 1259680"/>
                  <a:gd name="connsiteY1" fmla="*/ 91724 h 436091"/>
                  <a:gd name="connsiteX2" fmla="*/ 802481 w 1259680"/>
                  <a:gd name="connsiteY2" fmla="*/ 10761 h 436091"/>
                  <a:gd name="connsiteX3" fmla="*/ 709612 w 1259680"/>
                  <a:gd name="connsiteY3" fmla="*/ 101249 h 436091"/>
                  <a:gd name="connsiteX4" fmla="*/ 726280 w 1259680"/>
                  <a:gd name="connsiteY4" fmla="*/ 294130 h 436091"/>
                  <a:gd name="connsiteX5" fmla="*/ 578645 w 1259680"/>
                  <a:gd name="connsiteY5" fmla="*/ 356042 h 436091"/>
                  <a:gd name="connsiteX6" fmla="*/ 311944 w 1259680"/>
                  <a:gd name="connsiteY6" fmla="*/ 429861 h 436091"/>
                  <a:gd name="connsiteX7" fmla="*/ 14286 w 1259680"/>
                  <a:gd name="connsiteY7" fmla="*/ 432243 h 436091"/>
                  <a:gd name="connsiteX8" fmla="*/ 0 w 1259680"/>
                  <a:gd name="connsiteY8" fmla="*/ 432243 h 436091"/>
                  <a:gd name="connsiteX0" fmla="*/ 1259680 w 1259680"/>
                  <a:gd name="connsiteY0" fmla="*/ 60768 h 488956"/>
                  <a:gd name="connsiteX1" fmla="*/ 1100136 w 1259680"/>
                  <a:gd name="connsiteY1" fmla="*/ 91724 h 488956"/>
                  <a:gd name="connsiteX2" fmla="*/ 802481 w 1259680"/>
                  <a:gd name="connsiteY2" fmla="*/ 10761 h 488956"/>
                  <a:gd name="connsiteX3" fmla="*/ 709612 w 1259680"/>
                  <a:gd name="connsiteY3" fmla="*/ 101249 h 488956"/>
                  <a:gd name="connsiteX4" fmla="*/ 726280 w 1259680"/>
                  <a:gd name="connsiteY4" fmla="*/ 294130 h 488956"/>
                  <a:gd name="connsiteX5" fmla="*/ 578645 w 1259680"/>
                  <a:gd name="connsiteY5" fmla="*/ 356042 h 488956"/>
                  <a:gd name="connsiteX6" fmla="*/ 311944 w 1259680"/>
                  <a:gd name="connsiteY6" fmla="*/ 429861 h 488956"/>
                  <a:gd name="connsiteX7" fmla="*/ 14286 w 1259680"/>
                  <a:gd name="connsiteY7" fmla="*/ 432243 h 488956"/>
                  <a:gd name="connsiteX8" fmla="*/ 0 w 1259680"/>
                  <a:gd name="connsiteY8" fmla="*/ 432243 h 488956"/>
                  <a:gd name="connsiteX0" fmla="*/ 1259680 w 1259680"/>
                  <a:gd name="connsiteY0" fmla="*/ 60768 h 490715"/>
                  <a:gd name="connsiteX1" fmla="*/ 1100136 w 1259680"/>
                  <a:gd name="connsiteY1" fmla="*/ 91724 h 490715"/>
                  <a:gd name="connsiteX2" fmla="*/ 802481 w 1259680"/>
                  <a:gd name="connsiteY2" fmla="*/ 10761 h 490715"/>
                  <a:gd name="connsiteX3" fmla="*/ 709612 w 1259680"/>
                  <a:gd name="connsiteY3" fmla="*/ 101249 h 490715"/>
                  <a:gd name="connsiteX4" fmla="*/ 726280 w 1259680"/>
                  <a:gd name="connsiteY4" fmla="*/ 294130 h 490715"/>
                  <a:gd name="connsiteX5" fmla="*/ 578645 w 1259680"/>
                  <a:gd name="connsiteY5" fmla="*/ 356042 h 490715"/>
                  <a:gd name="connsiteX6" fmla="*/ 302419 w 1259680"/>
                  <a:gd name="connsiteY6" fmla="*/ 432242 h 490715"/>
                  <a:gd name="connsiteX7" fmla="*/ 14286 w 1259680"/>
                  <a:gd name="connsiteY7" fmla="*/ 432243 h 490715"/>
                  <a:gd name="connsiteX8" fmla="*/ 0 w 1259680"/>
                  <a:gd name="connsiteY8" fmla="*/ 432243 h 490715"/>
                  <a:gd name="connsiteX0" fmla="*/ 1259680 w 1259680"/>
                  <a:gd name="connsiteY0" fmla="*/ 60768 h 500239"/>
                  <a:gd name="connsiteX1" fmla="*/ 1100136 w 1259680"/>
                  <a:gd name="connsiteY1" fmla="*/ 91724 h 500239"/>
                  <a:gd name="connsiteX2" fmla="*/ 802481 w 1259680"/>
                  <a:gd name="connsiteY2" fmla="*/ 10761 h 500239"/>
                  <a:gd name="connsiteX3" fmla="*/ 709612 w 1259680"/>
                  <a:gd name="connsiteY3" fmla="*/ 101249 h 500239"/>
                  <a:gd name="connsiteX4" fmla="*/ 726280 w 1259680"/>
                  <a:gd name="connsiteY4" fmla="*/ 294130 h 500239"/>
                  <a:gd name="connsiteX5" fmla="*/ 578645 w 1259680"/>
                  <a:gd name="connsiteY5" fmla="*/ 356042 h 500239"/>
                  <a:gd name="connsiteX6" fmla="*/ 302419 w 1259680"/>
                  <a:gd name="connsiteY6" fmla="*/ 432242 h 500239"/>
                  <a:gd name="connsiteX7" fmla="*/ 14286 w 1259680"/>
                  <a:gd name="connsiteY7" fmla="*/ 432243 h 500239"/>
                  <a:gd name="connsiteX8" fmla="*/ 0 w 1259680"/>
                  <a:gd name="connsiteY8" fmla="*/ 432243 h 500239"/>
                  <a:gd name="connsiteX0" fmla="*/ 1259680 w 1259680"/>
                  <a:gd name="connsiteY0" fmla="*/ 60768 h 493890"/>
                  <a:gd name="connsiteX1" fmla="*/ 1100136 w 1259680"/>
                  <a:gd name="connsiteY1" fmla="*/ 91724 h 493890"/>
                  <a:gd name="connsiteX2" fmla="*/ 802481 w 1259680"/>
                  <a:gd name="connsiteY2" fmla="*/ 10761 h 493890"/>
                  <a:gd name="connsiteX3" fmla="*/ 709612 w 1259680"/>
                  <a:gd name="connsiteY3" fmla="*/ 101249 h 493890"/>
                  <a:gd name="connsiteX4" fmla="*/ 726280 w 1259680"/>
                  <a:gd name="connsiteY4" fmla="*/ 294130 h 493890"/>
                  <a:gd name="connsiteX5" fmla="*/ 578645 w 1259680"/>
                  <a:gd name="connsiteY5" fmla="*/ 356042 h 493890"/>
                  <a:gd name="connsiteX6" fmla="*/ 302419 w 1259680"/>
                  <a:gd name="connsiteY6" fmla="*/ 432242 h 493890"/>
                  <a:gd name="connsiteX7" fmla="*/ 14286 w 1259680"/>
                  <a:gd name="connsiteY7" fmla="*/ 432243 h 493890"/>
                  <a:gd name="connsiteX8" fmla="*/ 0 w 1259680"/>
                  <a:gd name="connsiteY8" fmla="*/ 432243 h 493890"/>
                  <a:gd name="connsiteX0" fmla="*/ 1259680 w 1259680"/>
                  <a:gd name="connsiteY0" fmla="*/ 60768 h 437886"/>
                  <a:gd name="connsiteX1" fmla="*/ 1100136 w 1259680"/>
                  <a:gd name="connsiteY1" fmla="*/ 91724 h 437886"/>
                  <a:gd name="connsiteX2" fmla="*/ 802481 w 1259680"/>
                  <a:gd name="connsiteY2" fmla="*/ 10761 h 437886"/>
                  <a:gd name="connsiteX3" fmla="*/ 709612 w 1259680"/>
                  <a:gd name="connsiteY3" fmla="*/ 101249 h 437886"/>
                  <a:gd name="connsiteX4" fmla="*/ 726280 w 1259680"/>
                  <a:gd name="connsiteY4" fmla="*/ 294130 h 437886"/>
                  <a:gd name="connsiteX5" fmla="*/ 578645 w 1259680"/>
                  <a:gd name="connsiteY5" fmla="*/ 356042 h 437886"/>
                  <a:gd name="connsiteX6" fmla="*/ 302419 w 1259680"/>
                  <a:gd name="connsiteY6" fmla="*/ 432242 h 437886"/>
                  <a:gd name="connsiteX7" fmla="*/ 0 w 1259680"/>
                  <a:gd name="connsiteY7" fmla="*/ 432243 h 437886"/>
                  <a:gd name="connsiteX0" fmla="*/ 1254917 w 1254917"/>
                  <a:gd name="connsiteY0" fmla="*/ 60768 h 440595"/>
                  <a:gd name="connsiteX1" fmla="*/ 1095373 w 1254917"/>
                  <a:gd name="connsiteY1" fmla="*/ 91724 h 440595"/>
                  <a:gd name="connsiteX2" fmla="*/ 797718 w 1254917"/>
                  <a:gd name="connsiteY2" fmla="*/ 10761 h 440595"/>
                  <a:gd name="connsiteX3" fmla="*/ 704849 w 1254917"/>
                  <a:gd name="connsiteY3" fmla="*/ 101249 h 440595"/>
                  <a:gd name="connsiteX4" fmla="*/ 721517 w 1254917"/>
                  <a:gd name="connsiteY4" fmla="*/ 294130 h 440595"/>
                  <a:gd name="connsiteX5" fmla="*/ 573882 w 1254917"/>
                  <a:gd name="connsiteY5" fmla="*/ 356042 h 440595"/>
                  <a:gd name="connsiteX6" fmla="*/ 297656 w 1254917"/>
                  <a:gd name="connsiteY6" fmla="*/ 432242 h 440595"/>
                  <a:gd name="connsiteX7" fmla="*/ 0 w 1254917"/>
                  <a:gd name="connsiteY7" fmla="*/ 439386 h 440595"/>
                  <a:gd name="connsiteX0" fmla="*/ 1254917 w 1254917"/>
                  <a:gd name="connsiteY0" fmla="*/ 60768 h 436486"/>
                  <a:gd name="connsiteX1" fmla="*/ 1095373 w 1254917"/>
                  <a:gd name="connsiteY1" fmla="*/ 91724 h 436486"/>
                  <a:gd name="connsiteX2" fmla="*/ 797718 w 1254917"/>
                  <a:gd name="connsiteY2" fmla="*/ 10761 h 436486"/>
                  <a:gd name="connsiteX3" fmla="*/ 704849 w 1254917"/>
                  <a:gd name="connsiteY3" fmla="*/ 101249 h 436486"/>
                  <a:gd name="connsiteX4" fmla="*/ 721517 w 1254917"/>
                  <a:gd name="connsiteY4" fmla="*/ 294130 h 436486"/>
                  <a:gd name="connsiteX5" fmla="*/ 573882 w 1254917"/>
                  <a:gd name="connsiteY5" fmla="*/ 356042 h 436486"/>
                  <a:gd name="connsiteX6" fmla="*/ 297656 w 1254917"/>
                  <a:gd name="connsiteY6" fmla="*/ 432242 h 436486"/>
                  <a:gd name="connsiteX7" fmla="*/ 0 w 1254917"/>
                  <a:gd name="connsiteY7" fmla="*/ 425098 h 436486"/>
                  <a:gd name="connsiteX0" fmla="*/ 1254917 w 1254917"/>
                  <a:gd name="connsiteY0" fmla="*/ 60768 h 470474"/>
                  <a:gd name="connsiteX1" fmla="*/ 1095373 w 1254917"/>
                  <a:gd name="connsiteY1" fmla="*/ 91724 h 470474"/>
                  <a:gd name="connsiteX2" fmla="*/ 797718 w 1254917"/>
                  <a:gd name="connsiteY2" fmla="*/ 10761 h 470474"/>
                  <a:gd name="connsiteX3" fmla="*/ 704849 w 1254917"/>
                  <a:gd name="connsiteY3" fmla="*/ 101249 h 470474"/>
                  <a:gd name="connsiteX4" fmla="*/ 721517 w 1254917"/>
                  <a:gd name="connsiteY4" fmla="*/ 294130 h 470474"/>
                  <a:gd name="connsiteX5" fmla="*/ 573882 w 1254917"/>
                  <a:gd name="connsiteY5" fmla="*/ 356042 h 470474"/>
                  <a:gd name="connsiteX6" fmla="*/ 297656 w 1254917"/>
                  <a:gd name="connsiteY6" fmla="*/ 432242 h 470474"/>
                  <a:gd name="connsiteX7" fmla="*/ 0 w 1254917"/>
                  <a:gd name="connsiteY7" fmla="*/ 425098 h 470474"/>
                  <a:gd name="connsiteX0" fmla="*/ 1254917 w 1254917"/>
                  <a:gd name="connsiteY0" fmla="*/ 60768 h 496024"/>
                  <a:gd name="connsiteX1" fmla="*/ 1095373 w 1254917"/>
                  <a:gd name="connsiteY1" fmla="*/ 91724 h 496024"/>
                  <a:gd name="connsiteX2" fmla="*/ 797718 w 1254917"/>
                  <a:gd name="connsiteY2" fmla="*/ 10761 h 496024"/>
                  <a:gd name="connsiteX3" fmla="*/ 704849 w 1254917"/>
                  <a:gd name="connsiteY3" fmla="*/ 101249 h 496024"/>
                  <a:gd name="connsiteX4" fmla="*/ 721517 w 1254917"/>
                  <a:gd name="connsiteY4" fmla="*/ 294130 h 496024"/>
                  <a:gd name="connsiteX5" fmla="*/ 573882 w 1254917"/>
                  <a:gd name="connsiteY5" fmla="*/ 356042 h 496024"/>
                  <a:gd name="connsiteX6" fmla="*/ 297656 w 1254917"/>
                  <a:gd name="connsiteY6" fmla="*/ 432242 h 496024"/>
                  <a:gd name="connsiteX7" fmla="*/ 0 w 1254917"/>
                  <a:gd name="connsiteY7" fmla="*/ 425098 h 496024"/>
                  <a:gd name="connsiteX0" fmla="*/ 1254917 w 1254917"/>
                  <a:gd name="connsiteY0" fmla="*/ 60768 h 493278"/>
                  <a:gd name="connsiteX1" fmla="*/ 1095373 w 1254917"/>
                  <a:gd name="connsiteY1" fmla="*/ 91724 h 493278"/>
                  <a:gd name="connsiteX2" fmla="*/ 797718 w 1254917"/>
                  <a:gd name="connsiteY2" fmla="*/ 10761 h 493278"/>
                  <a:gd name="connsiteX3" fmla="*/ 704849 w 1254917"/>
                  <a:gd name="connsiteY3" fmla="*/ 101249 h 493278"/>
                  <a:gd name="connsiteX4" fmla="*/ 721517 w 1254917"/>
                  <a:gd name="connsiteY4" fmla="*/ 294130 h 493278"/>
                  <a:gd name="connsiteX5" fmla="*/ 573882 w 1254917"/>
                  <a:gd name="connsiteY5" fmla="*/ 356042 h 493278"/>
                  <a:gd name="connsiteX6" fmla="*/ 297656 w 1254917"/>
                  <a:gd name="connsiteY6" fmla="*/ 432242 h 493278"/>
                  <a:gd name="connsiteX7" fmla="*/ 0 w 1254917"/>
                  <a:gd name="connsiteY7" fmla="*/ 425098 h 493278"/>
                  <a:gd name="connsiteX0" fmla="*/ 1254917 w 1254917"/>
                  <a:gd name="connsiteY0" fmla="*/ 60768 h 495766"/>
                  <a:gd name="connsiteX1" fmla="*/ 1095373 w 1254917"/>
                  <a:gd name="connsiteY1" fmla="*/ 91724 h 495766"/>
                  <a:gd name="connsiteX2" fmla="*/ 797718 w 1254917"/>
                  <a:gd name="connsiteY2" fmla="*/ 10761 h 495766"/>
                  <a:gd name="connsiteX3" fmla="*/ 704849 w 1254917"/>
                  <a:gd name="connsiteY3" fmla="*/ 101249 h 495766"/>
                  <a:gd name="connsiteX4" fmla="*/ 721517 w 1254917"/>
                  <a:gd name="connsiteY4" fmla="*/ 294130 h 495766"/>
                  <a:gd name="connsiteX5" fmla="*/ 573882 w 1254917"/>
                  <a:gd name="connsiteY5" fmla="*/ 356042 h 495766"/>
                  <a:gd name="connsiteX6" fmla="*/ 302418 w 1254917"/>
                  <a:gd name="connsiteY6" fmla="*/ 437004 h 495766"/>
                  <a:gd name="connsiteX7" fmla="*/ 0 w 1254917"/>
                  <a:gd name="connsiteY7" fmla="*/ 425098 h 495766"/>
                  <a:gd name="connsiteX0" fmla="*/ 1254917 w 1254917"/>
                  <a:gd name="connsiteY0" fmla="*/ 60768 h 493916"/>
                  <a:gd name="connsiteX1" fmla="*/ 1095373 w 1254917"/>
                  <a:gd name="connsiteY1" fmla="*/ 91724 h 493916"/>
                  <a:gd name="connsiteX2" fmla="*/ 797718 w 1254917"/>
                  <a:gd name="connsiteY2" fmla="*/ 10761 h 493916"/>
                  <a:gd name="connsiteX3" fmla="*/ 704849 w 1254917"/>
                  <a:gd name="connsiteY3" fmla="*/ 101249 h 493916"/>
                  <a:gd name="connsiteX4" fmla="*/ 721517 w 1254917"/>
                  <a:gd name="connsiteY4" fmla="*/ 294130 h 493916"/>
                  <a:gd name="connsiteX5" fmla="*/ 573882 w 1254917"/>
                  <a:gd name="connsiteY5" fmla="*/ 356042 h 493916"/>
                  <a:gd name="connsiteX6" fmla="*/ 302418 w 1254917"/>
                  <a:gd name="connsiteY6" fmla="*/ 437004 h 493916"/>
                  <a:gd name="connsiteX7" fmla="*/ 0 w 1254917"/>
                  <a:gd name="connsiteY7" fmla="*/ 425098 h 493916"/>
                  <a:gd name="connsiteX0" fmla="*/ 1305154 w 1305154"/>
                  <a:gd name="connsiteY0" fmla="*/ 39615 h 493916"/>
                  <a:gd name="connsiteX1" fmla="*/ 1095373 w 1305154"/>
                  <a:gd name="connsiteY1" fmla="*/ 91724 h 493916"/>
                  <a:gd name="connsiteX2" fmla="*/ 797718 w 1305154"/>
                  <a:gd name="connsiteY2" fmla="*/ 10761 h 493916"/>
                  <a:gd name="connsiteX3" fmla="*/ 704849 w 1305154"/>
                  <a:gd name="connsiteY3" fmla="*/ 101249 h 493916"/>
                  <a:gd name="connsiteX4" fmla="*/ 721517 w 1305154"/>
                  <a:gd name="connsiteY4" fmla="*/ 294130 h 493916"/>
                  <a:gd name="connsiteX5" fmla="*/ 573882 w 1305154"/>
                  <a:gd name="connsiteY5" fmla="*/ 356042 h 493916"/>
                  <a:gd name="connsiteX6" fmla="*/ 302418 w 1305154"/>
                  <a:gd name="connsiteY6" fmla="*/ 437004 h 493916"/>
                  <a:gd name="connsiteX7" fmla="*/ 0 w 1305154"/>
                  <a:gd name="connsiteY7" fmla="*/ 425098 h 493916"/>
                  <a:gd name="connsiteX0" fmla="*/ 1305154 w 1305154"/>
                  <a:gd name="connsiteY0" fmla="*/ 39615 h 493916"/>
                  <a:gd name="connsiteX1" fmla="*/ 1095373 w 1305154"/>
                  <a:gd name="connsiteY1" fmla="*/ 91724 h 493916"/>
                  <a:gd name="connsiteX2" fmla="*/ 797718 w 1305154"/>
                  <a:gd name="connsiteY2" fmla="*/ 10761 h 493916"/>
                  <a:gd name="connsiteX3" fmla="*/ 704849 w 1305154"/>
                  <a:gd name="connsiteY3" fmla="*/ 101249 h 493916"/>
                  <a:gd name="connsiteX4" fmla="*/ 721517 w 1305154"/>
                  <a:gd name="connsiteY4" fmla="*/ 294130 h 493916"/>
                  <a:gd name="connsiteX5" fmla="*/ 573882 w 1305154"/>
                  <a:gd name="connsiteY5" fmla="*/ 356042 h 493916"/>
                  <a:gd name="connsiteX6" fmla="*/ 302418 w 1305154"/>
                  <a:gd name="connsiteY6" fmla="*/ 437004 h 493916"/>
                  <a:gd name="connsiteX7" fmla="*/ 0 w 1305154"/>
                  <a:gd name="connsiteY7" fmla="*/ 425098 h 493916"/>
                  <a:gd name="connsiteX0" fmla="*/ 1305154 w 1305154"/>
                  <a:gd name="connsiteY0" fmla="*/ 39615 h 478527"/>
                  <a:gd name="connsiteX1" fmla="*/ 1095373 w 1305154"/>
                  <a:gd name="connsiteY1" fmla="*/ 91724 h 478527"/>
                  <a:gd name="connsiteX2" fmla="*/ 797718 w 1305154"/>
                  <a:gd name="connsiteY2" fmla="*/ 10761 h 478527"/>
                  <a:gd name="connsiteX3" fmla="*/ 704849 w 1305154"/>
                  <a:gd name="connsiteY3" fmla="*/ 101249 h 478527"/>
                  <a:gd name="connsiteX4" fmla="*/ 721517 w 1305154"/>
                  <a:gd name="connsiteY4" fmla="*/ 294130 h 478527"/>
                  <a:gd name="connsiteX5" fmla="*/ 573882 w 1305154"/>
                  <a:gd name="connsiteY5" fmla="*/ 356042 h 478527"/>
                  <a:gd name="connsiteX6" fmla="*/ 418757 w 1305154"/>
                  <a:gd name="connsiteY6" fmla="*/ 402631 h 478527"/>
                  <a:gd name="connsiteX7" fmla="*/ 0 w 1305154"/>
                  <a:gd name="connsiteY7" fmla="*/ 425098 h 478527"/>
                  <a:gd name="connsiteX0" fmla="*/ 1305154 w 1305154"/>
                  <a:gd name="connsiteY0" fmla="*/ 39615 h 512940"/>
                  <a:gd name="connsiteX1" fmla="*/ 1095373 w 1305154"/>
                  <a:gd name="connsiteY1" fmla="*/ 91724 h 512940"/>
                  <a:gd name="connsiteX2" fmla="*/ 797718 w 1305154"/>
                  <a:gd name="connsiteY2" fmla="*/ 10761 h 512940"/>
                  <a:gd name="connsiteX3" fmla="*/ 704849 w 1305154"/>
                  <a:gd name="connsiteY3" fmla="*/ 101249 h 512940"/>
                  <a:gd name="connsiteX4" fmla="*/ 721517 w 1305154"/>
                  <a:gd name="connsiteY4" fmla="*/ 294130 h 512940"/>
                  <a:gd name="connsiteX5" fmla="*/ 573882 w 1305154"/>
                  <a:gd name="connsiteY5" fmla="*/ 356042 h 512940"/>
                  <a:gd name="connsiteX6" fmla="*/ 418757 w 1305154"/>
                  <a:gd name="connsiteY6" fmla="*/ 402631 h 512940"/>
                  <a:gd name="connsiteX7" fmla="*/ 323360 w 1305154"/>
                  <a:gd name="connsiteY7" fmla="*/ 512818 h 512940"/>
                  <a:gd name="connsiteX8" fmla="*/ 0 w 1305154"/>
                  <a:gd name="connsiteY8" fmla="*/ 425098 h 512940"/>
                  <a:gd name="connsiteX0" fmla="*/ 1305154 w 1305154"/>
                  <a:gd name="connsiteY0" fmla="*/ 39615 h 513957"/>
                  <a:gd name="connsiteX1" fmla="*/ 1095373 w 1305154"/>
                  <a:gd name="connsiteY1" fmla="*/ 91724 h 513957"/>
                  <a:gd name="connsiteX2" fmla="*/ 797718 w 1305154"/>
                  <a:gd name="connsiteY2" fmla="*/ 10761 h 513957"/>
                  <a:gd name="connsiteX3" fmla="*/ 704849 w 1305154"/>
                  <a:gd name="connsiteY3" fmla="*/ 101249 h 513957"/>
                  <a:gd name="connsiteX4" fmla="*/ 721517 w 1305154"/>
                  <a:gd name="connsiteY4" fmla="*/ 294130 h 513957"/>
                  <a:gd name="connsiteX5" fmla="*/ 573882 w 1305154"/>
                  <a:gd name="connsiteY5" fmla="*/ 356042 h 513957"/>
                  <a:gd name="connsiteX6" fmla="*/ 418757 w 1305154"/>
                  <a:gd name="connsiteY6" fmla="*/ 402631 h 513957"/>
                  <a:gd name="connsiteX7" fmla="*/ 323360 w 1305154"/>
                  <a:gd name="connsiteY7" fmla="*/ 512818 h 513957"/>
                  <a:gd name="connsiteX8" fmla="*/ 98613 w 1305154"/>
                  <a:gd name="connsiteY8" fmla="*/ 467868 h 513957"/>
                  <a:gd name="connsiteX9" fmla="*/ 0 w 1305154"/>
                  <a:gd name="connsiteY9" fmla="*/ 425098 h 5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5154" h="513957">
                    <a:moveTo>
                      <a:pt x="1305154" y="39615"/>
                    </a:moveTo>
                    <a:cubicBezTo>
                      <a:pt x="1241927" y="84065"/>
                      <a:pt x="1207292" y="173480"/>
                      <a:pt x="1095373" y="91724"/>
                    </a:cubicBezTo>
                    <a:lnTo>
                      <a:pt x="797718" y="10761"/>
                    </a:lnTo>
                    <a:cubicBezTo>
                      <a:pt x="657225" y="-37657"/>
                      <a:pt x="678655" y="92517"/>
                      <a:pt x="704849" y="101249"/>
                    </a:cubicBezTo>
                    <a:cubicBezTo>
                      <a:pt x="717550" y="170306"/>
                      <a:pt x="720723" y="229836"/>
                      <a:pt x="721517" y="294130"/>
                    </a:cubicBezTo>
                    <a:cubicBezTo>
                      <a:pt x="738186" y="429862"/>
                      <a:pt x="633413" y="341755"/>
                      <a:pt x="573882" y="356042"/>
                    </a:cubicBezTo>
                    <a:cubicBezTo>
                      <a:pt x="491332" y="370330"/>
                      <a:pt x="508451" y="371674"/>
                      <a:pt x="418757" y="402631"/>
                    </a:cubicBezTo>
                    <a:cubicBezTo>
                      <a:pt x="371275" y="422150"/>
                      <a:pt x="393153" y="509073"/>
                      <a:pt x="323360" y="512818"/>
                    </a:cubicBezTo>
                    <a:cubicBezTo>
                      <a:pt x="271766" y="521047"/>
                      <a:pt x="152506" y="482488"/>
                      <a:pt x="98613" y="467868"/>
                    </a:cubicBezTo>
                    <a:cubicBezTo>
                      <a:pt x="44720" y="453248"/>
                      <a:pt x="18198" y="429582"/>
                      <a:pt x="0" y="425098"/>
                    </a:cubicBezTo>
                  </a:path>
                </a:pathLst>
              </a:custGeom>
              <a:noFill/>
              <a:ln w="28575">
                <a:solidFill>
                  <a:schemeClr val="tx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black"/>
                  </a:solidFill>
                </a:endParaRPr>
              </a:p>
            </p:txBody>
          </p:sp>
          <p:sp>
            <p:nvSpPr>
              <p:cNvPr id="71" name="צורה חופשית 70"/>
              <p:cNvSpPr/>
              <p:nvPr/>
            </p:nvSpPr>
            <p:spPr>
              <a:xfrm>
                <a:off x="6626911" y="3693318"/>
                <a:ext cx="354705" cy="1856324"/>
              </a:xfrm>
              <a:custGeom>
                <a:avLst/>
                <a:gdLst>
                  <a:gd name="connsiteX0" fmla="*/ 0 w 354806"/>
                  <a:gd name="connsiteY0" fmla="*/ 0 h 1833562"/>
                  <a:gd name="connsiteX1" fmla="*/ 59531 w 354806"/>
                  <a:gd name="connsiteY1" fmla="*/ 152400 h 1833562"/>
                  <a:gd name="connsiteX2" fmla="*/ 95250 w 354806"/>
                  <a:gd name="connsiteY2" fmla="*/ 335756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59531 w 354806"/>
                  <a:gd name="connsiteY1" fmla="*/ 152400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20253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20253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5269 w 354806"/>
                  <a:gd name="connsiteY7" fmla="*/ 1347787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5269 w 354806"/>
                  <a:gd name="connsiteY7" fmla="*/ 1347787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45281"/>
                  <a:gd name="connsiteY0" fmla="*/ 0 h 1840705"/>
                  <a:gd name="connsiteX1" fmla="*/ 64294 w 345281"/>
                  <a:gd name="connsiteY1" fmla="*/ 164306 h 1840705"/>
                  <a:gd name="connsiteX2" fmla="*/ 97631 w 345281"/>
                  <a:gd name="connsiteY2" fmla="*/ 338136 h 1840705"/>
                  <a:gd name="connsiteX3" fmla="*/ 95250 w 345281"/>
                  <a:gd name="connsiteY3" fmla="*/ 661986 h 1840705"/>
                  <a:gd name="connsiteX4" fmla="*/ 76200 w 345281"/>
                  <a:gd name="connsiteY4" fmla="*/ 800099 h 1840705"/>
                  <a:gd name="connsiteX5" fmla="*/ 88106 w 345281"/>
                  <a:gd name="connsiteY5" fmla="*/ 1071561 h 1840705"/>
                  <a:gd name="connsiteX6" fmla="*/ 154781 w 345281"/>
                  <a:gd name="connsiteY6" fmla="*/ 1188243 h 1840705"/>
                  <a:gd name="connsiteX7" fmla="*/ 233362 w 345281"/>
                  <a:gd name="connsiteY7" fmla="*/ 1421605 h 1840705"/>
                  <a:gd name="connsiteX8" fmla="*/ 285750 w 345281"/>
                  <a:gd name="connsiteY8" fmla="*/ 1585911 h 1840705"/>
                  <a:gd name="connsiteX9" fmla="*/ 340519 w 345281"/>
                  <a:gd name="connsiteY9" fmla="*/ 1762124 h 1840705"/>
                  <a:gd name="connsiteX10" fmla="*/ 345281 w 345281"/>
                  <a:gd name="connsiteY10" fmla="*/ 1809749 h 1840705"/>
                  <a:gd name="connsiteX11" fmla="*/ 333375 w 345281"/>
                  <a:gd name="connsiteY11" fmla="*/ 1840705 h 1840705"/>
                  <a:gd name="connsiteX0" fmla="*/ 0 w 345281"/>
                  <a:gd name="connsiteY0" fmla="*/ 0 h 1845468"/>
                  <a:gd name="connsiteX1" fmla="*/ 64294 w 345281"/>
                  <a:gd name="connsiteY1" fmla="*/ 169069 h 1845468"/>
                  <a:gd name="connsiteX2" fmla="*/ 97631 w 345281"/>
                  <a:gd name="connsiteY2" fmla="*/ 342899 h 1845468"/>
                  <a:gd name="connsiteX3" fmla="*/ 95250 w 345281"/>
                  <a:gd name="connsiteY3" fmla="*/ 666749 h 1845468"/>
                  <a:gd name="connsiteX4" fmla="*/ 76200 w 345281"/>
                  <a:gd name="connsiteY4" fmla="*/ 804862 h 1845468"/>
                  <a:gd name="connsiteX5" fmla="*/ 88106 w 345281"/>
                  <a:gd name="connsiteY5" fmla="*/ 1076324 h 1845468"/>
                  <a:gd name="connsiteX6" fmla="*/ 154781 w 345281"/>
                  <a:gd name="connsiteY6" fmla="*/ 1193006 h 1845468"/>
                  <a:gd name="connsiteX7" fmla="*/ 233362 w 345281"/>
                  <a:gd name="connsiteY7" fmla="*/ 1426368 h 1845468"/>
                  <a:gd name="connsiteX8" fmla="*/ 285750 w 345281"/>
                  <a:gd name="connsiteY8" fmla="*/ 1590674 h 1845468"/>
                  <a:gd name="connsiteX9" fmla="*/ 340519 w 345281"/>
                  <a:gd name="connsiteY9" fmla="*/ 1766887 h 1845468"/>
                  <a:gd name="connsiteX10" fmla="*/ 345281 w 345281"/>
                  <a:gd name="connsiteY10" fmla="*/ 1814512 h 1845468"/>
                  <a:gd name="connsiteX11" fmla="*/ 333375 w 345281"/>
                  <a:gd name="connsiteY11" fmla="*/ 1845468 h 1845468"/>
                  <a:gd name="connsiteX0" fmla="*/ 0 w 340519"/>
                  <a:gd name="connsiteY0" fmla="*/ 0 h 1828800"/>
                  <a:gd name="connsiteX1" fmla="*/ 59532 w 340519"/>
                  <a:gd name="connsiteY1" fmla="*/ 152401 h 1828800"/>
                  <a:gd name="connsiteX2" fmla="*/ 92869 w 340519"/>
                  <a:gd name="connsiteY2" fmla="*/ 326231 h 1828800"/>
                  <a:gd name="connsiteX3" fmla="*/ 90488 w 340519"/>
                  <a:gd name="connsiteY3" fmla="*/ 650081 h 1828800"/>
                  <a:gd name="connsiteX4" fmla="*/ 71438 w 340519"/>
                  <a:gd name="connsiteY4" fmla="*/ 788194 h 1828800"/>
                  <a:gd name="connsiteX5" fmla="*/ 83344 w 340519"/>
                  <a:gd name="connsiteY5" fmla="*/ 1059656 h 1828800"/>
                  <a:gd name="connsiteX6" fmla="*/ 150019 w 340519"/>
                  <a:gd name="connsiteY6" fmla="*/ 1176338 h 1828800"/>
                  <a:gd name="connsiteX7" fmla="*/ 228600 w 340519"/>
                  <a:gd name="connsiteY7" fmla="*/ 1409700 h 1828800"/>
                  <a:gd name="connsiteX8" fmla="*/ 280988 w 340519"/>
                  <a:gd name="connsiteY8" fmla="*/ 1574006 h 1828800"/>
                  <a:gd name="connsiteX9" fmla="*/ 335757 w 340519"/>
                  <a:gd name="connsiteY9" fmla="*/ 1750219 h 1828800"/>
                  <a:gd name="connsiteX10" fmla="*/ 340519 w 340519"/>
                  <a:gd name="connsiteY10" fmla="*/ 1797844 h 1828800"/>
                  <a:gd name="connsiteX11" fmla="*/ 328613 w 340519"/>
                  <a:gd name="connsiteY11" fmla="*/ 1828800 h 1828800"/>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45256 w 345281"/>
                  <a:gd name="connsiteY6" fmla="*/ 1195387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89 w 345370"/>
                  <a:gd name="connsiteY0" fmla="*/ 0 h 1866900"/>
                  <a:gd name="connsiteX1" fmla="*/ 64383 w 345370"/>
                  <a:gd name="connsiteY1" fmla="*/ 154782 h 1866900"/>
                  <a:gd name="connsiteX2" fmla="*/ 97720 w 345370"/>
                  <a:gd name="connsiteY2" fmla="*/ 328612 h 1866900"/>
                  <a:gd name="connsiteX3" fmla="*/ 95339 w 345370"/>
                  <a:gd name="connsiteY3" fmla="*/ 652462 h 1866900"/>
                  <a:gd name="connsiteX4" fmla="*/ 76289 w 345370"/>
                  <a:gd name="connsiteY4" fmla="*/ 790575 h 1866900"/>
                  <a:gd name="connsiteX5" fmla="*/ 88195 w 345370"/>
                  <a:gd name="connsiteY5" fmla="*/ 1062037 h 1866900"/>
                  <a:gd name="connsiteX6" fmla="*/ 145345 w 345370"/>
                  <a:gd name="connsiteY6" fmla="*/ 1195387 h 1866900"/>
                  <a:gd name="connsiteX7" fmla="*/ 233451 w 345370"/>
                  <a:gd name="connsiteY7" fmla="*/ 1412081 h 1866900"/>
                  <a:gd name="connsiteX8" fmla="*/ 285839 w 345370"/>
                  <a:gd name="connsiteY8" fmla="*/ 1576387 h 1866900"/>
                  <a:gd name="connsiteX9" fmla="*/ 340608 w 345370"/>
                  <a:gd name="connsiteY9" fmla="*/ 1752600 h 1866900"/>
                  <a:gd name="connsiteX10" fmla="*/ 345370 w 345370"/>
                  <a:gd name="connsiteY10" fmla="*/ 1800225 h 1866900"/>
                  <a:gd name="connsiteX11" fmla="*/ 323939 w 345370"/>
                  <a:gd name="connsiteY11" fmla="*/ 1866900 h 1866900"/>
                  <a:gd name="connsiteX0" fmla="*/ 107 w 345388"/>
                  <a:gd name="connsiteY0" fmla="*/ 0 h 1866900"/>
                  <a:gd name="connsiteX1" fmla="*/ 56469 w 345388"/>
                  <a:gd name="connsiteY1" fmla="*/ 162714 h 1866900"/>
                  <a:gd name="connsiteX2" fmla="*/ 97738 w 345388"/>
                  <a:gd name="connsiteY2" fmla="*/ 328612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54705"/>
                  <a:gd name="connsiteY0" fmla="*/ 0 h 1856324"/>
                  <a:gd name="connsiteX1" fmla="*/ 56469 w 354705"/>
                  <a:gd name="connsiteY1" fmla="*/ 162714 h 1856324"/>
                  <a:gd name="connsiteX2" fmla="*/ 87162 w 354705"/>
                  <a:gd name="connsiteY2" fmla="*/ 333900 h 1856324"/>
                  <a:gd name="connsiteX3" fmla="*/ 95357 w 354705"/>
                  <a:gd name="connsiteY3" fmla="*/ 652462 h 1856324"/>
                  <a:gd name="connsiteX4" fmla="*/ 76307 w 354705"/>
                  <a:gd name="connsiteY4" fmla="*/ 790575 h 1856324"/>
                  <a:gd name="connsiteX5" fmla="*/ 88213 w 354705"/>
                  <a:gd name="connsiteY5" fmla="*/ 1062037 h 1856324"/>
                  <a:gd name="connsiteX6" fmla="*/ 145363 w 354705"/>
                  <a:gd name="connsiteY6" fmla="*/ 1195387 h 1856324"/>
                  <a:gd name="connsiteX7" fmla="*/ 233469 w 354705"/>
                  <a:gd name="connsiteY7" fmla="*/ 1412081 h 1856324"/>
                  <a:gd name="connsiteX8" fmla="*/ 285857 w 354705"/>
                  <a:gd name="connsiteY8" fmla="*/ 1576387 h 1856324"/>
                  <a:gd name="connsiteX9" fmla="*/ 340626 w 354705"/>
                  <a:gd name="connsiteY9" fmla="*/ 1752600 h 1856324"/>
                  <a:gd name="connsiteX10" fmla="*/ 345388 w 354705"/>
                  <a:gd name="connsiteY10" fmla="*/ 1800225 h 1856324"/>
                  <a:gd name="connsiteX11" fmla="*/ 350398 w 354705"/>
                  <a:gd name="connsiteY11" fmla="*/ 1856324 h 1856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705" h="1856324">
                    <a:moveTo>
                      <a:pt x="107" y="0"/>
                    </a:moveTo>
                    <a:cubicBezTo>
                      <a:pt x="-2259" y="59526"/>
                      <a:pt x="35038" y="111120"/>
                      <a:pt x="56469" y="162714"/>
                    </a:cubicBezTo>
                    <a:lnTo>
                      <a:pt x="87162" y="333900"/>
                    </a:lnTo>
                    <a:cubicBezTo>
                      <a:pt x="134786" y="458519"/>
                      <a:pt x="112026" y="542131"/>
                      <a:pt x="95357" y="652462"/>
                    </a:cubicBezTo>
                    <a:lnTo>
                      <a:pt x="76307" y="790575"/>
                    </a:lnTo>
                    <a:cubicBezTo>
                      <a:pt x="13601" y="1052513"/>
                      <a:pt x="85837" y="1028437"/>
                      <a:pt x="88213" y="1062037"/>
                    </a:cubicBezTo>
                    <a:cubicBezTo>
                      <a:pt x="130823" y="1177393"/>
                      <a:pt x="122344" y="1161256"/>
                      <a:pt x="145363" y="1195387"/>
                    </a:cubicBezTo>
                    <a:cubicBezTo>
                      <a:pt x="171954" y="1282303"/>
                      <a:pt x="239422" y="1333896"/>
                      <a:pt x="233469" y="1412081"/>
                    </a:cubicBezTo>
                    <a:lnTo>
                      <a:pt x="285857" y="1576387"/>
                    </a:lnTo>
                    <a:cubicBezTo>
                      <a:pt x="320782" y="1635125"/>
                      <a:pt x="329513" y="1691481"/>
                      <a:pt x="340626" y="1752600"/>
                    </a:cubicBezTo>
                    <a:lnTo>
                      <a:pt x="345388" y="1800225"/>
                    </a:lnTo>
                    <a:cubicBezTo>
                      <a:pt x="338244" y="1822450"/>
                      <a:pt x="364686" y="1829336"/>
                      <a:pt x="350398" y="1856324"/>
                    </a:cubicBezTo>
                  </a:path>
                </a:pathLst>
              </a:custGeom>
              <a:noFill/>
              <a:ln w="28575">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grpSp>
        <p:sp>
          <p:nvSpPr>
            <p:cNvPr id="62" name="צורה חופשית 61"/>
            <p:cNvSpPr/>
            <p:nvPr/>
          </p:nvSpPr>
          <p:spPr>
            <a:xfrm>
              <a:off x="7541416" y="2109652"/>
              <a:ext cx="3621883" cy="1439814"/>
            </a:xfrm>
            <a:custGeom>
              <a:avLst/>
              <a:gdLst>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844540 w 7086600"/>
                <a:gd name="connsiteY43" fmla="*/ 32004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7520 w 7086600"/>
                <a:gd name="connsiteY51" fmla="*/ 381000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7520 w 7086600"/>
                <a:gd name="connsiteY51" fmla="*/ 381000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9453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94530 w 7086600"/>
                <a:gd name="connsiteY31" fmla="*/ 708660 h 1783080"/>
                <a:gd name="connsiteX32" fmla="*/ 4608195 w 7086600"/>
                <a:gd name="connsiteY32" fmla="*/ 68008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608195 w 7086600"/>
                <a:gd name="connsiteY32" fmla="*/ 68008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13960 w 7086600"/>
                <a:gd name="connsiteY38" fmla="*/ 419100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52247 w 7086600"/>
                <a:gd name="connsiteY48" fmla="*/ 174307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52247 w 7086600"/>
                <a:gd name="connsiteY48" fmla="*/ 174307 h 1783080"/>
                <a:gd name="connsiteX49" fmla="*/ 6615113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196138"/>
                <a:gd name="connsiteY0" fmla="*/ 1783080 h 1783080"/>
                <a:gd name="connsiteX1" fmla="*/ 68580 w 7196138"/>
                <a:gd name="connsiteY1" fmla="*/ 1645920 h 1783080"/>
                <a:gd name="connsiteX2" fmla="*/ 0 w 7196138"/>
                <a:gd name="connsiteY2" fmla="*/ 1569720 h 1783080"/>
                <a:gd name="connsiteX3" fmla="*/ 7620 w 7196138"/>
                <a:gd name="connsiteY3" fmla="*/ 1432560 h 1783080"/>
                <a:gd name="connsiteX4" fmla="*/ 114300 w 7196138"/>
                <a:gd name="connsiteY4" fmla="*/ 1280160 h 1783080"/>
                <a:gd name="connsiteX5" fmla="*/ 327660 w 7196138"/>
                <a:gd name="connsiteY5" fmla="*/ 1104900 h 1783080"/>
                <a:gd name="connsiteX6" fmla="*/ 480060 w 7196138"/>
                <a:gd name="connsiteY6" fmla="*/ 960120 h 1783080"/>
                <a:gd name="connsiteX7" fmla="*/ 670560 w 7196138"/>
                <a:gd name="connsiteY7" fmla="*/ 982980 h 1783080"/>
                <a:gd name="connsiteX8" fmla="*/ 853440 w 7196138"/>
                <a:gd name="connsiteY8" fmla="*/ 1013460 h 1783080"/>
                <a:gd name="connsiteX9" fmla="*/ 990600 w 7196138"/>
                <a:gd name="connsiteY9" fmla="*/ 1005840 h 1783080"/>
                <a:gd name="connsiteX10" fmla="*/ 1127760 w 7196138"/>
                <a:gd name="connsiteY10" fmla="*/ 1074420 h 1783080"/>
                <a:gd name="connsiteX11" fmla="*/ 1203960 w 7196138"/>
                <a:gd name="connsiteY11" fmla="*/ 1089660 h 1783080"/>
                <a:gd name="connsiteX12" fmla="*/ 1249680 w 7196138"/>
                <a:gd name="connsiteY12" fmla="*/ 1051560 h 1783080"/>
                <a:gd name="connsiteX13" fmla="*/ 1310640 w 7196138"/>
                <a:gd name="connsiteY13" fmla="*/ 937260 h 1783080"/>
                <a:gd name="connsiteX14" fmla="*/ 1546860 w 7196138"/>
                <a:gd name="connsiteY14" fmla="*/ 944880 h 1783080"/>
                <a:gd name="connsiteX15" fmla="*/ 1630680 w 7196138"/>
                <a:gd name="connsiteY15" fmla="*/ 929640 h 1783080"/>
                <a:gd name="connsiteX16" fmla="*/ 1691640 w 7196138"/>
                <a:gd name="connsiteY16" fmla="*/ 876300 h 1783080"/>
                <a:gd name="connsiteX17" fmla="*/ 1760220 w 7196138"/>
                <a:gd name="connsiteY17" fmla="*/ 876300 h 1783080"/>
                <a:gd name="connsiteX18" fmla="*/ 1887016 w 7196138"/>
                <a:gd name="connsiteY18" fmla="*/ 968045 h 1783080"/>
                <a:gd name="connsiteX19" fmla="*/ 2263140 w 7196138"/>
                <a:gd name="connsiteY19" fmla="*/ 975360 h 1783080"/>
                <a:gd name="connsiteX20" fmla="*/ 2182673 w 7196138"/>
                <a:gd name="connsiteY20" fmla="*/ 968045 h 1783080"/>
                <a:gd name="connsiteX21" fmla="*/ 2354580 w 7196138"/>
                <a:gd name="connsiteY21" fmla="*/ 937260 h 1783080"/>
                <a:gd name="connsiteX22" fmla="*/ 2460625 w 7196138"/>
                <a:gd name="connsiteY22" fmla="*/ 1001395 h 1783080"/>
                <a:gd name="connsiteX23" fmla="*/ 2720340 w 7196138"/>
                <a:gd name="connsiteY23" fmla="*/ 1089660 h 1783080"/>
                <a:gd name="connsiteX24" fmla="*/ 2948940 w 7196138"/>
                <a:gd name="connsiteY24" fmla="*/ 1021080 h 1783080"/>
                <a:gd name="connsiteX25" fmla="*/ 3070860 w 7196138"/>
                <a:gd name="connsiteY25" fmla="*/ 1059180 h 1783080"/>
                <a:gd name="connsiteX26" fmla="*/ 3200400 w 7196138"/>
                <a:gd name="connsiteY26" fmla="*/ 1005840 h 1783080"/>
                <a:gd name="connsiteX27" fmla="*/ 3390900 w 7196138"/>
                <a:gd name="connsiteY27" fmla="*/ 1021080 h 1783080"/>
                <a:gd name="connsiteX28" fmla="*/ 3451860 w 7196138"/>
                <a:gd name="connsiteY28" fmla="*/ 960120 h 1783080"/>
                <a:gd name="connsiteX29" fmla="*/ 4008120 w 7196138"/>
                <a:gd name="connsiteY29" fmla="*/ 990600 h 1783080"/>
                <a:gd name="connsiteX30" fmla="*/ 4373880 w 7196138"/>
                <a:gd name="connsiteY30" fmla="*/ 692150 h 1783080"/>
                <a:gd name="connsiteX31" fmla="*/ 4459605 w 7196138"/>
                <a:gd name="connsiteY31" fmla="*/ 683260 h 1783080"/>
                <a:gd name="connsiteX32" fmla="*/ 4560570 w 7196138"/>
                <a:gd name="connsiteY32" fmla="*/ 699135 h 1783080"/>
                <a:gd name="connsiteX33" fmla="*/ 4642485 w 7196138"/>
                <a:gd name="connsiteY33" fmla="*/ 657860 h 1783080"/>
                <a:gd name="connsiteX34" fmla="*/ 4777740 w 7196138"/>
                <a:gd name="connsiteY34" fmla="*/ 731520 h 1783080"/>
                <a:gd name="connsiteX35" fmla="*/ 4838700 w 7196138"/>
                <a:gd name="connsiteY35" fmla="*/ 739140 h 1783080"/>
                <a:gd name="connsiteX36" fmla="*/ 4914900 w 7196138"/>
                <a:gd name="connsiteY36" fmla="*/ 617220 h 1783080"/>
                <a:gd name="connsiteX37" fmla="*/ 4961890 w 7196138"/>
                <a:gd name="connsiteY37" fmla="*/ 481330 h 1783080"/>
                <a:gd name="connsiteX38" fmla="*/ 5026660 w 7196138"/>
                <a:gd name="connsiteY38" fmla="*/ 428625 h 1783080"/>
                <a:gd name="connsiteX39" fmla="*/ 5093970 w 7196138"/>
                <a:gd name="connsiteY39" fmla="*/ 439420 h 1783080"/>
                <a:gd name="connsiteX40" fmla="*/ 5288280 w 7196138"/>
                <a:gd name="connsiteY40" fmla="*/ 541020 h 1783080"/>
                <a:gd name="connsiteX41" fmla="*/ 5402580 w 7196138"/>
                <a:gd name="connsiteY41" fmla="*/ 556260 h 1783080"/>
                <a:gd name="connsiteX42" fmla="*/ 5504815 w 7196138"/>
                <a:gd name="connsiteY42" fmla="*/ 528320 h 1783080"/>
                <a:gd name="connsiteX43" fmla="*/ 5778703 w 7196138"/>
                <a:gd name="connsiteY43" fmla="*/ 334670 h 1783080"/>
                <a:gd name="connsiteX44" fmla="*/ 6210300 w 7196138"/>
                <a:gd name="connsiteY44" fmla="*/ 45720 h 1783080"/>
                <a:gd name="connsiteX45" fmla="*/ 6423660 w 7196138"/>
                <a:gd name="connsiteY45" fmla="*/ 0 h 1783080"/>
                <a:gd name="connsiteX46" fmla="*/ 6492240 w 7196138"/>
                <a:gd name="connsiteY46" fmla="*/ 22860 h 1783080"/>
                <a:gd name="connsiteX47" fmla="*/ 6522720 w 7196138"/>
                <a:gd name="connsiteY47" fmla="*/ 106680 h 1783080"/>
                <a:gd name="connsiteX48" fmla="*/ 6552247 w 7196138"/>
                <a:gd name="connsiteY48" fmla="*/ 174307 h 1783080"/>
                <a:gd name="connsiteX49" fmla="*/ 6615113 w 7196138"/>
                <a:gd name="connsiteY49" fmla="*/ 220980 h 1783080"/>
                <a:gd name="connsiteX50" fmla="*/ 6697980 w 7196138"/>
                <a:gd name="connsiteY50" fmla="*/ 228600 h 1783080"/>
                <a:gd name="connsiteX51" fmla="*/ 6820204 w 7196138"/>
                <a:gd name="connsiteY51" fmla="*/ 351739 h 1783080"/>
                <a:gd name="connsiteX52" fmla="*/ 7002780 w 7196138"/>
                <a:gd name="connsiteY52" fmla="*/ 388620 h 1783080"/>
                <a:gd name="connsiteX53" fmla="*/ 7196138 w 7196138"/>
                <a:gd name="connsiteY53" fmla="*/ 520065 h 1783080"/>
                <a:gd name="connsiteX0" fmla="*/ 53340 w 7196138"/>
                <a:gd name="connsiteY0" fmla="*/ 1787843 h 1787843"/>
                <a:gd name="connsiteX1" fmla="*/ 68580 w 7196138"/>
                <a:gd name="connsiteY1" fmla="*/ 1650683 h 1787843"/>
                <a:gd name="connsiteX2" fmla="*/ 0 w 7196138"/>
                <a:gd name="connsiteY2" fmla="*/ 1574483 h 1787843"/>
                <a:gd name="connsiteX3" fmla="*/ 7620 w 7196138"/>
                <a:gd name="connsiteY3" fmla="*/ 1437323 h 1787843"/>
                <a:gd name="connsiteX4" fmla="*/ 114300 w 7196138"/>
                <a:gd name="connsiteY4" fmla="*/ 1284923 h 1787843"/>
                <a:gd name="connsiteX5" fmla="*/ 327660 w 7196138"/>
                <a:gd name="connsiteY5" fmla="*/ 1109663 h 1787843"/>
                <a:gd name="connsiteX6" fmla="*/ 480060 w 7196138"/>
                <a:gd name="connsiteY6" fmla="*/ 964883 h 1787843"/>
                <a:gd name="connsiteX7" fmla="*/ 670560 w 7196138"/>
                <a:gd name="connsiteY7" fmla="*/ 987743 h 1787843"/>
                <a:gd name="connsiteX8" fmla="*/ 853440 w 7196138"/>
                <a:gd name="connsiteY8" fmla="*/ 1018223 h 1787843"/>
                <a:gd name="connsiteX9" fmla="*/ 990600 w 7196138"/>
                <a:gd name="connsiteY9" fmla="*/ 1010603 h 1787843"/>
                <a:gd name="connsiteX10" fmla="*/ 1127760 w 7196138"/>
                <a:gd name="connsiteY10" fmla="*/ 1079183 h 1787843"/>
                <a:gd name="connsiteX11" fmla="*/ 1203960 w 7196138"/>
                <a:gd name="connsiteY11" fmla="*/ 1094423 h 1787843"/>
                <a:gd name="connsiteX12" fmla="*/ 1249680 w 7196138"/>
                <a:gd name="connsiteY12" fmla="*/ 1056323 h 1787843"/>
                <a:gd name="connsiteX13" fmla="*/ 1310640 w 7196138"/>
                <a:gd name="connsiteY13" fmla="*/ 942023 h 1787843"/>
                <a:gd name="connsiteX14" fmla="*/ 1546860 w 7196138"/>
                <a:gd name="connsiteY14" fmla="*/ 949643 h 1787843"/>
                <a:gd name="connsiteX15" fmla="*/ 1630680 w 7196138"/>
                <a:gd name="connsiteY15" fmla="*/ 934403 h 1787843"/>
                <a:gd name="connsiteX16" fmla="*/ 1691640 w 7196138"/>
                <a:gd name="connsiteY16" fmla="*/ 881063 h 1787843"/>
                <a:gd name="connsiteX17" fmla="*/ 1760220 w 7196138"/>
                <a:gd name="connsiteY17" fmla="*/ 881063 h 1787843"/>
                <a:gd name="connsiteX18" fmla="*/ 1887016 w 7196138"/>
                <a:gd name="connsiteY18" fmla="*/ 972808 h 1787843"/>
                <a:gd name="connsiteX19" fmla="*/ 2263140 w 7196138"/>
                <a:gd name="connsiteY19" fmla="*/ 980123 h 1787843"/>
                <a:gd name="connsiteX20" fmla="*/ 2182673 w 7196138"/>
                <a:gd name="connsiteY20" fmla="*/ 972808 h 1787843"/>
                <a:gd name="connsiteX21" fmla="*/ 2354580 w 7196138"/>
                <a:gd name="connsiteY21" fmla="*/ 942023 h 1787843"/>
                <a:gd name="connsiteX22" fmla="*/ 2460625 w 7196138"/>
                <a:gd name="connsiteY22" fmla="*/ 1006158 h 1787843"/>
                <a:gd name="connsiteX23" fmla="*/ 2720340 w 7196138"/>
                <a:gd name="connsiteY23" fmla="*/ 1094423 h 1787843"/>
                <a:gd name="connsiteX24" fmla="*/ 2948940 w 7196138"/>
                <a:gd name="connsiteY24" fmla="*/ 1025843 h 1787843"/>
                <a:gd name="connsiteX25" fmla="*/ 3070860 w 7196138"/>
                <a:gd name="connsiteY25" fmla="*/ 1063943 h 1787843"/>
                <a:gd name="connsiteX26" fmla="*/ 3200400 w 7196138"/>
                <a:gd name="connsiteY26" fmla="*/ 1010603 h 1787843"/>
                <a:gd name="connsiteX27" fmla="*/ 3390900 w 7196138"/>
                <a:gd name="connsiteY27" fmla="*/ 1025843 h 1787843"/>
                <a:gd name="connsiteX28" fmla="*/ 3451860 w 7196138"/>
                <a:gd name="connsiteY28" fmla="*/ 964883 h 1787843"/>
                <a:gd name="connsiteX29" fmla="*/ 4008120 w 7196138"/>
                <a:gd name="connsiteY29" fmla="*/ 995363 h 1787843"/>
                <a:gd name="connsiteX30" fmla="*/ 4373880 w 7196138"/>
                <a:gd name="connsiteY30" fmla="*/ 696913 h 1787843"/>
                <a:gd name="connsiteX31" fmla="*/ 4459605 w 7196138"/>
                <a:gd name="connsiteY31" fmla="*/ 688023 h 1787843"/>
                <a:gd name="connsiteX32" fmla="*/ 4560570 w 7196138"/>
                <a:gd name="connsiteY32" fmla="*/ 703898 h 1787843"/>
                <a:gd name="connsiteX33" fmla="*/ 4642485 w 7196138"/>
                <a:gd name="connsiteY33" fmla="*/ 662623 h 1787843"/>
                <a:gd name="connsiteX34" fmla="*/ 4777740 w 7196138"/>
                <a:gd name="connsiteY34" fmla="*/ 736283 h 1787843"/>
                <a:gd name="connsiteX35" fmla="*/ 4838700 w 7196138"/>
                <a:gd name="connsiteY35" fmla="*/ 743903 h 1787843"/>
                <a:gd name="connsiteX36" fmla="*/ 4914900 w 7196138"/>
                <a:gd name="connsiteY36" fmla="*/ 621983 h 1787843"/>
                <a:gd name="connsiteX37" fmla="*/ 4961890 w 7196138"/>
                <a:gd name="connsiteY37" fmla="*/ 486093 h 1787843"/>
                <a:gd name="connsiteX38" fmla="*/ 5026660 w 7196138"/>
                <a:gd name="connsiteY38" fmla="*/ 433388 h 1787843"/>
                <a:gd name="connsiteX39" fmla="*/ 5093970 w 7196138"/>
                <a:gd name="connsiteY39" fmla="*/ 444183 h 1787843"/>
                <a:gd name="connsiteX40" fmla="*/ 5288280 w 7196138"/>
                <a:gd name="connsiteY40" fmla="*/ 545783 h 1787843"/>
                <a:gd name="connsiteX41" fmla="*/ 5402580 w 7196138"/>
                <a:gd name="connsiteY41" fmla="*/ 561023 h 1787843"/>
                <a:gd name="connsiteX42" fmla="*/ 5504815 w 7196138"/>
                <a:gd name="connsiteY42" fmla="*/ 533083 h 1787843"/>
                <a:gd name="connsiteX43" fmla="*/ 5778703 w 7196138"/>
                <a:gd name="connsiteY43" fmla="*/ 339433 h 1787843"/>
                <a:gd name="connsiteX44" fmla="*/ 6210300 w 7196138"/>
                <a:gd name="connsiteY44" fmla="*/ 50483 h 1787843"/>
                <a:gd name="connsiteX45" fmla="*/ 6376035 w 7196138"/>
                <a:gd name="connsiteY45" fmla="*/ 0 h 1787843"/>
                <a:gd name="connsiteX46" fmla="*/ 6492240 w 7196138"/>
                <a:gd name="connsiteY46" fmla="*/ 27623 h 1787843"/>
                <a:gd name="connsiteX47" fmla="*/ 6522720 w 7196138"/>
                <a:gd name="connsiteY47" fmla="*/ 111443 h 1787843"/>
                <a:gd name="connsiteX48" fmla="*/ 6552247 w 7196138"/>
                <a:gd name="connsiteY48" fmla="*/ 179070 h 1787843"/>
                <a:gd name="connsiteX49" fmla="*/ 6615113 w 7196138"/>
                <a:gd name="connsiteY49" fmla="*/ 225743 h 1787843"/>
                <a:gd name="connsiteX50" fmla="*/ 6697980 w 7196138"/>
                <a:gd name="connsiteY50" fmla="*/ 233363 h 1787843"/>
                <a:gd name="connsiteX51" fmla="*/ 6820204 w 7196138"/>
                <a:gd name="connsiteY51" fmla="*/ 356502 h 1787843"/>
                <a:gd name="connsiteX52" fmla="*/ 7002780 w 7196138"/>
                <a:gd name="connsiteY52" fmla="*/ 393383 h 1787843"/>
                <a:gd name="connsiteX53" fmla="*/ 7196138 w 7196138"/>
                <a:gd name="connsiteY53" fmla="*/ 524828 h 178784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263140 w 7196138"/>
                <a:gd name="connsiteY19" fmla="*/ 980123 h 1819593"/>
                <a:gd name="connsiteX20" fmla="*/ 2182673 w 7196138"/>
                <a:gd name="connsiteY20" fmla="*/ 972808 h 1819593"/>
                <a:gd name="connsiteX21" fmla="*/ 2354580 w 7196138"/>
                <a:gd name="connsiteY21" fmla="*/ 942023 h 1819593"/>
                <a:gd name="connsiteX22" fmla="*/ 2460625 w 7196138"/>
                <a:gd name="connsiteY22" fmla="*/ 1006158 h 1819593"/>
                <a:gd name="connsiteX23" fmla="*/ 2720340 w 7196138"/>
                <a:gd name="connsiteY23" fmla="*/ 1094423 h 1819593"/>
                <a:gd name="connsiteX24" fmla="*/ 2948940 w 7196138"/>
                <a:gd name="connsiteY24" fmla="*/ 1025843 h 1819593"/>
                <a:gd name="connsiteX25" fmla="*/ 3070860 w 7196138"/>
                <a:gd name="connsiteY25" fmla="*/ 1063943 h 1819593"/>
                <a:gd name="connsiteX26" fmla="*/ 3200400 w 7196138"/>
                <a:gd name="connsiteY26" fmla="*/ 1010603 h 1819593"/>
                <a:gd name="connsiteX27" fmla="*/ 3390900 w 7196138"/>
                <a:gd name="connsiteY27" fmla="*/ 1025843 h 1819593"/>
                <a:gd name="connsiteX28" fmla="*/ 3451860 w 7196138"/>
                <a:gd name="connsiteY28" fmla="*/ 964883 h 1819593"/>
                <a:gd name="connsiteX29" fmla="*/ 4008120 w 7196138"/>
                <a:gd name="connsiteY29" fmla="*/ 995363 h 1819593"/>
                <a:gd name="connsiteX30" fmla="*/ 4373880 w 7196138"/>
                <a:gd name="connsiteY30" fmla="*/ 696913 h 1819593"/>
                <a:gd name="connsiteX31" fmla="*/ 4459605 w 7196138"/>
                <a:gd name="connsiteY31" fmla="*/ 688023 h 1819593"/>
                <a:gd name="connsiteX32" fmla="*/ 4560570 w 7196138"/>
                <a:gd name="connsiteY32" fmla="*/ 703898 h 1819593"/>
                <a:gd name="connsiteX33" fmla="*/ 4642485 w 7196138"/>
                <a:gd name="connsiteY33" fmla="*/ 662623 h 1819593"/>
                <a:gd name="connsiteX34" fmla="*/ 4777740 w 7196138"/>
                <a:gd name="connsiteY34" fmla="*/ 736283 h 1819593"/>
                <a:gd name="connsiteX35" fmla="*/ 4838700 w 7196138"/>
                <a:gd name="connsiteY35" fmla="*/ 743903 h 1819593"/>
                <a:gd name="connsiteX36" fmla="*/ 4914900 w 7196138"/>
                <a:gd name="connsiteY36" fmla="*/ 621983 h 1819593"/>
                <a:gd name="connsiteX37" fmla="*/ 4961890 w 7196138"/>
                <a:gd name="connsiteY37" fmla="*/ 486093 h 1819593"/>
                <a:gd name="connsiteX38" fmla="*/ 5026660 w 7196138"/>
                <a:gd name="connsiteY38" fmla="*/ 433388 h 1819593"/>
                <a:gd name="connsiteX39" fmla="*/ 5093970 w 7196138"/>
                <a:gd name="connsiteY39" fmla="*/ 444183 h 1819593"/>
                <a:gd name="connsiteX40" fmla="*/ 5288280 w 7196138"/>
                <a:gd name="connsiteY40" fmla="*/ 545783 h 1819593"/>
                <a:gd name="connsiteX41" fmla="*/ 5402580 w 7196138"/>
                <a:gd name="connsiteY41" fmla="*/ 561023 h 1819593"/>
                <a:gd name="connsiteX42" fmla="*/ 5504815 w 7196138"/>
                <a:gd name="connsiteY42" fmla="*/ 533083 h 1819593"/>
                <a:gd name="connsiteX43" fmla="*/ 5778703 w 7196138"/>
                <a:gd name="connsiteY43" fmla="*/ 339433 h 1819593"/>
                <a:gd name="connsiteX44" fmla="*/ 6210300 w 7196138"/>
                <a:gd name="connsiteY44" fmla="*/ 50483 h 1819593"/>
                <a:gd name="connsiteX45" fmla="*/ 6376035 w 7196138"/>
                <a:gd name="connsiteY45" fmla="*/ 0 h 1819593"/>
                <a:gd name="connsiteX46" fmla="*/ 6492240 w 7196138"/>
                <a:gd name="connsiteY46" fmla="*/ 27623 h 1819593"/>
                <a:gd name="connsiteX47" fmla="*/ 6522720 w 7196138"/>
                <a:gd name="connsiteY47" fmla="*/ 111443 h 1819593"/>
                <a:gd name="connsiteX48" fmla="*/ 6552247 w 7196138"/>
                <a:gd name="connsiteY48" fmla="*/ 179070 h 1819593"/>
                <a:gd name="connsiteX49" fmla="*/ 6615113 w 7196138"/>
                <a:gd name="connsiteY49" fmla="*/ 225743 h 1819593"/>
                <a:gd name="connsiteX50" fmla="*/ 6697980 w 7196138"/>
                <a:gd name="connsiteY50" fmla="*/ 233363 h 1819593"/>
                <a:gd name="connsiteX51" fmla="*/ 6820204 w 7196138"/>
                <a:gd name="connsiteY51" fmla="*/ 356502 h 1819593"/>
                <a:gd name="connsiteX52" fmla="*/ 7002780 w 7196138"/>
                <a:gd name="connsiteY52" fmla="*/ 393383 h 1819593"/>
                <a:gd name="connsiteX53" fmla="*/ 7196138 w 7196138"/>
                <a:gd name="connsiteY53"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54580 w 7196138"/>
                <a:gd name="connsiteY20" fmla="*/ 942023 h 1819593"/>
                <a:gd name="connsiteX21" fmla="*/ 2460625 w 7196138"/>
                <a:gd name="connsiteY21" fmla="*/ 1006158 h 1819593"/>
                <a:gd name="connsiteX22" fmla="*/ 2720340 w 7196138"/>
                <a:gd name="connsiteY22" fmla="*/ 1094423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20340 w 7196138"/>
                <a:gd name="connsiteY22" fmla="*/ 1094423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41458 w 7196138"/>
                <a:gd name="connsiteY28" fmla="*/ 97631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294323 w 7196138"/>
                <a:gd name="connsiteY5" fmla="*/ 1114425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41458 w 7196138"/>
                <a:gd name="connsiteY28" fmla="*/ 97631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37148 w 7196138"/>
                <a:gd name="connsiteY4" fmla="*/ 1367315 h 1819593"/>
                <a:gd name="connsiteX5" fmla="*/ 114300 w 7196138"/>
                <a:gd name="connsiteY5" fmla="*/ 1284923 h 1819593"/>
                <a:gd name="connsiteX6" fmla="*/ 294323 w 7196138"/>
                <a:gd name="connsiteY6" fmla="*/ 1114425 h 1819593"/>
                <a:gd name="connsiteX7" fmla="*/ 480060 w 7196138"/>
                <a:gd name="connsiteY7" fmla="*/ 964883 h 1819593"/>
                <a:gd name="connsiteX8" fmla="*/ 670560 w 7196138"/>
                <a:gd name="connsiteY8" fmla="*/ 987743 h 1819593"/>
                <a:gd name="connsiteX9" fmla="*/ 853440 w 7196138"/>
                <a:gd name="connsiteY9" fmla="*/ 1018223 h 1819593"/>
                <a:gd name="connsiteX10" fmla="*/ 990600 w 7196138"/>
                <a:gd name="connsiteY10" fmla="*/ 1010603 h 1819593"/>
                <a:gd name="connsiteX11" fmla="*/ 1127760 w 7196138"/>
                <a:gd name="connsiteY11" fmla="*/ 1079183 h 1819593"/>
                <a:gd name="connsiteX12" fmla="*/ 1203960 w 7196138"/>
                <a:gd name="connsiteY12" fmla="*/ 1094423 h 1819593"/>
                <a:gd name="connsiteX13" fmla="*/ 1249680 w 7196138"/>
                <a:gd name="connsiteY13" fmla="*/ 1056323 h 1819593"/>
                <a:gd name="connsiteX14" fmla="*/ 1310640 w 7196138"/>
                <a:gd name="connsiteY14" fmla="*/ 942023 h 1819593"/>
                <a:gd name="connsiteX15" fmla="*/ 1546860 w 7196138"/>
                <a:gd name="connsiteY15" fmla="*/ 949643 h 1819593"/>
                <a:gd name="connsiteX16" fmla="*/ 1630680 w 7196138"/>
                <a:gd name="connsiteY16" fmla="*/ 934403 h 1819593"/>
                <a:gd name="connsiteX17" fmla="*/ 1691640 w 7196138"/>
                <a:gd name="connsiteY17" fmla="*/ 881063 h 1819593"/>
                <a:gd name="connsiteX18" fmla="*/ 1760220 w 7196138"/>
                <a:gd name="connsiteY18" fmla="*/ 881063 h 1819593"/>
                <a:gd name="connsiteX19" fmla="*/ 1887016 w 7196138"/>
                <a:gd name="connsiteY19" fmla="*/ 972808 h 1819593"/>
                <a:gd name="connsiteX20" fmla="*/ 2182673 w 7196138"/>
                <a:gd name="connsiteY20" fmla="*/ 972808 h 1819593"/>
                <a:gd name="connsiteX21" fmla="*/ 2364105 w 7196138"/>
                <a:gd name="connsiteY21" fmla="*/ 951548 h 1819593"/>
                <a:gd name="connsiteX22" fmla="*/ 2460625 w 7196138"/>
                <a:gd name="connsiteY22" fmla="*/ 1006158 h 1819593"/>
                <a:gd name="connsiteX23" fmla="*/ 2734628 w 7196138"/>
                <a:gd name="connsiteY23" fmla="*/ 1080136 h 1819593"/>
                <a:gd name="connsiteX24" fmla="*/ 2948940 w 7196138"/>
                <a:gd name="connsiteY24" fmla="*/ 1025843 h 1819593"/>
                <a:gd name="connsiteX25" fmla="*/ 3070860 w 7196138"/>
                <a:gd name="connsiteY25" fmla="*/ 1063943 h 1819593"/>
                <a:gd name="connsiteX26" fmla="*/ 3200400 w 7196138"/>
                <a:gd name="connsiteY26" fmla="*/ 1010603 h 1819593"/>
                <a:gd name="connsiteX27" fmla="*/ 3390900 w 7196138"/>
                <a:gd name="connsiteY27" fmla="*/ 1025843 h 1819593"/>
                <a:gd name="connsiteX28" fmla="*/ 3528060 w 7196138"/>
                <a:gd name="connsiteY28" fmla="*/ 962502 h 1819593"/>
                <a:gd name="connsiteX29" fmla="*/ 4041458 w 7196138"/>
                <a:gd name="connsiteY29" fmla="*/ 976313 h 1819593"/>
                <a:gd name="connsiteX30" fmla="*/ 4373880 w 7196138"/>
                <a:gd name="connsiteY30" fmla="*/ 696913 h 1819593"/>
                <a:gd name="connsiteX31" fmla="*/ 4459605 w 7196138"/>
                <a:gd name="connsiteY31" fmla="*/ 688023 h 1819593"/>
                <a:gd name="connsiteX32" fmla="*/ 4560570 w 7196138"/>
                <a:gd name="connsiteY32" fmla="*/ 703898 h 1819593"/>
                <a:gd name="connsiteX33" fmla="*/ 4642485 w 7196138"/>
                <a:gd name="connsiteY33" fmla="*/ 662623 h 1819593"/>
                <a:gd name="connsiteX34" fmla="*/ 4777740 w 7196138"/>
                <a:gd name="connsiteY34" fmla="*/ 736283 h 1819593"/>
                <a:gd name="connsiteX35" fmla="*/ 4838700 w 7196138"/>
                <a:gd name="connsiteY35" fmla="*/ 743903 h 1819593"/>
                <a:gd name="connsiteX36" fmla="*/ 4914900 w 7196138"/>
                <a:gd name="connsiteY36" fmla="*/ 621983 h 1819593"/>
                <a:gd name="connsiteX37" fmla="*/ 4961890 w 7196138"/>
                <a:gd name="connsiteY37" fmla="*/ 486093 h 1819593"/>
                <a:gd name="connsiteX38" fmla="*/ 5026660 w 7196138"/>
                <a:gd name="connsiteY38" fmla="*/ 433388 h 1819593"/>
                <a:gd name="connsiteX39" fmla="*/ 5093970 w 7196138"/>
                <a:gd name="connsiteY39" fmla="*/ 444183 h 1819593"/>
                <a:gd name="connsiteX40" fmla="*/ 5288280 w 7196138"/>
                <a:gd name="connsiteY40" fmla="*/ 545783 h 1819593"/>
                <a:gd name="connsiteX41" fmla="*/ 5402580 w 7196138"/>
                <a:gd name="connsiteY41" fmla="*/ 561023 h 1819593"/>
                <a:gd name="connsiteX42" fmla="*/ 5504815 w 7196138"/>
                <a:gd name="connsiteY42" fmla="*/ 533083 h 1819593"/>
                <a:gd name="connsiteX43" fmla="*/ 5778703 w 7196138"/>
                <a:gd name="connsiteY43" fmla="*/ 339433 h 1819593"/>
                <a:gd name="connsiteX44" fmla="*/ 6210300 w 7196138"/>
                <a:gd name="connsiteY44" fmla="*/ 50483 h 1819593"/>
                <a:gd name="connsiteX45" fmla="*/ 6376035 w 7196138"/>
                <a:gd name="connsiteY45" fmla="*/ 0 h 1819593"/>
                <a:gd name="connsiteX46" fmla="*/ 6492240 w 7196138"/>
                <a:gd name="connsiteY46" fmla="*/ 27623 h 1819593"/>
                <a:gd name="connsiteX47" fmla="*/ 6522720 w 7196138"/>
                <a:gd name="connsiteY47" fmla="*/ 111443 h 1819593"/>
                <a:gd name="connsiteX48" fmla="*/ 6552247 w 7196138"/>
                <a:gd name="connsiteY48" fmla="*/ 179070 h 1819593"/>
                <a:gd name="connsiteX49" fmla="*/ 6615113 w 7196138"/>
                <a:gd name="connsiteY49" fmla="*/ 225743 h 1819593"/>
                <a:gd name="connsiteX50" fmla="*/ 6697980 w 7196138"/>
                <a:gd name="connsiteY50" fmla="*/ 233363 h 1819593"/>
                <a:gd name="connsiteX51" fmla="*/ 6820204 w 7196138"/>
                <a:gd name="connsiteY51" fmla="*/ 356502 h 1819593"/>
                <a:gd name="connsiteX52" fmla="*/ 7002780 w 7196138"/>
                <a:gd name="connsiteY52" fmla="*/ 393383 h 1819593"/>
                <a:gd name="connsiteX53" fmla="*/ 7196138 w 7196138"/>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68179 w 7193757"/>
                <a:gd name="connsiteY8" fmla="*/ 987743 h 1819593"/>
                <a:gd name="connsiteX9" fmla="*/ 851059 w 7193757"/>
                <a:gd name="connsiteY9" fmla="*/ 1018223 h 1819593"/>
                <a:gd name="connsiteX10" fmla="*/ 988219 w 7193757"/>
                <a:gd name="connsiteY10" fmla="*/ 1010603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88219 w 7193757"/>
                <a:gd name="connsiteY10" fmla="*/ 1010603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457224 w 7193757"/>
                <a:gd name="connsiteY31" fmla="*/ 68802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35179 w 7193757"/>
                <a:gd name="connsiteY27" fmla="*/ 74771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4997609 w 7193757"/>
                <a:gd name="connsiteY38" fmla="*/ 38004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4997609 w 7193757"/>
                <a:gd name="connsiteY38" fmla="*/ 380048 h 1819593"/>
                <a:gd name="connsiteX39" fmla="*/ 5015389 w 7193757"/>
                <a:gd name="connsiteY39" fmla="*/ 8604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15389 w 7193757"/>
                <a:gd name="connsiteY39" fmla="*/ 35560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233522 w 7193757"/>
                <a:gd name="connsiteY43" fmla="*/ 15941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62341 h 2062341"/>
                <a:gd name="connsiteX1" fmla="*/ 66199 w 7193757"/>
                <a:gd name="connsiteY1" fmla="*/ 1893431 h 2062341"/>
                <a:gd name="connsiteX2" fmla="*/ 0 w 7193757"/>
                <a:gd name="connsiteY2" fmla="*/ 1760081 h 2062341"/>
                <a:gd name="connsiteX3" fmla="*/ 5239 w 7193757"/>
                <a:gd name="connsiteY3" fmla="*/ 1680071 h 2062341"/>
                <a:gd name="connsiteX4" fmla="*/ 34767 w 7193757"/>
                <a:gd name="connsiteY4" fmla="*/ 1610063 h 2062341"/>
                <a:gd name="connsiteX5" fmla="*/ 111919 w 7193757"/>
                <a:gd name="connsiteY5" fmla="*/ 1527671 h 2062341"/>
                <a:gd name="connsiteX6" fmla="*/ 291942 w 7193757"/>
                <a:gd name="connsiteY6" fmla="*/ 1357173 h 2062341"/>
                <a:gd name="connsiteX7" fmla="*/ 477679 w 7193757"/>
                <a:gd name="connsiteY7" fmla="*/ 1207631 h 2062341"/>
                <a:gd name="connsiteX8" fmla="*/ 646748 w 7193757"/>
                <a:gd name="connsiteY8" fmla="*/ 1249541 h 2062341"/>
                <a:gd name="connsiteX9" fmla="*/ 851059 w 7193757"/>
                <a:gd name="connsiteY9" fmla="*/ 1260971 h 2062341"/>
                <a:gd name="connsiteX10" fmla="*/ 964406 w 7193757"/>
                <a:gd name="connsiteY10" fmla="*/ 1262876 h 2062341"/>
                <a:gd name="connsiteX11" fmla="*/ 1125379 w 7193757"/>
                <a:gd name="connsiteY11" fmla="*/ 1321931 h 2062341"/>
                <a:gd name="connsiteX12" fmla="*/ 1201579 w 7193757"/>
                <a:gd name="connsiteY12" fmla="*/ 1337171 h 2062341"/>
                <a:gd name="connsiteX13" fmla="*/ 1247299 w 7193757"/>
                <a:gd name="connsiteY13" fmla="*/ 1299071 h 2062341"/>
                <a:gd name="connsiteX14" fmla="*/ 1308259 w 7193757"/>
                <a:gd name="connsiteY14" fmla="*/ 1184771 h 2062341"/>
                <a:gd name="connsiteX15" fmla="*/ 1544479 w 7193757"/>
                <a:gd name="connsiteY15" fmla="*/ 1192391 h 2062341"/>
                <a:gd name="connsiteX16" fmla="*/ 1628299 w 7193757"/>
                <a:gd name="connsiteY16" fmla="*/ 1177151 h 2062341"/>
                <a:gd name="connsiteX17" fmla="*/ 1689259 w 7193757"/>
                <a:gd name="connsiteY17" fmla="*/ 1123811 h 2062341"/>
                <a:gd name="connsiteX18" fmla="*/ 1757839 w 7193757"/>
                <a:gd name="connsiteY18" fmla="*/ 1123811 h 2062341"/>
                <a:gd name="connsiteX19" fmla="*/ 1884635 w 7193757"/>
                <a:gd name="connsiteY19" fmla="*/ 1215556 h 2062341"/>
                <a:gd name="connsiteX20" fmla="*/ 2180292 w 7193757"/>
                <a:gd name="connsiteY20" fmla="*/ 1215556 h 2062341"/>
                <a:gd name="connsiteX21" fmla="*/ 2361724 w 7193757"/>
                <a:gd name="connsiteY21" fmla="*/ 1194296 h 2062341"/>
                <a:gd name="connsiteX22" fmla="*/ 2458244 w 7193757"/>
                <a:gd name="connsiteY22" fmla="*/ 1248906 h 2062341"/>
                <a:gd name="connsiteX23" fmla="*/ 2732247 w 7193757"/>
                <a:gd name="connsiteY23" fmla="*/ 1322884 h 2062341"/>
                <a:gd name="connsiteX24" fmla="*/ 2946559 w 7193757"/>
                <a:gd name="connsiteY24" fmla="*/ 1268591 h 2062341"/>
                <a:gd name="connsiteX25" fmla="*/ 3064669 w 7193757"/>
                <a:gd name="connsiteY25" fmla="*/ 1310501 h 2062341"/>
                <a:gd name="connsiteX26" fmla="*/ 3194209 w 7193757"/>
                <a:gd name="connsiteY26" fmla="*/ 1013321 h 2062341"/>
                <a:gd name="connsiteX27" fmla="*/ 3346609 w 7193757"/>
                <a:gd name="connsiteY27" fmla="*/ 1001891 h 2062341"/>
                <a:gd name="connsiteX28" fmla="*/ 3491389 w 7193757"/>
                <a:gd name="connsiteY28" fmla="*/ 946170 h 2062341"/>
                <a:gd name="connsiteX29" fmla="*/ 3882867 w 7193757"/>
                <a:gd name="connsiteY29" fmla="*/ 944741 h 2062341"/>
                <a:gd name="connsiteX30" fmla="*/ 4066699 w 7193757"/>
                <a:gd name="connsiteY30" fmla="*/ 855841 h 2062341"/>
                <a:gd name="connsiteX31" fmla="*/ 4304824 w 7193757"/>
                <a:gd name="connsiteY31" fmla="*/ 835521 h 2062341"/>
                <a:gd name="connsiteX32" fmla="*/ 4466749 w 7193757"/>
                <a:gd name="connsiteY32" fmla="*/ 817106 h 2062341"/>
                <a:gd name="connsiteX33" fmla="*/ 4640104 w 7193757"/>
                <a:gd name="connsiteY33" fmla="*/ 905371 h 2062341"/>
                <a:gd name="connsiteX34" fmla="*/ 4775359 w 7193757"/>
                <a:gd name="connsiteY34" fmla="*/ 979031 h 2062341"/>
                <a:gd name="connsiteX35" fmla="*/ 4836319 w 7193757"/>
                <a:gd name="connsiteY35" fmla="*/ 986651 h 2062341"/>
                <a:gd name="connsiteX36" fmla="*/ 4912519 w 7193757"/>
                <a:gd name="connsiteY36" fmla="*/ 864731 h 2062341"/>
                <a:gd name="connsiteX37" fmla="*/ 4959509 w 7193757"/>
                <a:gd name="connsiteY37" fmla="*/ 728841 h 2062341"/>
                <a:gd name="connsiteX38" fmla="*/ 4997609 w 7193757"/>
                <a:gd name="connsiteY38" fmla="*/ 622796 h 2062341"/>
                <a:gd name="connsiteX39" fmla="*/ 5003959 w 7193757"/>
                <a:gd name="connsiteY39" fmla="*/ 324981 h 2062341"/>
                <a:gd name="connsiteX40" fmla="*/ 5423957 w 7193757"/>
                <a:gd name="connsiteY40" fmla="*/ 83223 h 2062341"/>
                <a:gd name="connsiteX41" fmla="*/ 5804059 w 7193757"/>
                <a:gd name="connsiteY41" fmla="*/ 3671 h 2062341"/>
                <a:gd name="connsiteX42" fmla="*/ 5990114 w 7193757"/>
                <a:gd name="connsiteY42" fmla="*/ 48121 h 2062341"/>
                <a:gd name="connsiteX43" fmla="*/ 6233522 w 7193757"/>
                <a:gd name="connsiteY43" fmla="*/ 132601 h 2062341"/>
                <a:gd name="connsiteX44" fmla="*/ 6386989 w 7193757"/>
                <a:gd name="connsiteY44" fmla="*/ 140831 h 2062341"/>
                <a:gd name="connsiteX45" fmla="*/ 6415564 w 7193757"/>
                <a:gd name="connsiteY45" fmla="*/ 238938 h 2062341"/>
                <a:gd name="connsiteX46" fmla="*/ 6489859 w 7193757"/>
                <a:gd name="connsiteY46" fmla="*/ 270371 h 2062341"/>
                <a:gd name="connsiteX47" fmla="*/ 6520339 w 7193757"/>
                <a:gd name="connsiteY47" fmla="*/ 354191 h 2062341"/>
                <a:gd name="connsiteX48" fmla="*/ 6549866 w 7193757"/>
                <a:gd name="connsiteY48" fmla="*/ 421818 h 2062341"/>
                <a:gd name="connsiteX49" fmla="*/ 6612732 w 7193757"/>
                <a:gd name="connsiteY49" fmla="*/ 468491 h 2062341"/>
                <a:gd name="connsiteX50" fmla="*/ 6695599 w 7193757"/>
                <a:gd name="connsiteY50" fmla="*/ 476111 h 2062341"/>
                <a:gd name="connsiteX51" fmla="*/ 6817823 w 7193757"/>
                <a:gd name="connsiteY51" fmla="*/ 599250 h 2062341"/>
                <a:gd name="connsiteX52" fmla="*/ 7000399 w 7193757"/>
                <a:gd name="connsiteY52" fmla="*/ 636131 h 2062341"/>
                <a:gd name="connsiteX53" fmla="*/ 7193757 w 7193757"/>
                <a:gd name="connsiteY53" fmla="*/ 767576 h 2062341"/>
                <a:gd name="connsiteX0" fmla="*/ 82709 w 7193757"/>
                <a:gd name="connsiteY0" fmla="*/ 2019034 h 2019034"/>
                <a:gd name="connsiteX1" fmla="*/ 66199 w 7193757"/>
                <a:gd name="connsiteY1" fmla="*/ 1850124 h 2019034"/>
                <a:gd name="connsiteX2" fmla="*/ 0 w 7193757"/>
                <a:gd name="connsiteY2" fmla="*/ 1716774 h 2019034"/>
                <a:gd name="connsiteX3" fmla="*/ 5239 w 7193757"/>
                <a:gd name="connsiteY3" fmla="*/ 1636764 h 2019034"/>
                <a:gd name="connsiteX4" fmla="*/ 34767 w 7193757"/>
                <a:gd name="connsiteY4" fmla="*/ 1566756 h 2019034"/>
                <a:gd name="connsiteX5" fmla="*/ 111919 w 7193757"/>
                <a:gd name="connsiteY5" fmla="*/ 1484364 h 2019034"/>
                <a:gd name="connsiteX6" fmla="*/ 291942 w 7193757"/>
                <a:gd name="connsiteY6" fmla="*/ 1313866 h 2019034"/>
                <a:gd name="connsiteX7" fmla="*/ 477679 w 7193757"/>
                <a:gd name="connsiteY7" fmla="*/ 1164324 h 2019034"/>
                <a:gd name="connsiteX8" fmla="*/ 646748 w 7193757"/>
                <a:gd name="connsiteY8" fmla="*/ 1206234 h 2019034"/>
                <a:gd name="connsiteX9" fmla="*/ 851059 w 7193757"/>
                <a:gd name="connsiteY9" fmla="*/ 1217664 h 2019034"/>
                <a:gd name="connsiteX10" fmla="*/ 964406 w 7193757"/>
                <a:gd name="connsiteY10" fmla="*/ 1219569 h 2019034"/>
                <a:gd name="connsiteX11" fmla="*/ 1125379 w 7193757"/>
                <a:gd name="connsiteY11" fmla="*/ 1278624 h 2019034"/>
                <a:gd name="connsiteX12" fmla="*/ 1201579 w 7193757"/>
                <a:gd name="connsiteY12" fmla="*/ 1293864 h 2019034"/>
                <a:gd name="connsiteX13" fmla="*/ 1247299 w 7193757"/>
                <a:gd name="connsiteY13" fmla="*/ 1255764 h 2019034"/>
                <a:gd name="connsiteX14" fmla="*/ 1308259 w 7193757"/>
                <a:gd name="connsiteY14" fmla="*/ 1141464 h 2019034"/>
                <a:gd name="connsiteX15" fmla="*/ 1544479 w 7193757"/>
                <a:gd name="connsiteY15" fmla="*/ 1149084 h 2019034"/>
                <a:gd name="connsiteX16" fmla="*/ 1628299 w 7193757"/>
                <a:gd name="connsiteY16" fmla="*/ 1133844 h 2019034"/>
                <a:gd name="connsiteX17" fmla="*/ 1689259 w 7193757"/>
                <a:gd name="connsiteY17" fmla="*/ 1080504 h 2019034"/>
                <a:gd name="connsiteX18" fmla="*/ 1757839 w 7193757"/>
                <a:gd name="connsiteY18" fmla="*/ 1080504 h 2019034"/>
                <a:gd name="connsiteX19" fmla="*/ 1884635 w 7193757"/>
                <a:gd name="connsiteY19" fmla="*/ 1172249 h 2019034"/>
                <a:gd name="connsiteX20" fmla="*/ 2180292 w 7193757"/>
                <a:gd name="connsiteY20" fmla="*/ 1172249 h 2019034"/>
                <a:gd name="connsiteX21" fmla="*/ 2361724 w 7193757"/>
                <a:gd name="connsiteY21" fmla="*/ 1150989 h 2019034"/>
                <a:gd name="connsiteX22" fmla="*/ 2458244 w 7193757"/>
                <a:gd name="connsiteY22" fmla="*/ 1205599 h 2019034"/>
                <a:gd name="connsiteX23" fmla="*/ 2732247 w 7193757"/>
                <a:gd name="connsiteY23" fmla="*/ 1279577 h 2019034"/>
                <a:gd name="connsiteX24" fmla="*/ 2946559 w 7193757"/>
                <a:gd name="connsiteY24" fmla="*/ 1225284 h 2019034"/>
                <a:gd name="connsiteX25" fmla="*/ 3064669 w 7193757"/>
                <a:gd name="connsiteY25" fmla="*/ 1267194 h 2019034"/>
                <a:gd name="connsiteX26" fmla="*/ 3194209 w 7193757"/>
                <a:gd name="connsiteY26" fmla="*/ 970014 h 2019034"/>
                <a:gd name="connsiteX27" fmla="*/ 3346609 w 7193757"/>
                <a:gd name="connsiteY27" fmla="*/ 958584 h 2019034"/>
                <a:gd name="connsiteX28" fmla="*/ 3491389 w 7193757"/>
                <a:gd name="connsiteY28" fmla="*/ 902863 h 2019034"/>
                <a:gd name="connsiteX29" fmla="*/ 3882867 w 7193757"/>
                <a:gd name="connsiteY29" fmla="*/ 901434 h 2019034"/>
                <a:gd name="connsiteX30" fmla="*/ 4066699 w 7193757"/>
                <a:gd name="connsiteY30" fmla="*/ 812534 h 2019034"/>
                <a:gd name="connsiteX31" fmla="*/ 4304824 w 7193757"/>
                <a:gd name="connsiteY31" fmla="*/ 792214 h 2019034"/>
                <a:gd name="connsiteX32" fmla="*/ 4466749 w 7193757"/>
                <a:gd name="connsiteY32" fmla="*/ 773799 h 2019034"/>
                <a:gd name="connsiteX33" fmla="*/ 4640104 w 7193757"/>
                <a:gd name="connsiteY33" fmla="*/ 862064 h 2019034"/>
                <a:gd name="connsiteX34" fmla="*/ 4775359 w 7193757"/>
                <a:gd name="connsiteY34" fmla="*/ 935724 h 2019034"/>
                <a:gd name="connsiteX35" fmla="*/ 4836319 w 7193757"/>
                <a:gd name="connsiteY35" fmla="*/ 943344 h 2019034"/>
                <a:gd name="connsiteX36" fmla="*/ 4912519 w 7193757"/>
                <a:gd name="connsiteY36" fmla="*/ 821424 h 2019034"/>
                <a:gd name="connsiteX37" fmla="*/ 4959509 w 7193757"/>
                <a:gd name="connsiteY37" fmla="*/ 685534 h 2019034"/>
                <a:gd name="connsiteX38" fmla="*/ 4997609 w 7193757"/>
                <a:gd name="connsiteY38" fmla="*/ 579489 h 2019034"/>
                <a:gd name="connsiteX39" fmla="*/ 5003959 w 7193757"/>
                <a:gd name="connsiteY39" fmla="*/ 281674 h 2019034"/>
                <a:gd name="connsiteX40" fmla="*/ 5423957 w 7193757"/>
                <a:gd name="connsiteY40" fmla="*/ 39916 h 2019034"/>
                <a:gd name="connsiteX41" fmla="*/ 5990114 w 7193757"/>
                <a:gd name="connsiteY41" fmla="*/ 4814 h 2019034"/>
                <a:gd name="connsiteX42" fmla="*/ 6233522 w 7193757"/>
                <a:gd name="connsiteY42" fmla="*/ 89294 h 2019034"/>
                <a:gd name="connsiteX43" fmla="*/ 6386989 w 7193757"/>
                <a:gd name="connsiteY43" fmla="*/ 97524 h 2019034"/>
                <a:gd name="connsiteX44" fmla="*/ 6415564 w 7193757"/>
                <a:gd name="connsiteY44" fmla="*/ 195631 h 2019034"/>
                <a:gd name="connsiteX45" fmla="*/ 6489859 w 7193757"/>
                <a:gd name="connsiteY45" fmla="*/ 227064 h 2019034"/>
                <a:gd name="connsiteX46" fmla="*/ 6520339 w 7193757"/>
                <a:gd name="connsiteY46" fmla="*/ 310884 h 2019034"/>
                <a:gd name="connsiteX47" fmla="*/ 6549866 w 7193757"/>
                <a:gd name="connsiteY47" fmla="*/ 378511 h 2019034"/>
                <a:gd name="connsiteX48" fmla="*/ 6612732 w 7193757"/>
                <a:gd name="connsiteY48" fmla="*/ 425184 h 2019034"/>
                <a:gd name="connsiteX49" fmla="*/ 6695599 w 7193757"/>
                <a:gd name="connsiteY49" fmla="*/ 432804 h 2019034"/>
                <a:gd name="connsiteX50" fmla="*/ 6817823 w 7193757"/>
                <a:gd name="connsiteY50" fmla="*/ 555943 h 2019034"/>
                <a:gd name="connsiteX51" fmla="*/ 7000399 w 7193757"/>
                <a:gd name="connsiteY51" fmla="*/ 592824 h 2019034"/>
                <a:gd name="connsiteX52" fmla="*/ 7193757 w 7193757"/>
                <a:gd name="connsiteY52" fmla="*/ 724269 h 2019034"/>
                <a:gd name="connsiteX0" fmla="*/ 82709 w 7193757"/>
                <a:gd name="connsiteY0" fmla="*/ 2019034 h 2019034"/>
                <a:gd name="connsiteX1" fmla="*/ 66199 w 7193757"/>
                <a:gd name="connsiteY1" fmla="*/ 1850124 h 2019034"/>
                <a:gd name="connsiteX2" fmla="*/ 0 w 7193757"/>
                <a:gd name="connsiteY2" fmla="*/ 1716774 h 2019034"/>
                <a:gd name="connsiteX3" fmla="*/ 5239 w 7193757"/>
                <a:gd name="connsiteY3" fmla="*/ 1636764 h 2019034"/>
                <a:gd name="connsiteX4" fmla="*/ 34767 w 7193757"/>
                <a:gd name="connsiteY4" fmla="*/ 1566756 h 2019034"/>
                <a:gd name="connsiteX5" fmla="*/ 111919 w 7193757"/>
                <a:gd name="connsiteY5" fmla="*/ 1484364 h 2019034"/>
                <a:gd name="connsiteX6" fmla="*/ 291942 w 7193757"/>
                <a:gd name="connsiteY6" fmla="*/ 1313866 h 2019034"/>
                <a:gd name="connsiteX7" fmla="*/ 477679 w 7193757"/>
                <a:gd name="connsiteY7" fmla="*/ 1164324 h 2019034"/>
                <a:gd name="connsiteX8" fmla="*/ 646748 w 7193757"/>
                <a:gd name="connsiteY8" fmla="*/ 1206234 h 2019034"/>
                <a:gd name="connsiteX9" fmla="*/ 851059 w 7193757"/>
                <a:gd name="connsiteY9" fmla="*/ 1217664 h 2019034"/>
                <a:gd name="connsiteX10" fmla="*/ 964406 w 7193757"/>
                <a:gd name="connsiteY10" fmla="*/ 1219569 h 2019034"/>
                <a:gd name="connsiteX11" fmla="*/ 1125379 w 7193757"/>
                <a:gd name="connsiteY11" fmla="*/ 1278624 h 2019034"/>
                <a:gd name="connsiteX12" fmla="*/ 1201579 w 7193757"/>
                <a:gd name="connsiteY12" fmla="*/ 1293864 h 2019034"/>
                <a:gd name="connsiteX13" fmla="*/ 1247299 w 7193757"/>
                <a:gd name="connsiteY13" fmla="*/ 1255764 h 2019034"/>
                <a:gd name="connsiteX14" fmla="*/ 1308259 w 7193757"/>
                <a:gd name="connsiteY14" fmla="*/ 1141464 h 2019034"/>
                <a:gd name="connsiteX15" fmla="*/ 1544479 w 7193757"/>
                <a:gd name="connsiteY15" fmla="*/ 1149084 h 2019034"/>
                <a:gd name="connsiteX16" fmla="*/ 1628299 w 7193757"/>
                <a:gd name="connsiteY16" fmla="*/ 1133844 h 2019034"/>
                <a:gd name="connsiteX17" fmla="*/ 1689259 w 7193757"/>
                <a:gd name="connsiteY17" fmla="*/ 1080504 h 2019034"/>
                <a:gd name="connsiteX18" fmla="*/ 1757839 w 7193757"/>
                <a:gd name="connsiteY18" fmla="*/ 1080504 h 2019034"/>
                <a:gd name="connsiteX19" fmla="*/ 1884635 w 7193757"/>
                <a:gd name="connsiteY19" fmla="*/ 1172249 h 2019034"/>
                <a:gd name="connsiteX20" fmla="*/ 2180292 w 7193757"/>
                <a:gd name="connsiteY20" fmla="*/ 1172249 h 2019034"/>
                <a:gd name="connsiteX21" fmla="*/ 2361724 w 7193757"/>
                <a:gd name="connsiteY21" fmla="*/ 1150989 h 2019034"/>
                <a:gd name="connsiteX22" fmla="*/ 2458244 w 7193757"/>
                <a:gd name="connsiteY22" fmla="*/ 1205599 h 2019034"/>
                <a:gd name="connsiteX23" fmla="*/ 2732247 w 7193757"/>
                <a:gd name="connsiteY23" fmla="*/ 1279577 h 2019034"/>
                <a:gd name="connsiteX24" fmla="*/ 2946559 w 7193757"/>
                <a:gd name="connsiteY24" fmla="*/ 1225284 h 2019034"/>
                <a:gd name="connsiteX25" fmla="*/ 3064669 w 7193757"/>
                <a:gd name="connsiteY25" fmla="*/ 1267194 h 2019034"/>
                <a:gd name="connsiteX26" fmla="*/ 3194209 w 7193757"/>
                <a:gd name="connsiteY26" fmla="*/ 970014 h 2019034"/>
                <a:gd name="connsiteX27" fmla="*/ 3346609 w 7193757"/>
                <a:gd name="connsiteY27" fmla="*/ 958584 h 2019034"/>
                <a:gd name="connsiteX28" fmla="*/ 3491389 w 7193757"/>
                <a:gd name="connsiteY28" fmla="*/ 902863 h 2019034"/>
                <a:gd name="connsiteX29" fmla="*/ 3882867 w 7193757"/>
                <a:gd name="connsiteY29" fmla="*/ 901434 h 2019034"/>
                <a:gd name="connsiteX30" fmla="*/ 4066699 w 7193757"/>
                <a:gd name="connsiteY30" fmla="*/ 812534 h 2019034"/>
                <a:gd name="connsiteX31" fmla="*/ 4304824 w 7193757"/>
                <a:gd name="connsiteY31" fmla="*/ 792214 h 2019034"/>
                <a:gd name="connsiteX32" fmla="*/ 4466749 w 7193757"/>
                <a:gd name="connsiteY32" fmla="*/ 773799 h 2019034"/>
                <a:gd name="connsiteX33" fmla="*/ 4640104 w 7193757"/>
                <a:gd name="connsiteY33" fmla="*/ 862064 h 2019034"/>
                <a:gd name="connsiteX34" fmla="*/ 4775359 w 7193757"/>
                <a:gd name="connsiteY34" fmla="*/ 935724 h 2019034"/>
                <a:gd name="connsiteX35" fmla="*/ 4836319 w 7193757"/>
                <a:gd name="connsiteY35" fmla="*/ 943344 h 2019034"/>
                <a:gd name="connsiteX36" fmla="*/ 4912519 w 7193757"/>
                <a:gd name="connsiteY36" fmla="*/ 821424 h 2019034"/>
                <a:gd name="connsiteX37" fmla="*/ 4959509 w 7193757"/>
                <a:gd name="connsiteY37" fmla="*/ 685534 h 2019034"/>
                <a:gd name="connsiteX38" fmla="*/ 4997609 w 7193757"/>
                <a:gd name="connsiteY38" fmla="*/ 579489 h 2019034"/>
                <a:gd name="connsiteX39" fmla="*/ 5003959 w 7193757"/>
                <a:gd name="connsiteY39" fmla="*/ 281674 h 2019034"/>
                <a:gd name="connsiteX40" fmla="*/ 5075329 w 7193757"/>
                <a:gd name="connsiteY40" fmla="*/ 203751 h 2019034"/>
                <a:gd name="connsiteX41" fmla="*/ 5423957 w 7193757"/>
                <a:gd name="connsiteY41" fmla="*/ 39916 h 2019034"/>
                <a:gd name="connsiteX42" fmla="*/ 5990114 w 7193757"/>
                <a:gd name="connsiteY42" fmla="*/ 4814 h 2019034"/>
                <a:gd name="connsiteX43" fmla="*/ 6233522 w 7193757"/>
                <a:gd name="connsiteY43" fmla="*/ 89294 h 2019034"/>
                <a:gd name="connsiteX44" fmla="*/ 6386989 w 7193757"/>
                <a:gd name="connsiteY44" fmla="*/ 97524 h 2019034"/>
                <a:gd name="connsiteX45" fmla="*/ 6415564 w 7193757"/>
                <a:gd name="connsiteY45" fmla="*/ 195631 h 2019034"/>
                <a:gd name="connsiteX46" fmla="*/ 6489859 w 7193757"/>
                <a:gd name="connsiteY46" fmla="*/ 227064 h 2019034"/>
                <a:gd name="connsiteX47" fmla="*/ 6520339 w 7193757"/>
                <a:gd name="connsiteY47" fmla="*/ 310884 h 2019034"/>
                <a:gd name="connsiteX48" fmla="*/ 6549866 w 7193757"/>
                <a:gd name="connsiteY48" fmla="*/ 378511 h 2019034"/>
                <a:gd name="connsiteX49" fmla="*/ 6612732 w 7193757"/>
                <a:gd name="connsiteY49" fmla="*/ 425184 h 2019034"/>
                <a:gd name="connsiteX50" fmla="*/ 6695599 w 7193757"/>
                <a:gd name="connsiteY50" fmla="*/ 432804 h 2019034"/>
                <a:gd name="connsiteX51" fmla="*/ 6817823 w 7193757"/>
                <a:gd name="connsiteY51" fmla="*/ 555943 h 2019034"/>
                <a:gd name="connsiteX52" fmla="*/ 7000399 w 7193757"/>
                <a:gd name="connsiteY52" fmla="*/ 592824 h 2019034"/>
                <a:gd name="connsiteX53" fmla="*/ 7193757 w 7193757"/>
                <a:gd name="connsiteY53" fmla="*/ 724269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346609 w 7371928"/>
                <a:gd name="connsiteY27" fmla="*/ 958584 h 2019034"/>
                <a:gd name="connsiteX28" fmla="*/ 3491389 w 7371928"/>
                <a:gd name="connsiteY28" fmla="*/ 902863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346609 w 7371928"/>
                <a:gd name="connsiteY27" fmla="*/ 95858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556596 w 7371928"/>
                <a:gd name="connsiteY27" fmla="*/ 103625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397833 w 7371928"/>
                <a:gd name="connsiteY26" fmla="*/ 1248331 h 2019034"/>
                <a:gd name="connsiteX27" fmla="*/ 3556596 w 7371928"/>
                <a:gd name="connsiteY27" fmla="*/ 103625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56596 w 7371928"/>
                <a:gd name="connsiteY28" fmla="*/ 1036254 h 2019034"/>
                <a:gd name="connsiteX29" fmla="*/ 3637743 w 7371928"/>
                <a:gd name="connsiteY29" fmla="*/ 902864 h 2019034"/>
                <a:gd name="connsiteX30" fmla="*/ 3882867 w 7371928"/>
                <a:gd name="connsiteY30" fmla="*/ 901434 h 2019034"/>
                <a:gd name="connsiteX31" fmla="*/ 4066699 w 7371928"/>
                <a:gd name="connsiteY31" fmla="*/ 812534 h 2019034"/>
                <a:gd name="connsiteX32" fmla="*/ 4304824 w 7371928"/>
                <a:gd name="connsiteY32" fmla="*/ 792214 h 2019034"/>
                <a:gd name="connsiteX33" fmla="*/ 4466749 w 7371928"/>
                <a:gd name="connsiteY33" fmla="*/ 773799 h 2019034"/>
                <a:gd name="connsiteX34" fmla="*/ 4640104 w 7371928"/>
                <a:gd name="connsiteY34" fmla="*/ 862064 h 2019034"/>
                <a:gd name="connsiteX35" fmla="*/ 4775359 w 7371928"/>
                <a:gd name="connsiteY35" fmla="*/ 935724 h 2019034"/>
                <a:gd name="connsiteX36" fmla="*/ 4836319 w 7371928"/>
                <a:gd name="connsiteY36" fmla="*/ 943344 h 2019034"/>
                <a:gd name="connsiteX37" fmla="*/ 4912519 w 7371928"/>
                <a:gd name="connsiteY37" fmla="*/ 821424 h 2019034"/>
                <a:gd name="connsiteX38" fmla="*/ 4959509 w 7371928"/>
                <a:gd name="connsiteY38" fmla="*/ 685534 h 2019034"/>
                <a:gd name="connsiteX39" fmla="*/ 4997609 w 7371928"/>
                <a:gd name="connsiteY39" fmla="*/ 579489 h 2019034"/>
                <a:gd name="connsiteX40" fmla="*/ 5003959 w 7371928"/>
                <a:gd name="connsiteY40" fmla="*/ 281674 h 2019034"/>
                <a:gd name="connsiteX41" fmla="*/ 5075329 w 7371928"/>
                <a:gd name="connsiteY41" fmla="*/ 203751 h 2019034"/>
                <a:gd name="connsiteX42" fmla="*/ 5423957 w 7371928"/>
                <a:gd name="connsiteY42" fmla="*/ 39916 h 2019034"/>
                <a:gd name="connsiteX43" fmla="*/ 5990114 w 7371928"/>
                <a:gd name="connsiteY43" fmla="*/ 4814 h 2019034"/>
                <a:gd name="connsiteX44" fmla="*/ 6233522 w 7371928"/>
                <a:gd name="connsiteY44" fmla="*/ 89294 h 2019034"/>
                <a:gd name="connsiteX45" fmla="*/ 6386989 w 7371928"/>
                <a:gd name="connsiteY45" fmla="*/ 97524 h 2019034"/>
                <a:gd name="connsiteX46" fmla="*/ 6415564 w 7371928"/>
                <a:gd name="connsiteY46" fmla="*/ 195631 h 2019034"/>
                <a:gd name="connsiteX47" fmla="*/ 6489859 w 7371928"/>
                <a:gd name="connsiteY47" fmla="*/ 227064 h 2019034"/>
                <a:gd name="connsiteX48" fmla="*/ 6520339 w 7371928"/>
                <a:gd name="connsiteY48" fmla="*/ 310884 h 2019034"/>
                <a:gd name="connsiteX49" fmla="*/ 6549866 w 7371928"/>
                <a:gd name="connsiteY49" fmla="*/ 378511 h 2019034"/>
                <a:gd name="connsiteX50" fmla="*/ 6612732 w 7371928"/>
                <a:gd name="connsiteY50" fmla="*/ 425184 h 2019034"/>
                <a:gd name="connsiteX51" fmla="*/ 6695599 w 7371928"/>
                <a:gd name="connsiteY51" fmla="*/ 432804 h 2019034"/>
                <a:gd name="connsiteX52" fmla="*/ 6817823 w 7371928"/>
                <a:gd name="connsiteY52" fmla="*/ 555943 h 2019034"/>
                <a:gd name="connsiteX53" fmla="*/ 7000399 w 7371928"/>
                <a:gd name="connsiteY53" fmla="*/ 592824 h 2019034"/>
                <a:gd name="connsiteX54" fmla="*/ 7371928 w 7371928"/>
                <a:gd name="connsiteY54"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1317 w 7371928"/>
                <a:gd name="connsiteY7" fmla="*/ 1183741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1317 w 7371928"/>
                <a:gd name="connsiteY7" fmla="*/ 1183741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20986 w 7371928"/>
                <a:gd name="connsiteY14" fmla="*/ 1160882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0 w 7454664"/>
                <a:gd name="connsiteY0" fmla="*/ 2983432 h 2983432"/>
                <a:gd name="connsiteX1" fmla="*/ 148935 w 7454664"/>
                <a:gd name="connsiteY1" fmla="*/ 1850124 h 2983432"/>
                <a:gd name="connsiteX2" fmla="*/ 82736 w 7454664"/>
                <a:gd name="connsiteY2" fmla="*/ 1716774 h 2983432"/>
                <a:gd name="connsiteX3" fmla="*/ 87975 w 7454664"/>
                <a:gd name="connsiteY3" fmla="*/ 1636764 h 2983432"/>
                <a:gd name="connsiteX4" fmla="*/ 117503 w 7454664"/>
                <a:gd name="connsiteY4" fmla="*/ 1566756 h 2983432"/>
                <a:gd name="connsiteX5" fmla="*/ 194655 w 7454664"/>
                <a:gd name="connsiteY5" fmla="*/ 1484364 h 2983432"/>
                <a:gd name="connsiteX6" fmla="*/ 374678 w 7454664"/>
                <a:gd name="connsiteY6" fmla="*/ 1313866 h 2983432"/>
                <a:gd name="connsiteX7" fmla="*/ 554053 w 7454664"/>
                <a:gd name="connsiteY7" fmla="*/ 1183741 h 2983432"/>
                <a:gd name="connsiteX8" fmla="*/ 729484 w 7454664"/>
                <a:gd name="connsiteY8" fmla="*/ 1206234 h 2983432"/>
                <a:gd name="connsiteX9" fmla="*/ 933795 w 7454664"/>
                <a:gd name="connsiteY9" fmla="*/ 1217664 h 2983432"/>
                <a:gd name="connsiteX10" fmla="*/ 1047142 w 7454664"/>
                <a:gd name="connsiteY10" fmla="*/ 1219569 h 2983432"/>
                <a:gd name="connsiteX11" fmla="*/ 1208115 w 7454664"/>
                <a:gd name="connsiteY11" fmla="*/ 1278624 h 2983432"/>
                <a:gd name="connsiteX12" fmla="*/ 1284315 w 7454664"/>
                <a:gd name="connsiteY12" fmla="*/ 1293864 h 2983432"/>
                <a:gd name="connsiteX13" fmla="*/ 1330035 w 7454664"/>
                <a:gd name="connsiteY13" fmla="*/ 1255764 h 2983432"/>
                <a:gd name="connsiteX14" fmla="*/ 1403722 w 7454664"/>
                <a:gd name="connsiteY14" fmla="*/ 1160882 h 2983432"/>
                <a:gd name="connsiteX15" fmla="*/ 1627215 w 7454664"/>
                <a:gd name="connsiteY15" fmla="*/ 1149084 h 2983432"/>
                <a:gd name="connsiteX16" fmla="*/ 1711035 w 7454664"/>
                <a:gd name="connsiteY16" fmla="*/ 1133844 h 2983432"/>
                <a:gd name="connsiteX17" fmla="*/ 1771995 w 7454664"/>
                <a:gd name="connsiteY17" fmla="*/ 1080504 h 2983432"/>
                <a:gd name="connsiteX18" fmla="*/ 1840575 w 7454664"/>
                <a:gd name="connsiteY18" fmla="*/ 1080504 h 2983432"/>
                <a:gd name="connsiteX19" fmla="*/ 1967371 w 7454664"/>
                <a:gd name="connsiteY19" fmla="*/ 1172249 h 2983432"/>
                <a:gd name="connsiteX20" fmla="*/ 2263028 w 7454664"/>
                <a:gd name="connsiteY20" fmla="*/ 1172249 h 2983432"/>
                <a:gd name="connsiteX21" fmla="*/ 2444460 w 7454664"/>
                <a:gd name="connsiteY21" fmla="*/ 1150989 h 2983432"/>
                <a:gd name="connsiteX22" fmla="*/ 2521891 w 7454664"/>
                <a:gd name="connsiteY22" fmla="*/ 1069676 h 2983432"/>
                <a:gd name="connsiteX23" fmla="*/ 2827710 w 7454664"/>
                <a:gd name="connsiteY23" fmla="*/ 1163074 h 2983432"/>
                <a:gd name="connsiteX24" fmla="*/ 3029295 w 7454664"/>
                <a:gd name="connsiteY24" fmla="*/ 1225284 h 2983432"/>
                <a:gd name="connsiteX25" fmla="*/ 3147405 w 7454664"/>
                <a:gd name="connsiteY25" fmla="*/ 1267194 h 2983432"/>
                <a:gd name="connsiteX26" fmla="*/ 3306352 w 7454664"/>
                <a:gd name="connsiteY26" fmla="*/ 1232874 h 2983432"/>
                <a:gd name="connsiteX27" fmla="*/ 3480569 w 7454664"/>
                <a:gd name="connsiteY27" fmla="*/ 1248331 h 2983432"/>
                <a:gd name="connsiteX28" fmla="*/ 3630879 w 7454664"/>
                <a:gd name="connsiteY28" fmla="*/ 1155205 h 2983432"/>
                <a:gd name="connsiteX29" fmla="*/ 3639332 w 7454664"/>
                <a:gd name="connsiteY29" fmla="*/ 1036254 h 2983432"/>
                <a:gd name="connsiteX30" fmla="*/ 3720479 w 7454664"/>
                <a:gd name="connsiteY30" fmla="*/ 902864 h 2983432"/>
                <a:gd name="connsiteX31" fmla="*/ 3965603 w 7454664"/>
                <a:gd name="connsiteY31" fmla="*/ 901434 h 2983432"/>
                <a:gd name="connsiteX32" fmla="*/ 4149435 w 7454664"/>
                <a:gd name="connsiteY32" fmla="*/ 812534 h 2983432"/>
                <a:gd name="connsiteX33" fmla="*/ 4387560 w 7454664"/>
                <a:gd name="connsiteY33" fmla="*/ 792214 h 2983432"/>
                <a:gd name="connsiteX34" fmla="*/ 4549485 w 7454664"/>
                <a:gd name="connsiteY34" fmla="*/ 773799 h 2983432"/>
                <a:gd name="connsiteX35" fmla="*/ 4722840 w 7454664"/>
                <a:gd name="connsiteY35" fmla="*/ 862064 h 2983432"/>
                <a:gd name="connsiteX36" fmla="*/ 4858095 w 7454664"/>
                <a:gd name="connsiteY36" fmla="*/ 935724 h 2983432"/>
                <a:gd name="connsiteX37" fmla="*/ 4919055 w 7454664"/>
                <a:gd name="connsiteY37" fmla="*/ 943344 h 2983432"/>
                <a:gd name="connsiteX38" fmla="*/ 4995255 w 7454664"/>
                <a:gd name="connsiteY38" fmla="*/ 821424 h 2983432"/>
                <a:gd name="connsiteX39" fmla="*/ 5042245 w 7454664"/>
                <a:gd name="connsiteY39" fmla="*/ 685534 h 2983432"/>
                <a:gd name="connsiteX40" fmla="*/ 5080345 w 7454664"/>
                <a:gd name="connsiteY40" fmla="*/ 579489 h 2983432"/>
                <a:gd name="connsiteX41" fmla="*/ 5086695 w 7454664"/>
                <a:gd name="connsiteY41" fmla="*/ 281674 h 2983432"/>
                <a:gd name="connsiteX42" fmla="*/ 5158065 w 7454664"/>
                <a:gd name="connsiteY42" fmla="*/ 203751 h 2983432"/>
                <a:gd name="connsiteX43" fmla="*/ 5506693 w 7454664"/>
                <a:gd name="connsiteY43" fmla="*/ 39916 h 2983432"/>
                <a:gd name="connsiteX44" fmla="*/ 6072850 w 7454664"/>
                <a:gd name="connsiteY44" fmla="*/ 4814 h 2983432"/>
                <a:gd name="connsiteX45" fmla="*/ 6316258 w 7454664"/>
                <a:gd name="connsiteY45" fmla="*/ 89294 h 2983432"/>
                <a:gd name="connsiteX46" fmla="*/ 6469725 w 7454664"/>
                <a:gd name="connsiteY46" fmla="*/ 97524 h 2983432"/>
                <a:gd name="connsiteX47" fmla="*/ 6498300 w 7454664"/>
                <a:gd name="connsiteY47" fmla="*/ 195631 h 2983432"/>
                <a:gd name="connsiteX48" fmla="*/ 6572595 w 7454664"/>
                <a:gd name="connsiteY48" fmla="*/ 227064 h 2983432"/>
                <a:gd name="connsiteX49" fmla="*/ 6603075 w 7454664"/>
                <a:gd name="connsiteY49" fmla="*/ 310884 h 2983432"/>
                <a:gd name="connsiteX50" fmla="*/ 6632602 w 7454664"/>
                <a:gd name="connsiteY50" fmla="*/ 378511 h 2983432"/>
                <a:gd name="connsiteX51" fmla="*/ 6695468 w 7454664"/>
                <a:gd name="connsiteY51" fmla="*/ 425184 h 2983432"/>
                <a:gd name="connsiteX52" fmla="*/ 6778335 w 7454664"/>
                <a:gd name="connsiteY52" fmla="*/ 432804 h 2983432"/>
                <a:gd name="connsiteX53" fmla="*/ 6900559 w 7454664"/>
                <a:gd name="connsiteY53" fmla="*/ 555943 h 2983432"/>
                <a:gd name="connsiteX54" fmla="*/ 7083135 w 7454664"/>
                <a:gd name="connsiteY54" fmla="*/ 592824 h 2983432"/>
                <a:gd name="connsiteX55" fmla="*/ 7454664 w 7454664"/>
                <a:gd name="connsiteY55" fmla="*/ 847246 h 2983432"/>
                <a:gd name="connsiteX0" fmla="*/ 0 w 7454664"/>
                <a:gd name="connsiteY0" fmla="*/ 2983432 h 2983432"/>
                <a:gd name="connsiteX1" fmla="*/ 162900 w 7454664"/>
                <a:gd name="connsiteY1" fmla="*/ 2074293 h 2983432"/>
                <a:gd name="connsiteX2" fmla="*/ 148935 w 7454664"/>
                <a:gd name="connsiteY2" fmla="*/ 1850124 h 2983432"/>
                <a:gd name="connsiteX3" fmla="*/ 82736 w 7454664"/>
                <a:gd name="connsiteY3" fmla="*/ 1716774 h 2983432"/>
                <a:gd name="connsiteX4" fmla="*/ 87975 w 7454664"/>
                <a:gd name="connsiteY4" fmla="*/ 1636764 h 2983432"/>
                <a:gd name="connsiteX5" fmla="*/ 117503 w 7454664"/>
                <a:gd name="connsiteY5" fmla="*/ 1566756 h 2983432"/>
                <a:gd name="connsiteX6" fmla="*/ 194655 w 7454664"/>
                <a:gd name="connsiteY6" fmla="*/ 1484364 h 2983432"/>
                <a:gd name="connsiteX7" fmla="*/ 374678 w 7454664"/>
                <a:gd name="connsiteY7" fmla="*/ 1313866 h 2983432"/>
                <a:gd name="connsiteX8" fmla="*/ 554053 w 7454664"/>
                <a:gd name="connsiteY8" fmla="*/ 1183741 h 2983432"/>
                <a:gd name="connsiteX9" fmla="*/ 729484 w 7454664"/>
                <a:gd name="connsiteY9" fmla="*/ 1206234 h 2983432"/>
                <a:gd name="connsiteX10" fmla="*/ 933795 w 7454664"/>
                <a:gd name="connsiteY10" fmla="*/ 1217664 h 2983432"/>
                <a:gd name="connsiteX11" fmla="*/ 1047142 w 7454664"/>
                <a:gd name="connsiteY11" fmla="*/ 1219569 h 2983432"/>
                <a:gd name="connsiteX12" fmla="*/ 1208115 w 7454664"/>
                <a:gd name="connsiteY12" fmla="*/ 1278624 h 2983432"/>
                <a:gd name="connsiteX13" fmla="*/ 1284315 w 7454664"/>
                <a:gd name="connsiteY13" fmla="*/ 1293864 h 2983432"/>
                <a:gd name="connsiteX14" fmla="*/ 1330035 w 7454664"/>
                <a:gd name="connsiteY14" fmla="*/ 1255764 h 2983432"/>
                <a:gd name="connsiteX15" fmla="*/ 1403722 w 7454664"/>
                <a:gd name="connsiteY15" fmla="*/ 1160882 h 2983432"/>
                <a:gd name="connsiteX16" fmla="*/ 1627215 w 7454664"/>
                <a:gd name="connsiteY16" fmla="*/ 1149084 h 2983432"/>
                <a:gd name="connsiteX17" fmla="*/ 1711035 w 7454664"/>
                <a:gd name="connsiteY17" fmla="*/ 1133844 h 2983432"/>
                <a:gd name="connsiteX18" fmla="*/ 1771995 w 7454664"/>
                <a:gd name="connsiteY18" fmla="*/ 1080504 h 2983432"/>
                <a:gd name="connsiteX19" fmla="*/ 1840575 w 7454664"/>
                <a:gd name="connsiteY19" fmla="*/ 1080504 h 2983432"/>
                <a:gd name="connsiteX20" fmla="*/ 1967371 w 7454664"/>
                <a:gd name="connsiteY20" fmla="*/ 1172249 h 2983432"/>
                <a:gd name="connsiteX21" fmla="*/ 2263028 w 7454664"/>
                <a:gd name="connsiteY21" fmla="*/ 1172249 h 2983432"/>
                <a:gd name="connsiteX22" fmla="*/ 2444460 w 7454664"/>
                <a:gd name="connsiteY22" fmla="*/ 1150989 h 2983432"/>
                <a:gd name="connsiteX23" fmla="*/ 2521891 w 7454664"/>
                <a:gd name="connsiteY23" fmla="*/ 1069676 h 2983432"/>
                <a:gd name="connsiteX24" fmla="*/ 2827710 w 7454664"/>
                <a:gd name="connsiteY24" fmla="*/ 1163074 h 2983432"/>
                <a:gd name="connsiteX25" fmla="*/ 3029295 w 7454664"/>
                <a:gd name="connsiteY25" fmla="*/ 1225284 h 2983432"/>
                <a:gd name="connsiteX26" fmla="*/ 3147405 w 7454664"/>
                <a:gd name="connsiteY26" fmla="*/ 1267194 h 2983432"/>
                <a:gd name="connsiteX27" fmla="*/ 3306352 w 7454664"/>
                <a:gd name="connsiteY27" fmla="*/ 1232874 h 2983432"/>
                <a:gd name="connsiteX28" fmla="*/ 3480569 w 7454664"/>
                <a:gd name="connsiteY28" fmla="*/ 1248331 h 2983432"/>
                <a:gd name="connsiteX29" fmla="*/ 3630879 w 7454664"/>
                <a:gd name="connsiteY29" fmla="*/ 1155205 h 2983432"/>
                <a:gd name="connsiteX30" fmla="*/ 3639332 w 7454664"/>
                <a:gd name="connsiteY30" fmla="*/ 1036254 h 2983432"/>
                <a:gd name="connsiteX31" fmla="*/ 3720479 w 7454664"/>
                <a:gd name="connsiteY31" fmla="*/ 902864 h 2983432"/>
                <a:gd name="connsiteX32" fmla="*/ 3965603 w 7454664"/>
                <a:gd name="connsiteY32" fmla="*/ 901434 h 2983432"/>
                <a:gd name="connsiteX33" fmla="*/ 4149435 w 7454664"/>
                <a:gd name="connsiteY33" fmla="*/ 812534 h 2983432"/>
                <a:gd name="connsiteX34" fmla="*/ 4387560 w 7454664"/>
                <a:gd name="connsiteY34" fmla="*/ 792214 h 2983432"/>
                <a:gd name="connsiteX35" fmla="*/ 4549485 w 7454664"/>
                <a:gd name="connsiteY35" fmla="*/ 773799 h 2983432"/>
                <a:gd name="connsiteX36" fmla="*/ 4722840 w 7454664"/>
                <a:gd name="connsiteY36" fmla="*/ 862064 h 2983432"/>
                <a:gd name="connsiteX37" fmla="*/ 4858095 w 7454664"/>
                <a:gd name="connsiteY37" fmla="*/ 935724 h 2983432"/>
                <a:gd name="connsiteX38" fmla="*/ 4919055 w 7454664"/>
                <a:gd name="connsiteY38" fmla="*/ 943344 h 2983432"/>
                <a:gd name="connsiteX39" fmla="*/ 4995255 w 7454664"/>
                <a:gd name="connsiteY39" fmla="*/ 821424 h 2983432"/>
                <a:gd name="connsiteX40" fmla="*/ 5042245 w 7454664"/>
                <a:gd name="connsiteY40" fmla="*/ 685534 h 2983432"/>
                <a:gd name="connsiteX41" fmla="*/ 5080345 w 7454664"/>
                <a:gd name="connsiteY41" fmla="*/ 579489 h 2983432"/>
                <a:gd name="connsiteX42" fmla="*/ 5086695 w 7454664"/>
                <a:gd name="connsiteY42" fmla="*/ 281674 h 2983432"/>
                <a:gd name="connsiteX43" fmla="*/ 5158065 w 7454664"/>
                <a:gd name="connsiteY43" fmla="*/ 203751 h 2983432"/>
                <a:gd name="connsiteX44" fmla="*/ 5506693 w 7454664"/>
                <a:gd name="connsiteY44" fmla="*/ 39916 h 2983432"/>
                <a:gd name="connsiteX45" fmla="*/ 6072850 w 7454664"/>
                <a:gd name="connsiteY45" fmla="*/ 4814 h 2983432"/>
                <a:gd name="connsiteX46" fmla="*/ 6316258 w 7454664"/>
                <a:gd name="connsiteY46" fmla="*/ 89294 h 2983432"/>
                <a:gd name="connsiteX47" fmla="*/ 6469725 w 7454664"/>
                <a:gd name="connsiteY47" fmla="*/ 97524 h 2983432"/>
                <a:gd name="connsiteX48" fmla="*/ 6498300 w 7454664"/>
                <a:gd name="connsiteY48" fmla="*/ 195631 h 2983432"/>
                <a:gd name="connsiteX49" fmla="*/ 6572595 w 7454664"/>
                <a:gd name="connsiteY49" fmla="*/ 227064 h 2983432"/>
                <a:gd name="connsiteX50" fmla="*/ 6603075 w 7454664"/>
                <a:gd name="connsiteY50" fmla="*/ 310884 h 2983432"/>
                <a:gd name="connsiteX51" fmla="*/ 6632602 w 7454664"/>
                <a:gd name="connsiteY51" fmla="*/ 378511 h 2983432"/>
                <a:gd name="connsiteX52" fmla="*/ 6695468 w 7454664"/>
                <a:gd name="connsiteY52" fmla="*/ 425184 h 2983432"/>
                <a:gd name="connsiteX53" fmla="*/ 6778335 w 7454664"/>
                <a:gd name="connsiteY53" fmla="*/ 432804 h 2983432"/>
                <a:gd name="connsiteX54" fmla="*/ 6900559 w 7454664"/>
                <a:gd name="connsiteY54" fmla="*/ 555943 h 2983432"/>
                <a:gd name="connsiteX55" fmla="*/ 7083135 w 7454664"/>
                <a:gd name="connsiteY55" fmla="*/ 592824 h 2983432"/>
                <a:gd name="connsiteX56" fmla="*/ 7454664 w 7454664"/>
                <a:gd name="connsiteY56" fmla="*/ 847246 h 2983432"/>
                <a:gd name="connsiteX0" fmla="*/ 0 w 7454664"/>
                <a:gd name="connsiteY0" fmla="*/ 2983432 h 2983432"/>
                <a:gd name="connsiteX1" fmla="*/ 80177 w 7454664"/>
                <a:gd name="connsiteY1" fmla="*/ 2307302 h 2983432"/>
                <a:gd name="connsiteX2" fmla="*/ 162900 w 7454664"/>
                <a:gd name="connsiteY2" fmla="*/ 2074293 h 2983432"/>
                <a:gd name="connsiteX3" fmla="*/ 148935 w 7454664"/>
                <a:gd name="connsiteY3" fmla="*/ 1850124 h 2983432"/>
                <a:gd name="connsiteX4" fmla="*/ 82736 w 7454664"/>
                <a:gd name="connsiteY4" fmla="*/ 1716774 h 2983432"/>
                <a:gd name="connsiteX5" fmla="*/ 87975 w 7454664"/>
                <a:gd name="connsiteY5" fmla="*/ 1636764 h 2983432"/>
                <a:gd name="connsiteX6" fmla="*/ 117503 w 7454664"/>
                <a:gd name="connsiteY6" fmla="*/ 1566756 h 2983432"/>
                <a:gd name="connsiteX7" fmla="*/ 194655 w 7454664"/>
                <a:gd name="connsiteY7" fmla="*/ 1484364 h 2983432"/>
                <a:gd name="connsiteX8" fmla="*/ 374678 w 7454664"/>
                <a:gd name="connsiteY8" fmla="*/ 1313866 h 2983432"/>
                <a:gd name="connsiteX9" fmla="*/ 554053 w 7454664"/>
                <a:gd name="connsiteY9" fmla="*/ 1183741 h 2983432"/>
                <a:gd name="connsiteX10" fmla="*/ 729484 w 7454664"/>
                <a:gd name="connsiteY10" fmla="*/ 1206234 h 2983432"/>
                <a:gd name="connsiteX11" fmla="*/ 933795 w 7454664"/>
                <a:gd name="connsiteY11" fmla="*/ 1217664 h 2983432"/>
                <a:gd name="connsiteX12" fmla="*/ 1047142 w 7454664"/>
                <a:gd name="connsiteY12" fmla="*/ 1219569 h 2983432"/>
                <a:gd name="connsiteX13" fmla="*/ 1208115 w 7454664"/>
                <a:gd name="connsiteY13" fmla="*/ 1278624 h 2983432"/>
                <a:gd name="connsiteX14" fmla="*/ 1284315 w 7454664"/>
                <a:gd name="connsiteY14" fmla="*/ 1293864 h 2983432"/>
                <a:gd name="connsiteX15" fmla="*/ 1330035 w 7454664"/>
                <a:gd name="connsiteY15" fmla="*/ 1255764 h 2983432"/>
                <a:gd name="connsiteX16" fmla="*/ 1403722 w 7454664"/>
                <a:gd name="connsiteY16" fmla="*/ 1160882 h 2983432"/>
                <a:gd name="connsiteX17" fmla="*/ 1627215 w 7454664"/>
                <a:gd name="connsiteY17" fmla="*/ 1149084 h 2983432"/>
                <a:gd name="connsiteX18" fmla="*/ 1711035 w 7454664"/>
                <a:gd name="connsiteY18" fmla="*/ 1133844 h 2983432"/>
                <a:gd name="connsiteX19" fmla="*/ 1771995 w 7454664"/>
                <a:gd name="connsiteY19" fmla="*/ 1080504 h 2983432"/>
                <a:gd name="connsiteX20" fmla="*/ 1840575 w 7454664"/>
                <a:gd name="connsiteY20" fmla="*/ 1080504 h 2983432"/>
                <a:gd name="connsiteX21" fmla="*/ 1967371 w 7454664"/>
                <a:gd name="connsiteY21" fmla="*/ 1172249 h 2983432"/>
                <a:gd name="connsiteX22" fmla="*/ 2263028 w 7454664"/>
                <a:gd name="connsiteY22" fmla="*/ 1172249 h 2983432"/>
                <a:gd name="connsiteX23" fmla="*/ 2444460 w 7454664"/>
                <a:gd name="connsiteY23" fmla="*/ 1150989 h 2983432"/>
                <a:gd name="connsiteX24" fmla="*/ 2521891 w 7454664"/>
                <a:gd name="connsiteY24" fmla="*/ 1069676 h 2983432"/>
                <a:gd name="connsiteX25" fmla="*/ 2827710 w 7454664"/>
                <a:gd name="connsiteY25" fmla="*/ 1163074 h 2983432"/>
                <a:gd name="connsiteX26" fmla="*/ 3029295 w 7454664"/>
                <a:gd name="connsiteY26" fmla="*/ 1225284 h 2983432"/>
                <a:gd name="connsiteX27" fmla="*/ 3147405 w 7454664"/>
                <a:gd name="connsiteY27" fmla="*/ 1267194 h 2983432"/>
                <a:gd name="connsiteX28" fmla="*/ 3306352 w 7454664"/>
                <a:gd name="connsiteY28" fmla="*/ 1232874 h 2983432"/>
                <a:gd name="connsiteX29" fmla="*/ 3480569 w 7454664"/>
                <a:gd name="connsiteY29" fmla="*/ 1248331 h 2983432"/>
                <a:gd name="connsiteX30" fmla="*/ 3630879 w 7454664"/>
                <a:gd name="connsiteY30" fmla="*/ 1155205 h 2983432"/>
                <a:gd name="connsiteX31" fmla="*/ 3639332 w 7454664"/>
                <a:gd name="connsiteY31" fmla="*/ 1036254 h 2983432"/>
                <a:gd name="connsiteX32" fmla="*/ 3720479 w 7454664"/>
                <a:gd name="connsiteY32" fmla="*/ 902864 h 2983432"/>
                <a:gd name="connsiteX33" fmla="*/ 3965603 w 7454664"/>
                <a:gd name="connsiteY33" fmla="*/ 901434 h 2983432"/>
                <a:gd name="connsiteX34" fmla="*/ 4149435 w 7454664"/>
                <a:gd name="connsiteY34" fmla="*/ 812534 h 2983432"/>
                <a:gd name="connsiteX35" fmla="*/ 4387560 w 7454664"/>
                <a:gd name="connsiteY35" fmla="*/ 792214 h 2983432"/>
                <a:gd name="connsiteX36" fmla="*/ 4549485 w 7454664"/>
                <a:gd name="connsiteY36" fmla="*/ 773799 h 2983432"/>
                <a:gd name="connsiteX37" fmla="*/ 4722840 w 7454664"/>
                <a:gd name="connsiteY37" fmla="*/ 862064 h 2983432"/>
                <a:gd name="connsiteX38" fmla="*/ 4858095 w 7454664"/>
                <a:gd name="connsiteY38" fmla="*/ 935724 h 2983432"/>
                <a:gd name="connsiteX39" fmla="*/ 4919055 w 7454664"/>
                <a:gd name="connsiteY39" fmla="*/ 943344 h 2983432"/>
                <a:gd name="connsiteX40" fmla="*/ 4995255 w 7454664"/>
                <a:gd name="connsiteY40" fmla="*/ 821424 h 2983432"/>
                <a:gd name="connsiteX41" fmla="*/ 5042245 w 7454664"/>
                <a:gd name="connsiteY41" fmla="*/ 685534 h 2983432"/>
                <a:gd name="connsiteX42" fmla="*/ 5080345 w 7454664"/>
                <a:gd name="connsiteY42" fmla="*/ 579489 h 2983432"/>
                <a:gd name="connsiteX43" fmla="*/ 5086695 w 7454664"/>
                <a:gd name="connsiteY43" fmla="*/ 281674 h 2983432"/>
                <a:gd name="connsiteX44" fmla="*/ 5158065 w 7454664"/>
                <a:gd name="connsiteY44" fmla="*/ 203751 h 2983432"/>
                <a:gd name="connsiteX45" fmla="*/ 5506693 w 7454664"/>
                <a:gd name="connsiteY45" fmla="*/ 39916 h 2983432"/>
                <a:gd name="connsiteX46" fmla="*/ 6072850 w 7454664"/>
                <a:gd name="connsiteY46" fmla="*/ 4814 h 2983432"/>
                <a:gd name="connsiteX47" fmla="*/ 6316258 w 7454664"/>
                <a:gd name="connsiteY47" fmla="*/ 89294 h 2983432"/>
                <a:gd name="connsiteX48" fmla="*/ 6469725 w 7454664"/>
                <a:gd name="connsiteY48" fmla="*/ 97524 h 2983432"/>
                <a:gd name="connsiteX49" fmla="*/ 6498300 w 7454664"/>
                <a:gd name="connsiteY49" fmla="*/ 195631 h 2983432"/>
                <a:gd name="connsiteX50" fmla="*/ 6572595 w 7454664"/>
                <a:gd name="connsiteY50" fmla="*/ 227064 h 2983432"/>
                <a:gd name="connsiteX51" fmla="*/ 6603075 w 7454664"/>
                <a:gd name="connsiteY51" fmla="*/ 310884 h 2983432"/>
                <a:gd name="connsiteX52" fmla="*/ 6632602 w 7454664"/>
                <a:gd name="connsiteY52" fmla="*/ 378511 h 2983432"/>
                <a:gd name="connsiteX53" fmla="*/ 6695468 w 7454664"/>
                <a:gd name="connsiteY53" fmla="*/ 425184 h 2983432"/>
                <a:gd name="connsiteX54" fmla="*/ 6778335 w 7454664"/>
                <a:gd name="connsiteY54" fmla="*/ 432804 h 2983432"/>
                <a:gd name="connsiteX55" fmla="*/ 6900559 w 7454664"/>
                <a:gd name="connsiteY55" fmla="*/ 555943 h 2983432"/>
                <a:gd name="connsiteX56" fmla="*/ 7083135 w 7454664"/>
                <a:gd name="connsiteY56" fmla="*/ 592824 h 2983432"/>
                <a:gd name="connsiteX57" fmla="*/ 7454664 w 7454664"/>
                <a:gd name="connsiteY57" fmla="*/ 847246 h 2983432"/>
                <a:gd name="connsiteX0" fmla="*/ 30345 w 7485009"/>
                <a:gd name="connsiteY0" fmla="*/ 2983432 h 2983432"/>
                <a:gd name="connsiteX1" fmla="*/ 2347 w 7485009"/>
                <a:gd name="connsiteY1" fmla="*/ 2786265 h 2983432"/>
                <a:gd name="connsiteX2" fmla="*/ 110522 w 7485009"/>
                <a:gd name="connsiteY2" fmla="*/ 2307302 h 2983432"/>
                <a:gd name="connsiteX3" fmla="*/ 193245 w 7485009"/>
                <a:gd name="connsiteY3" fmla="*/ 2074293 h 2983432"/>
                <a:gd name="connsiteX4" fmla="*/ 179280 w 7485009"/>
                <a:gd name="connsiteY4" fmla="*/ 1850124 h 2983432"/>
                <a:gd name="connsiteX5" fmla="*/ 113081 w 7485009"/>
                <a:gd name="connsiteY5" fmla="*/ 1716774 h 2983432"/>
                <a:gd name="connsiteX6" fmla="*/ 118320 w 7485009"/>
                <a:gd name="connsiteY6" fmla="*/ 1636764 h 2983432"/>
                <a:gd name="connsiteX7" fmla="*/ 147848 w 7485009"/>
                <a:gd name="connsiteY7" fmla="*/ 1566756 h 2983432"/>
                <a:gd name="connsiteX8" fmla="*/ 225000 w 7485009"/>
                <a:gd name="connsiteY8" fmla="*/ 1484364 h 2983432"/>
                <a:gd name="connsiteX9" fmla="*/ 405023 w 7485009"/>
                <a:gd name="connsiteY9" fmla="*/ 1313866 h 2983432"/>
                <a:gd name="connsiteX10" fmla="*/ 584398 w 7485009"/>
                <a:gd name="connsiteY10" fmla="*/ 1183741 h 2983432"/>
                <a:gd name="connsiteX11" fmla="*/ 759829 w 7485009"/>
                <a:gd name="connsiteY11" fmla="*/ 1206234 h 2983432"/>
                <a:gd name="connsiteX12" fmla="*/ 964140 w 7485009"/>
                <a:gd name="connsiteY12" fmla="*/ 1217664 h 2983432"/>
                <a:gd name="connsiteX13" fmla="*/ 1077487 w 7485009"/>
                <a:gd name="connsiteY13" fmla="*/ 1219569 h 2983432"/>
                <a:gd name="connsiteX14" fmla="*/ 1238460 w 7485009"/>
                <a:gd name="connsiteY14" fmla="*/ 1278624 h 2983432"/>
                <a:gd name="connsiteX15" fmla="*/ 1314660 w 7485009"/>
                <a:gd name="connsiteY15" fmla="*/ 1293864 h 2983432"/>
                <a:gd name="connsiteX16" fmla="*/ 1360380 w 7485009"/>
                <a:gd name="connsiteY16" fmla="*/ 1255764 h 2983432"/>
                <a:gd name="connsiteX17" fmla="*/ 1434067 w 7485009"/>
                <a:gd name="connsiteY17" fmla="*/ 1160882 h 2983432"/>
                <a:gd name="connsiteX18" fmla="*/ 1657560 w 7485009"/>
                <a:gd name="connsiteY18" fmla="*/ 1149084 h 2983432"/>
                <a:gd name="connsiteX19" fmla="*/ 1741380 w 7485009"/>
                <a:gd name="connsiteY19" fmla="*/ 1133844 h 2983432"/>
                <a:gd name="connsiteX20" fmla="*/ 1802340 w 7485009"/>
                <a:gd name="connsiteY20" fmla="*/ 1080504 h 2983432"/>
                <a:gd name="connsiteX21" fmla="*/ 1870920 w 7485009"/>
                <a:gd name="connsiteY21" fmla="*/ 1080504 h 2983432"/>
                <a:gd name="connsiteX22" fmla="*/ 1997716 w 7485009"/>
                <a:gd name="connsiteY22" fmla="*/ 1172249 h 2983432"/>
                <a:gd name="connsiteX23" fmla="*/ 2293373 w 7485009"/>
                <a:gd name="connsiteY23" fmla="*/ 1172249 h 2983432"/>
                <a:gd name="connsiteX24" fmla="*/ 2474805 w 7485009"/>
                <a:gd name="connsiteY24" fmla="*/ 1150989 h 2983432"/>
                <a:gd name="connsiteX25" fmla="*/ 2552236 w 7485009"/>
                <a:gd name="connsiteY25" fmla="*/ 1069676 h 2983432"/>
                <a:gd name="connsiteX26" fmla="*/ 2858055 w 7485009"/>
                <a:gd name="connsiteY26" fmla="*/ 1163074 h 2983432"/>
                <a:gd name="connsiteX27" fmla="*/ 3059640 w 7485009"/>
                <a:gd name="connsiteY27" fmla="*/ 1225284 h 2983432"/>
                <a:gd name="connsiteX28" fmla="*/ 3177750 w 7485009"/>
                <a:gd name="connsiteY28" fmla="*/ 1267194 h 2983432"/>
                <a:gd name="connsiteX29" fmla="*/ 3336697 w 7485009"/>
                <a:gd name="connsiteY29" fmla="*/ 1232874 h 2983432"/>
                <a:gd name="connsiteX30" fmla="*/ 3510914 w 7485009"/>
                <a:gd name="connsiteY30" fmla="*/ 1248331 h 2983432"/>
                <a:gd name="connsiteX31" fmla="*/ 3661224 w 7485009"/>
                <a:gd name="connsiteY31" fmla="*/ 1155205 h 2983432"/>
                <a:gd name="connsiteX32" fmla="*/ 3669677 w 7485009"/>
                <a:gd name="connsiteY32" fmla="*/ 1036254 h 2983432"/>
                <a:gd name="connsiteX33" fmla="*/ 3750824 w 7485009"/>
                <a:gd name="connsiteY33" fmla="*/ 902864 h 2983432"/>
                <a:gd name="connsiteX34" fmla="*/ 3995948 w 7485009"/>
                <a:gd name="connsiteY34" fmla="*/ 901434 h 2983432"/>
                <a:gd name="connsiteX35" fmla="*/ 4179780 w 7485009"/>
                <a:gd name="connsiteY35" fmla="*/ 812534 h 2983432"/>
                <a:gd name="connsiteX36" fmla="*/ 4417905 w 7485009"/>
                <a:gd name="connsiteY36" fmla="*/ 792214 h 2983432"/>
                <a:gd name="connsiteX37" fmla="*/ 4579830 w 7485009"/>
                <a:gd name="connsiteY37" fmla="*/ 773799 h 2983432"/>
                <a:gd name="connsiteX38" fmla="*/ 4753185 w 7485009"/>
                <a:gd name="connsiteY38" fmla="*/ 862064 h 2983432"/>
                <a:gd name="connsiteX39" fmla="*/ 4888440 w 7485009"/>
                <a:gd name="connsiteY39" fmla="*/ 935724 h 2983432"/>
                <a:gd name="connsiteX40" fmla="*/ 4949400 w 7485009"/>
                <a:gd name="connsiteY40" fmla="*/ 943344 h 2983432"/>
                <a:gd name="connsiteX41" fmla="*/ 5025600 w 7485009"/>
                <a:gd name="connsiteY41" fmla="*/ 821424 h 2983432"/>
                <a:gd name="connsiteX42" fmla="*/ 5072590 w 7485009"/>
                <a:gd name="connsiteY42" fmla="*/ 685534 h 2983432"/>
                <a:gd name="connsiteX43" fmla="*/ 5110690 w 7485009"/>
                <a:gd name="connsiteY43" fmla="*/ 579489 h 2983432"/>
                <a:gd name="connsiteX44" fmla="*/ 5117040 w 7485009"/>
                <a:gd name="connsiteY44" fmla="*/ 281674 h 2983432"/>
                <a:gd name="connsiteX45" fmla="*/ 5188410 w 7485009"/>
                <a:gd name="connsiteY45" fmla="*/ 203751 h 2983432"/>
                <a:gd name="connsiteX46" fmla="*/ 5537038 w 7485009"/>
                <a:gd name="connsiteY46" fmla="*/ 39916 h 2983432"/>
                <a:gd name="connsiteX47" fmla="*/ 6103195 w 7485009"/>
                <a:gd name="connsiteY47" fmla="*/ 4814 h 2983432"/>
                <a:gd name="connsiteX48" fmla="*/ 6346603 w 7485009"/>
                <a:gd name="connsiteY48" fmla="*/ 89294 h 2983432"/>
                <a:gd name="connsiteX49" fmla="*/ 6500070 w 7485009"/>
                <a:gd name="connsiteY49" fmla="*/ 97524 h 2983432"/>
                <a:gd name="connsiteX50" fmla="*/ 6528645 w 7485009"/>
                <a:gd name="connsiteY50" fmla="*/ 195631 h 2983432"/>
                <a:gd name="connsiteX51" fmla="*/ 6602940 w 7485009"/>
                <a:gd name="connsiteY51" fmla="*/ 227064 h 2983432"/>
                <a:gd name="connsiteX52" fmla="*/ 6633420 w 7485009"/>
                <a:gd name="connsiteY52" fmla="*/ 310884 h 2983432"/>
                <a:gd name="connsiteX53" fmla="*/ 6662947 w 7485009"/>
                <a:gd name="connsiteY53" fmla="*/ 378511 h 2983432"/>
                <a:gd name="connsiteX54" fmla="*/ 6725813 w 7485009"/>
                <a:gd name="connsiteY54" fmla="*/ 425184 h 2983432"/>
                <a:gd name="connsiteX55" fmla="*/ 6808680 w 7485009"/>
                <a:gd name="connsiteY55" fmla="*/ 432804 h 2983432"/>
                <a:gd name="connsiteX56" fmla="*/ 6930904 w 7485009"/>
                <a:gd name="connsiteY56" fmla="*/ 555943 h 2983432"/>
                <a:gd name="connsiteX57" fmla="*/ 7113480 w 7485009"/>
                <a:gd name="connsiteY57" fmla="*/ 592824 h 2983432"/>
                <a:gd name="connsiteX58" fmla="*/ 7485009 w 7485009"/>
                <a:gd name="connsiteY58" fmla="*/ 847246 h 2983432"/>
                <a:gd name="connsiteX0" fmla="*/ 30345 w 7485009"/>
                <a:gd name="connsiteY0" fmla="*/ 2983432 h 2983432"/>
                <a:gd name="connsiteX1" fmla="*/ 2347 w 7485009"/>
                <a:gd name="connsiteY1" fmla="*/ 2786265 h 2983432"/>
                <a:gd name="connsiteX2" fmla="*/ 72345 w 7485009"/>
                <a:gd name="connsiteY2" fmla="*/ 2559729 h 2983432"/>
                <a:gd name="connsiteX3" fmla="*/ 110522 w 7485009"/>
                <a:gd name="connsiteY3" fmla="*/ 2307302 h 2983432"/>
                <a:gd name="connsiteX4" fmla="*/ 193245 w 7485009"/>
                <a:gd name="connsiteY4" fmla="*/ 2074293 h 2983432"/>
                <a:gd name="connsiteX5" fmla="*/ 179280 w 7485009"/>
                <a:gd name="connsiteY5" fmla="*/ 1850124 h 2983432"/>
                <a:gd name="connsiteX6" fmla="*/ 113081 w 7485009"/>
                <a:gd name="connsiteY6" fmla="*/ 1716774 h 2983432"/>
                <a:gd name="connsiteX7" fmla="*/ 118320 w 7485009"/>
                <a:gd name="connsiteY7" fmla="*/ 1636764 h 2983432"/>
                <a:gd name="connsiteX8" fmla="*/ 147848 w 7485009"/>
                <a:gd name="connsiteY8" fmla="*/ 1566756 h 2983432"/>
                <a:gd name="connsiteX9" fmla="*/ 225000 w 7485009"/>
                <a:gd name="connsiteY9" fmla="*/ 1484364 h 2983432"/>
                <a:gd name="connsiteX10" fmla="*/ 405023 w 7485009"/>
                <a:gd name="connsiteY10" fmla="*/ 1313866 h 2983432"/>
                <a:gd name="connsiteX11" fmla="*/ 584398 w 7485009"/>
                <a:gd name="connsiteY11" fmla="*/ 1183741 h 2983432"/>
                <a:gd name="connsiteX12" fmla="*/ 759829 w 7485009"/>
                <a:gd name="connsiteY12" fmla="*/ 1206234 h 2983432"/>
                <a:gd name="connsiteX13" fmla="*/ 964140 w 7485009"/>
                <a:gd name="connsiteY13" fmla="*/ 1217664 h 2983432"/>
                <a:gd name="connsiteX14" fmla="*/ 1077487 w 7485009"/>
                <a:gd name="connsiteY14" fmla="*/ 1219569 h 2983432"/>
                <a:gd name="connsiteX15" fmla="*/ 1238460 w 7485009"/>
                <a:gd name="connsiteY15" fmla="*/ 1278624 h 2983432"/>
                <a:gd name="connsiteX16" fmla="*/ 1314660 w 7485009"/>
                <a:gd name="connsiteY16" fmla="*/ 1293864 h 2983432"/>
                <a:gd name="connsiteX17" fmla="*/ 1360380 w 7485009"/>
                <a:gd name="connsiteY17" fmla="*/ 1255764 h 2983432"/>
                <a:gd name="connsiteX18" fmla="*/ 1434067 w 7485009"/>
                <a:gd name="connsiteY18" fmla="*/ 1160882 h 2983432"/>
                <a:gd name="connsiteX19" fmla="*/ 1657560 w 7485009"/>
                <a:gd name="connsiteY19" fmla="*/ 1149084 h 2983432"/>
                <a:gd name="connsiteX20" fmla="*/ 1741380 w 7485009"/>
                <a:gd name="connsiteY20" fmla="*/ 1133844 h 2983432"/>
                <a:gd name="connsiteX21" fmla="*/ 1802340 w 7485009"/>
                <a:gd name="connsiteY21" fmla="*/ 1080504 h 2983432"/>
                <a:gd name="connsiteX22" fmla="*/ 1870920 w 7485009"/>
                <a:gd name="connsiteY22" fmla="*/ 1080504 h 2983432"/>
                <a:gd name="connsiteX23" fmla="*/ 1997716 w 7485009"/>
                <a:gd name="connsiteY23" fmla="*/ 1172249 h 2983432"/>
                <a:gd name="connsiteX24" fmla="*/ 2293373 w 7485009"/>
                <a:gd name="connsiteY24" fmla="*/ 1172249 h 2983432"/>
                <a:gd name="connsiteX25" fmla="*/ 2474805 w 7485009"/>
                <a:gd name="connsiteY25" fmla="*/ 1150989 h 2983432"/>
                <a:gd name="connsiteX26" fmla="*/ 2552236 w 7485009"/>
                <a:gd name="connsiteY26" fmla="*/ 1069676 h 2983432"/>
                <a:gd name="connsiteX27" fmla="*/ 2858055 w 7485009"/>
                <a:gd name="connsiteY27" fmla="*/ 1163074 h 2983432"/>
                <a:gd name="connsiteX28" fmla="*/ 3059640 w 7485009"/>
                <a:gd name="connsiteY28" fmla="*/ 1225284 h 2983432"/>
                <a:gd name="connsiteX29" fmla="*/ 3177750 w 7485009"/>
                <a:gd name="connsiteY29" fmla="*/ 1267194 h 2983432"/>
                <a:gd name="connsiteX30" fmla="*/ 3336697 w 7485009"/>
                <a:gd name="connsiteY30" fmla="*/ 1232874 h 2983432"/>
                <a:gd name="connsiteX31" fmla="*/ 3510914 w 7485009"/>
                <a:gd name="connsiteY31" fmla="*/ 1248331 h 2983432"/>
                <a:gd name="connsiteX32" fmla="*/ 3661224 w 7485009"/>
                <a:gd name="connsiteY32" fmla="*/ 1155205 h 2983432"/>
                <a:gd name="connsiteX33" fmla="*/ 3669677 w 7485009"/>
                <a:gd name="connsiteY33" fmla="*/ 1036254 h 2983432"/>
                <a:gd name="connsiteX34" fmla="*/ 3750824 w 7485009"/>
                <a:gd name="connsiteY34" fmla="*/ 902864 h 2983432"/>
                <a:gd name="connsiteX35" fmla="*/ 3995948 w 7485009"/>
                <a:gd name="connsiteY35" fmla="*/ 901434 h 2983432"/>
                <a:gd name="connsiteX36" fmla="*/ 4179780 w 7485009"/>
                <a:gd name="connsiteY36" fmla="*/ 812534 h 2983432"/>
                <a:gd name="connsiteX37" fmla="*/ 4417905 w 7485009"/>
                <a:gd name="connsiteY37" fmla="*/ 792214 h 2983432"/>
                <a:gd name="connsiteX38" fmla="*/ 4579830 w 7485009"/>
                <a:gd name="connsiteY38" fmla="*/ 773799 h 2983432"/>
                <a:gd name="connsiteX39" fmla="*/ 4753185 w 7485009"/>
                <a:gd name="connsiteY39" fmla="*/ 862064 h 2983432"/>
                <a:gd name="connsiteX40" fmla="*/ 4888440 w 7485009"/>
                <a:gd name="connsiteY40" fmla="*/ 935724 h 2983432"/>
                <a:gd name="connsiteX41" fmla="*/ 4949400 w 7485009"/>
                <a:gd name="connsiteY41" fmla="*/ 943344 h 2983432"/>
                <a:gd name="connsiteX42" fmla="*/ 5025600 w 7485009"/>
                <a:gd name="connsiteY42" fmla="*/ 821424 h 2983432"/>
                <a:gd name="connsiteX43" fmla="*/ 5072590 w 7485009"/>
                <a:gd name="connsiteY43" fmla="*/ 685534 h 2983432"/>
                <a:gd name="connsiteX44" fmla="*/ 5110690 w 7485009"/>
                <a:gd name="connsiteY44" fmla="*/ 579489 h 2983432"/>
                <a:gd name="connsiteX45" fmla="*/ 5117040 w 7485009"/>
                <a:gd name="connsiteY45" fmla="*/ 281674 h 2983432"/>
                <a:gd name="connsiteX46" fmla="*/ 5188410 w 7485009"/>
                <a:gd name="connsiteY46" fmla="*/ 203751 h 2983432"/>
                <a:gd name="connsiteX47" fmla="*/ 5537038 w 7485009"/>
                <a:gd name="connsiteY47" fmla="*/ 39916 h 2983432"/>
                <a:gd name="connsiteX48" fmla="*/ 6103195 w 7485009"/>
                <a:gd name="connsiteY48" fmla="*/ 4814 h 2983432"/>
                <a:gd name="connsiteX49" fmla="*/ 6346603 w 7485009"/>
                <a:gd name="connsiteY49" fmla="*/ 89294 h 2983432"/>
                <a:gd name="connsiteX50" fmla="*/ 6500070 w 7485009"/>
                <a:gd name="connsiteY50" fmla="*/ 97524 h 2983432"/>
                <a:gd name="connsiteX51" fmla="*/ 6528645 w 7485009"/>
                <a:gd name="connsiteY51" fmla="*/ 195631 h 2983432"/>
                <a:gd name="connsiteX52" fmla="*/ 6602940 w 7485009"/>
                <a:gd name="connsiteY52" fmla="*/ 227064 h 2983432"/>
                <a:gd name="connsiteX53" fmla="*/ 6633420 w 7485009"/>
                <a:gd name="connsiteY53" fmla="*/ 310884 h 2983432"/>
                <a:gd name="connsiteX54" fmla="*/ 6662947 w 7485009"/>
                <a:gd name="connsiteY54" fmla="*/ 378511 h 2983432"/>
                <a:gd name="connsiteX55" fmla="*/ 6725813 w 7485009"/>
                <a:gd name="connsiteY55" fmla="*/ 425184 h 2983432"/>
                <a:gd name="connsiteX56" fmla="*/ 6808680 w 7485009"/>
                <a:gd name="connsiteY56" fmla="*/ 432804 h 2983432"/>
                <a:gd name="connsiteX57" fmla="*/ 6930904 w 7485009"/>
                <a:gd name="connsiteY57" fmla="*/ 555943 h 2983432"/>
                <a:gd name="connsiteX58" fmla="*/ 7113480 w 7485009"/>
                <a:gd name="connsiteY58" fmla="*/ 592824 h 2983432"/>
                <a:gd name="connsiteX59" fmla="*/ 7485009 w 7485009"/>
                <a:gd name="connsiteY59" fmla="*/ 847246 h 2983432"/>
                <a:gd name="connsiteX0" fmla="*/ 30345 w 7485009"/>
                <a:gd name="connsiteY0" fmla="*/ 2983432 h 2983432"/>
                <a:gd name="connsiteX1" fmla="*/ 2347 w 7485009"/>
                <a:gd name="connsiteY1" fmla="*/ 2786265 h 2983432"/>
                <a:gd name="connsiteX2" fmla="*/ 72345 w 7485009"/>
                <a:gd name="connsiteY2" fmla="*/ 2559729 h 2983432"/>
                <a:gd name="connsiteX3" fmla="*/ 110522 w 7485009"/>
                <a:gd name="connsiteY3" fmla="*/ 2307302 h 2983432"/>
                <a:gd name="connsiteX4" fmla="*/ 193245 w 7485009"/>
                <a:gd name="connsiteY4" fmla="*/ 2074293 h 2983432"/>
                <a:gd name="connsiteX5" fmla="*/ 179280 w 7485009"/>
                <a:gd name="connsiteY5" fmla="*/ 1850124 h 2983432"/>
                <a:gd name="connsiteX6" fmla="*/ 113081 w 7485009"/>
                <a:gd name="connsiteY6" fmla="*/ 1716774 h 2983432"/>
                <a:gd name="connsiteX7" fmla="*/ 118320 w 7485009"/>
                <a:gd name="connsiteY7" fmla="*/ 1636764 h 2983432"/>
                <a:gd name="connsiteX8" fmla="*/ 147848 w 7485009"/>
                <a:gd name="connsiteY8" fmla="*/ 1566756 h 2983432"/>
                <a:gd name="connsiteX9" fmla="*/ 225000 w 7485009"/>
                <a:gd name="connsiteY9" fmla="*/ 1484364 h 2983432"/>
                <a:gd name="connsiteX10" fmla="*/ 405023 w 7485009"/>
                <a:gd name="connsiteY10" fmla="*/ 1313866 h 2983432"/>
                <a:gd name="connsiteX11" fmla="*/ 584398 w 7485009"/>
                <a:gd name="connsiteY11" fmla="*/ 1183741 h 2983432"/>
                <a:gd name="connsiteX12" fmla="*/ 759829 w 7485009"/>
                <a:gd name="connsiteY12" fmla="*/ 1206234 h 2983432"/>
                <a:gd name="connsiteX13" fmla="*/ 964140 w 7485009"/>
                <a:gd name="connsiteY13" fmla="*/ 1217664 h 2983432"/>
                <a:gd name="connsiteX14" fmla="*/ 1077487 w 7485009"/>
                <a:gd name="connsiteY14" fmla="*/ 1219569 h 2983432"/>
                <a:gd name="connsiteX15" fmla="*/ 1238460 w 7485009"/>
                <a:gd name="connsiteY15" fmla="*/ 1278624 h 2983432"/>
                <a:gd name="connsiteX16" fmla="*/ 1314660 w 7485009"/>
                <a:gd name="connsiteY16" fmla="*/ 1293864 h 2983432"/>
                <a:gd name="connsiteX17" fmla="*/ 1360380 w 7485009"/>
                <a:gd name="connsiteY17" fmla="*/ 1255764 h 2983432"/>
                <a:gd name="connsiteX18" fmla="*/ 1434067 w 7485009"/>
                <a:gd name="connsiteY18" fmla="*/ 1160882 h 2983432"/>
                <a:gd name="connsiteX19" fmla="*/ 1657560 w 7485009"/>
                <a:gd name="connsiteY19" fmla="*/ 1149084 h 2983432"/>
                <a:gd name="connsiteX20" fmla="*/ 1741380 w 7485009"/>
                <a:gd name="connsiteY20" fmla="*/ 1133844 h 2983432"/>
                <a:gd name="connsiteX21" fmla="*/ 1802340 w 7485009"/>
                <a:gd name="connsiteY21" fmla="*/ 1080504 h 2983432"/>
                <a:gd name="connsiteX22" fmla="*/ 1870920 w 7485009"/>
                <a:gd name="connsiteY22" fmla="*/ 1080504 h 2983432"/>
                <a:gd name="connsiteX23" fmla="*/ 1997716 w 7485009"/>
                <a:gd name="connsiteY23" fmla="*/ 1172249 h 2983432"/>
                <a:gd name="connsiteX24" fmla="*/ 2293373 w 7485009"/>
                <a:gd name="connsiteY24" fmla="*/ 1172249 h 2983432"/>
                <a:gd name="connsiteX25" fmla="*/ 2474805 w 7485009"/>
                <a:gd name="connsiteY25" fmla="*/ 1150989 h 2983432"/>
                <a:gd name="connsiteX26" fmla="*/ 2552236 w 7485009"/>
                <a:gd name="connsiteY26" fmla="*/ 1069676 h 2983432"/>
                <a:gd name="connsiteX27" fmla="*/ 2858055 w 7485009"/>
                <a:gd name="connsiteY27" fmla="*/ 1163074 h 2983432"/>
                <a:gd name="connsiteX28" fmla="*/ 3059640 w 7485009"/>
                <a:gd name="connsiteY28" fmla="*/ 1225284 h 2983432"/>
                <a:gd name="connsiteX29" fmla="*/ 3177750 w 7485009"/>
                <a:gd name="connsiteY29" fmla="*/ 1267194 h 2983432"/>
                <a:gd name="connsiteX30" fmla="*/ 3336697 w 7485009"/>
                <a:gd name="connsiteY30" fmla="*/ 1232874 h 2983432"/>
                <a:gd name="connsiteX31" fmla="*/ 3510914 w 7485009"/>
                <a:gd name="connsiteY31" fmla="*/ 1248331 h 2983432"/>
                <a:gd name="connsiteX32" fmla="*/ 3661224 w 7485009"/>
                <a:gd name="connsiteY32" fmla="*/ 1155205 h 2983432"/>
                <a:gd name="connsiteX33" fmla="*/ 3669677 w 7485009"/>
                <a:gd name="connsiteY33" fmla="*/ 1036254 h 2983432"/>
                <a:gd name="connsiteX34" fmla="*/ 3750824 w 7485009"/>
                <a:gd name="connsiteY34" fmla="*/ 902864 h 2983432"/>
                <a:gd name="connsiteX35" fmla="*/ 3995948 w 7485009"/>
                <a:gd name="connsiteY35" fmla="*/ 901434 h 2983432"/>
                <a:gd name="connsiteX36" fmla="*/ 4179780 w 7485009"/>
                <a:gd name="connsiteY36" fmla="*/ 812534 h 2983432"/>
                <a:gd name="connsiteX37" fmla="*/ 4417905 w 7485009"/>
                <a:gd name="connsiteY37" fmla="*/ 792214 h 2983432"/>
                <a:gd name="connsiteX38" fmla="*/ 4579830 w 7485009"/>
                <a:gd name="connsiteY38" fmla="*/ 773799 h 2983432"/>
                <a:gd name="connsiteX39" fmla="*/ 4753185 w 7485009"/>
                <a:gd name="connsiteY39" fmla="*/ 862064 h 2983432"/>
                <a:gd name="connsiteX40" fmla="*/ 4888440 w 7485009"/>
                <a:gd name="connsiteY40" fmla="*/ 935724 h 2983432"/>
                <a:gd name="connsiteX41" fmla="*/ 4949400 w 7485009"/>
                <a:gd name="connsiteY41" fmla="*/ 943344 h 2983432"/>
                <a:gd name="connsiteX42" fmla="*/ 5025600 w 7485009"/>
                <a:gd name="connsiteY42" fmla="*/ 821424 h 2983432"/>
                <a:gd name="connsiteX43" fmla="*/ 5072590 w 7485009"/>
                <a:gd name="connsiteY43" fmla="*/ 685534 h 2983432"/>
                <a:gd name="connsiteX44" fmla="*/ 5110690 w 7485009"/>
                <a:gd name="connsiteY44" fmla="*/ 579489 h 2983432"/>
                <a:gd name="connsiteX45" fmla="*/ 5117040 w 7485009"/>
                <a:gd name="connsiteY45" fmla="*/ 281674 h 2983432"/>
                <a:gd name="connsiteX46" fmla="*/ 5188410 w 7485009"/>
                <a:gd name="connsiteY46" fmla="*/ 203751 h 2983432"/>
                <a:gd name="connsiteX47" fmla="*/ 5537038 w 7485009"/>
                <a:gd name="connsiteY47" fmla="*/ 39916 h 2983432"/>
                <a:gd name="connsiteX48" fmla="*/ 6103195 w 7485009"/>
                <a:gd name="connsiteY48" fmla="*/ 4814 h 2983432"/>
                <a:gd name="connsiteX49" fmla="*/ 6346603 w 7485009"/>
                <a:gd name="connsiteY49" fmla="*/ 89294 h 2983432"/>
                <a:gd name="connsiteX50" fmla="*/ 6500070 w 7485009"/>
                <a:gd name="connsiteY50" fmla="*/ 97524 h 2983432"/>
                <a:gd name="connsiteX51" fmla="*/ 6528645 w 7485009"/>
                <a:gd name="connsiteY51" fmla="*/ 195631 h 2983432"/>
                <a:gd name="connsiteX52" fmla="*/ 6602940 w 7485009"/>
                <a:gd name="connsiteY52" fmla="*/ 227064 h 2983432"/>
                <a:gd name="connsiteX53" fmla="*/ 6633420 w 7485009"/>
                <a:gd name="connsiteY53" fmla="*/ 310884 h 2983432"/>
                <a:gd name="connsiteX54" fmla="*/ 6662947 w 7485009"/>
                <a:gd name="connsiteY54" fmla="*/ 378511 h 2983432"/>
                <a:gd name="connsiteX55" fmla="*/ 6725813 w 7485009"/>
                <a:gd name="connsiteY55" fmla="*/ 425184 h 2983432"/>
                <a:gd name="connsiteX56" fmla="*/ 6808680 w 7485009"/>
                <a:gd name="connsiteY56" fmla="*/ 432804 h 2983432"/>
                <a:gd name="connsiteX57" fmla="*/ 6930904 w 7485009"/>
                <a:gd name="connsiteY57" fmla="*/ 555943 h 2983432"/>
                <a:gd name="connsiteX58" fmla="*/ 7113480 w 7485009"/>
                <a:gd name="connsiteY58" fmla="*/ 592824 h 2983432"/>
                <a:gd name="connsiteX59" fmla="*/ 7485009 w 7485009"/>
                <a:gd name="connsiteY59" fmla="*/ 847246 h 298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85009" h="2983432">
                  <a:moveTo>
                    <a:pt x="30345" y="2983432"/>
                  </a:moveTo>
                  <a:cubicBezTo>
                    <a:pt x="37345" y="2939783"/>
                    <a:pt x="-11016" y="2898953"/>
                    <a:pt x="2347" y="2786265"/>
                  </a:cubicBezTo>
                  <a:cubicBezTo>
                    <a:pt x="8287" y="2710254"/>
                    <a:pt x="54316" y="2639556"/>
                    <a:pt x="72345" y="2559729"/>
                  </a:cubicBezTo>
                  <a:cubicBezTo>
                    <a:pt x="90374" y="2479902"/>
                    <a:pt x="89312" y="2382814"/>
                    <a:pt x="110522" y="2307302"/>
                  </a:cubicBezTo>
                  <a:cubicBezTo>
                    <a:pt x="131732" y="2231790"/>
                    <a:pt x="170119" y="2158040"/>
                    <a:pt x="193245" y="2074293"/>
                  </a:cubicBezTo>
                  <a:lnTo>
                    <a:pt x="179280" y="1850124"/>
                  </a:lnTo>
                  <a:lnTo>
                    <a:pt x="113081" y="1716774"/>
                  </a:lnTo>
                  <a:lnTo>
                    <a:pt x="118320" y="1636764"/>
                  </a:lnTo>
                  <a:cubicBezTo>
                    <a:pt x="135306" y="1611841"/>
                    <a:pt x="130862" y="1591679"/>
                    <a:pt x="147848" y="1566756"/>
                  </a:cubicBezTo>
                  <a:lnTo>
                    <a:pt x="225000" y="1484364"/>
                  </a:lnTo>
                  <a:lnTo>
                    <a:pt x="405023" y="1313866"/>
                  </a:lnTo>
                  <a:lnTo>
                    <a:pt x="584398" y="1183741"/>
                  </a:lnTo>
                  <a:lnTo>
                    <a:pt x="759829" y="1206234"/>
                  </a:lnTo>
                  <a:lnTo>
                    <a:pt x="964140" y="1217664"/>
                  </a:lnTo>
                  <a:lnTo>
                    <a:pt x="1077487" y="1219569"/>
                  </a:lnTo>
                  <a:lnTo>
                    <a:pt x="1238460" y="1278624"/>
                  </a:lnTo>
                  <a:lnTo>
                    <a:pt x="1314660" y="1293864"/>
                  </a:lnTo>
                  <a:lnTo>
                    <a:pt x="1360380" y="1255764"/>
                  </a:lnTo>
                  <a:lnTo>
                    <a:pt x="1434067" y="1160882"/>
                  </a:lnTo>
                  <a:lnTo>
                    <a:pt x="1657560" y="1149084"/>
                  </a:lnTo>
                  <a:lnTo>
                    <a:pt x="1741380" y="1133844"/>
                  </a:lnTo>
                  <a:lnTo>
                    <a:pt x="1802340" y="1080504"/>
                  </a:lnTo>
                  <a:lnTo>
                    <a:pt x="1870920" y="1080504"/>
                  </a:lnTo>
                  <a:lnTo>
                    <a:pt x="1997716" y="1172249"/>
                  </a:lnTo>
                  <a:cubicBezTo>
                    <a:pt x="2096268" y="1172249"/>
                    <a:pt x="2213858" y="1175792"/>
                    <a:pt x="2293373" y="1172249"/>
                  </a:cubicBezTo>
                  <a:cubicBezTo>
                    <a:pt x="2372888" y="1168706"/>
                    <a:pt x="2414328" y="1158076"/>
                    <a:pt x="2474805" y="1150989"/>
                  </a:cubicBezTo>
                  <a:lnTo>
                    <a:pt x="2552236" y="1069676"/>
                  </a:lnTo>
                  <a:cubicBezTo>
                    <a:pt x="2643570" y="1094335"/>
                    <a:pt x="2759578" y="1152703"/>
                    <a:pt x="2858055" y="1163074"/>
                  </a:cubicBezTo>
                  <a:lnTo>
                    <a:pt x="3059640" y="1225284"/>
                  </a:lnTo>
                  <a:lnTo>
                    <a:pt x="3177750" y="1267194"/>
                  </a:lnTo>
                  <a:cubicBezTo>
                    <a:pt x="3215885" y="1266542"/>
                    <a:pt x="3298562" y="1233526"/>
                    <a:pt x="3336697" y="1232874"/>
                  </a:cubicBezTo>
                  <a:lnTo>
                    <a:pt x="3510914" y="1248331"/>
                  </a:lnTo>
                  <a:cubicBezTo>
                    <a:pt x="3529201" y="1217289"/>
                    <a:pt x="3642937" y="1186247"/>
                    <a:pt x="3661224" y="1155205"/>
                  </a:cubicBezTo>
                  <a:lnTo>
                    <a:pt x="3669677" y="1036254"/>
                  </a:lnTo>
                  <a:cubicBezTo>
                    <a:pt x="3715397" y="1015140"/>
                    <a:pt x="3696445" y="925334"/>
                    <a:pt x="3750824" y="902864"/>
                  </a:cubicBezTo>
                  <a:cubicBezTo>
                    <a:pt x="3805203" y="880394"/>
                    <a:pt x="3824815" y="896830"/>
                    <a:pt x="3995948" y="901434"/>
                  </a:cubicBezTo>
                  <a:lnTo>
                    <a:pt x="4179780" y="812534"/>
                  </a:lnTo>
                  <a:lnTo>
                    <a:pt x="4417905" y="792214"/>
                  </a:lnTo>
                  <a:lnTo>
                    <a:pt x="4579830" y="773799"/>
                  </a:lnTo>
                  <a:lnTo>
                    <a:pt x="4753185" y="862064"/>
                  </a:lnTo>
                  <a:lnTo>
                    <a:pt x="4888440" y="935724"/>
                  </a:lnTo>
                  <a:lnTo>
                    <a:pt x="4949400" y="943344"/>
                  </a:lnTo>
                  <a:lnTo>
                    <a:pt x="5025600" y="821424"/>
                  </a:lnTo>
                  <a:lnTo>
                    <a:pt x="5072590" y="685534"/>
                  </a:lnTo>
                  <a:cubicBezTo>
                    <a:pt x="5089947" y="664791"/>
                    <a:pt x="5103282" y="646799"/>
                    <a:pt x="5110690" y="579489"/>
                  </a:cubicBezTo>
                  <a:cubicBezTo>
                    <a:pt x="5118098" y="512179"/>
                    <a:pt x="5095602" y="341061"/>
                    <a:pt x="5117040" y="281674"/>
                  </a:cubicBezTo>
                  <a:cubicBezTo>
                    <a:pt x="5138478" y="222287"/>
                    <a:pt x="5118410" y="244044"/>
                    <a:pt x="5188410" y="203751"/>
                  </a:cubicBezTo>
                  <a:cubicBezTo>
                    <a:pt x="5258410" y="163458"/>
                    <a:pt x="5393058" y="76309"/>
                    <a:pt x="5537038" y="39916"/>
                  </a:cubicBezTo>
                  <a:cubicBezTo>
                    <a:pt x="5701397" y="-6227"/>
                    <a:pt x="5968268" y="-3416"/>
                    <a:pt x="6103195" y="4814"/>
                  </a:cubicBezTo>
                  <a:lnTo>
                    <a:pt x="6346603" y="89294"/>
                  </a:lnTo>
                  <a:lnTo>
                    <a:pt x="6500070" y="97524"/>
                  </a:lnTo>
                  <a:lnTo>
                    <a:pt x="6528645" y="195631"/>
                  </a:lnTo>
                  <a:lnTo>
                    <a:pt x="6602940" y="227064"/>
                  </a:lnTo>
                  <a:lnTo>
                    <a:pt x="6633420" y="310884"/>
                  </a:lnTo>
                  <a:lnTo>
                    <a:pt x="6662947" y="378511"/>
                  </a:lnTo>
                  <a:lnTo>
                    <a:pt x="6725813" y="425184"/>
                  </a:lnTo>
                  <a:lnTo>
                    <a:pt x="6808680" y="432804"/>
                  </a:lnTo>
                  <a:lnTo>
                    <a:pt x="6930904" y="555943"/>
                  </a:lnTo>
                  <a:lnTo>
                    <a:pt x="7113480" y="592824"/>
                  </a:lnTo>
                  <a:lnTo>
                    <a:pt x="7485009" y="847246"/>
                  </a:lnTo>
                </a:path>
              </a:pathLst>
            </a:custGeom>
            <a:noFill/>
            <a:ln w="28575">
              <a:solidFill>
                <a:schemeClr val="tx1"/>
              </a:solidFill>
              <a:prstDash val="sysDot"/>
            </a:ln>
            <a:effectLst>
              <a:glow rad="25400">
                <a:schemeClr val="bg1"/>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black"/>
                </a:solidFill>
              </a:endParaRPr>
            </a:p>
          </p:txBody>
        </p:sp>
        <p:sp>
          <p:nvSpPr>
            <p:cNvPr id="61" name="צורה חופשית 60"/>
            <p:cNvSpPr/>
            <p:nvPr/>
          </p:nvSpPr>
          <p:spPr>
            <a:xfrm>
              <a:off x="7349790" y="922262"/>
              <a:ext cx="2013418" cy="3024725"/>
            </a:xfrm>
            <a:custGeom>
              <a:avLst/>
              <a:gdLst>
                <a:gd name="connsiteX0" fmla="*/ 1108800 w 2376000"/>
                <a:gd name="connsiteY0" fmla="*/ 0 h 3981600"/>
                <a:gd name="connsiteX1" fmla="*/ 1245600 w 2376000"/>
                <a:gd name="connsiteY1" fmla="*/ 7200 h 3981600"/>
                <a:gd name="connsiteX2" fmla="*/ 1418400 w 2376000"/>
                <a:gd name="connsiteY2" fmla="*/ 21600 h 3981600"/>
                <a:gd name="connsiteX3" fmla="*/ 1483200 w 2376000"/>
                <a:gd name="connsiteY3" fmla="*/ 57600 h 3981600"/>
                <a:gd name="connsiteX4" fmla="*/ 1526400 w 2376000"/>
                <a:gd name="connsiteY4" fmla="*/ 122400 h 3981600"/>
                <a:gd name="connsiteX5" fmla="*/ 1526400 w 2376000"/>
                <a:gd name="connsiteY5" fmla="*/ 187200 h 3981600"/>
                <a:gd name="connsiteX6" fmla="*/ 1490400 w 2376000"/>
                <a:gd name="connsiteY6" fmla="*/ 352800 h 3981600"/>
                <a:gd name="connsiteX7" fmla="*/ 1454400 w 2376000"/>
                <a:gd name="connsiteY7" fmla="*/ 475200 h 3981600"/>
                <a:gd name="connsiteX8" fmla="*/ 1461600 w 2376000"/>
                <a:gd name="connsiteY8" fmla="*/ 525600 h 3981600"/>
                <a:gd name="connsiteX9" fmla="*/ 1461600 w 2376000"/>
                <a:gd name="connsiteY9" fmla="*/ 806400 h 3981600"/>
                <a:gd name="connsiteX10" fmla="*/ 1533600 w 2376000"/>
                <a:gd name="connsiteY10" fmla="*/ 950400 h 3981600"/>
                <a:gd name="connsiteX11" fmla="*/ 1569600 w 2376000"/>
                <a:gd name="connsiteY11" fmla="*/ 979200 h 3981600"/>
                <a:gd name="connsiteX12" fmla="*/ 1634400 w 2376000"/>
                <a:gd name="connsiteY12" fmla="*/ 1137600 h 3981600"/>
                <a:gd name="connsiteX13" fmla="*/ 1879200 w 2376000"/>
                <a:gd name="connsiteY13" fmla="*/ 1137600 h 3981600"/>
                <a:gd name="connsiteX14" fmla="*/ 1951200 w 2376000"/>
                <a:gd name="connsiteY14" fmla="*/ 1245600 h 3981600"/>
                <a:gd name="connsiteX15" fmla="*/ 2167200 w 2376000"/>
                <a:gd name="connsiteY15" fmla="*/ 1317600 h 3981600"/>
                <a:gd name="connsiteX16" fmla="*/ 2232000 w 2376000"/>
                <a:gd name="connsiteY16" fmla="*/ 1324800 h 3981600"/>
                <a:gd name="connsiteX17" fmla="*/ 2275200 w 2376000"/>
                <a:gd name="connsiteY17" fmla="*/ 1368000 h 3981600"/>
                <a:gd name="connsiteX18" fmla="*/ 2275200 w 2376000"/>
                <a:gd name="connsiteY18" fmla="*/ 1447200 h 3981600"/>
                <a:gd name="connsiteX19" fmla="*/ 2275200 w 2376000"/>
                <a:gd name="connsiteY19" fmla="*/ 1540800 h 3981600"/>
                <a:gd name="connsiteX20" fmla="*/ 2340000 w 2376000"/>
                <a:gd name="connsiteY20" fmla="*/ 1627200 h 3981600"/>
                <a:gd name="connsiteX21" fmla="*/ 2376000 w 2376000"/>
                <a:gd name="connsiteY21" fmla="*/ 1670400 h 3981600"/>
                <a:gd name="connsiteX22" fmla="*/ 2361600 w 2376000"/>
                <a:gd name="connsiteY22" fmla="*/ 1720800 h 3981600"/>
                <a:gd name="connsiteX23" fmla="*/ 2282400 w 2376000"/>
                <a:gd name="connsiteY23" fmla="*/ 1749600 h 3981600"/>
                <a:gd name="connsiteX24" fmla="*/ 2239200 w 2376000"/>
                <a:gd name="connsiteY24" fmla="*/ 1800000 h 3981600"/>
                <a:gd name="connsiteX25" fmla="*/ 2196000 w 2376000"/>
                <a:gd name="connsiteY25" fmla="*/ 1872000 h 3981600"/>
                <a:gd name="connsiteX26" fmla="*/ 2203200 w 2376000"/>
                <a:gd name="connsiteY26" fmla="*/ 1987200 h 3981600"/>
                <a:gd name="connsiteX27" fmla="*/ 2188800 w 2376000"/>
                <a:gd name="connsiteY27" fmla="*/ 2224800 h 3981600"/>
                <a:gd name="connsiteX28" fmla="*/ 2188800 w 2376000"/>
                <a:gd name="connsiteY28" fmla="*/ 2332800 h 3981600"/>
                <a:gd name="connsiteX29" fmla="*/ 2167200 w 2376000"/>
                <a:gd name="connsiteY29" fmla="*/ 2404800 h 3981600"/>
                <a:gd name="connsiteX30" fmla="*/ 2131200 w 2376000"/>
                <a:gd name="connsiteY30" fmla="*/ 2462400 h 3981600"/>
                <a:gd name="connsiteX31" fmla="*/ 2044800 w 2376000"/>
                <a:gd name="connsiteY31" fmla="*/ 2534400 h 3981600"/>
                <a:gd name="connsiteX32" fmla="*/ 2044800 w 2376000"/>
                <a:gd name="connsiteY32" fmla="*/ 2570400 h 3981600"/>
                <a:gd name="connsiteX33" fmla="*/ 2160000 w 2376000"/>
                <a:gd name="connsiteY33" fmla="*/ 2736000 h 3981600"/>
                <a:gd name="connsiteX34" fmla="*/ 2268000 w 2376000"/>
                <a:gd name="connsiteY34" fmla="*/ 2944800 h 3981600"/>
                <a:gd name="connsiteX35" fmla="*/ 2260800 w 2376000"/>
                <a:gd name="connsiteY35" fmla="*/ 3312000 h 3981600"/>
                <a:gd name="connsiteX36" fmla="*/ 2232000 w 2376000"/>
                <a:gd name="connsiteY36" fmla="*/ 3456000 h 3981600"/>
                <a:gd name="connsiteX37" fmla="*/ 2167200 w 2376000"/>
                <a:gd name="connsiteY37" fmla="*/ 3578400 h 3981600"/>
                <a:gd name="connsiteX38" fmla="*/ 2124000 w 2376000"/>
                <a:gd name="connsiteY38" fmla="*/ 3592800 h 3981600"/>
                <a:gd name="connsiteX39" fmla="*/ 2037600 w 2376000"/>
                <a:gd name="connsiteY39" fmla="*/ 3528000 h 3981600"/>
                <a:gd name="connsiteX40" fmla="*/ 1972800 w 2376000"/>
                <a:gd name="connsiteY40" fmla="*/ 3520800 h 3981600"/>
                <a:gd name="connsiteX41" fmla="*/ 1886400 w 2376000"/>
                <a:gd name="connsiteY41" fmla="*/ 3434400 h 3981600"/>
                <a:gd name="connsiteX42" fmla="*/ 1807200 w 2376000"/>
                <a:gd name="connsiteY42" fmla="*/ 3434400 h 3981600"/>
                <a:gd name="connsiteX43" fmla="*/ 1771200 w 2376000"/>
                <a:gd name="connsiteY43" fmla="*/ 3456000 h 3981600"/>
                <a:gd name="connsiteX44" fmla="*/ 1699200 w 2376000"/>
                <a:gd name="connsiteY44" fmla="*/ 3592800 h 3981600"/>
                <a:gd name="connsiteX45" fmla="*/ 1634400 w 2376000"/>
                <a:gd name="connsiteY45" fmla="*/ 3636000 h 3981600"/>
                <a:gd name="connsiteX46" fmla="*/ 1562400 w 2376000"/>
                <a:gd name="connsiteY46" fmla="*/ 3636000 h 3981600"/>
                <a:gd name="connsiteX47" fmla="*/ 1490400 w 2376000"/>
                <a:gd name="connsiteY47" fmla="*/ 3578400 h 3981600"/>
                <a:gd name="connsiteX48" fmla="*/ 1418400 w 2376000"/>
                <a:gd name="connsiteY48" fmla="*/ 3549600 h 3981600"/>
                <a:gd name="connsiteX49" fmla="*/ 1360800 w 2376000"/>
                <a:gd name="connsiteY49" fmla="*/ 3549600 h 3981600"/>
                <a:gd name="connsiteX50" fmla="*/ 1260000 w 2376000"/>
                <a:gd name="connsiteY50" fmla="*/ 3643200 h 3981600"/>
                <a:gd name="connsiteX51" fmla="*/ 1123200 w 2376000"/>
                <a:gd name="connsiteY51" fmla="*/ 3708000 h 3981600"/>
                <a:gd name="connsiteX52" fmla="*/ 1051200 w 2376000"/>
                <a:gd name="connsiteY52" fmla="*/ 3830400 h 3981600"/>
                <a:gd name="connsiteX53" fmla="*/ 943200 w 2376000"/>
                <a:gd name="connsiteY53" fmla="*/ 3945600 h 3981600"/>
                <a:gd name="connsiteX54" fmla="*/ 885600 w 2376000"/>
                <a:gd name="connsiteY54" fmla="*/ 3981600 h 3981600"/>
                <a:gd name="connsiteX55" fmla="*/ 684000 w 2376000"/>
                <a:gd name="connsiteY55" fmla="*/ 3960000 h 3981600"/>
                <a:gd name="connsiteX56" fmla="*/ 151200 w 2376000"/>
                <a:gd name="connsiteY56" fmla="*/ 3837600 h 3981600"/>
                <a:gd name="connsiteX57" fmla="*/ 0 w 2376000"/>
                <a:gd name="connsiteY57" fmla="*/ 3852000 h 3981600"/>
                <a:gd name="connsiteX0" fmla="*/ 1108800 w 2376000"/>
                <a:gd name="connsiteY0" fmla="*/ 0 h 3981600"/>
                <a:gd name="connsiteX1" fmla="*/ 1245600 w 2376000"/>
                <a:gd name="connsiteY1" fmla="*/ 7200 h 3981600"/>
                <a:gd name="connsiteX2" fmla="*/ 1418400 w 2376000"/>
                <a:gd name="connsiteY2" fmla="*/ 21600 h 3981600"/>
                <a:gd name="connsiteX3" fmla="*/ 1483200 w 2376000"/>
                <a:gd name="connsiteY3" fmla="*/ 57600 h 3981600"/>
                <a:gd name="connsiteX4" fmla="*/ 1526400 w 2376000"/>
                <a:gd name="connsiteY4" fmla="*/ 122400 h 3981600"/>
                <a:gd name="connsiteX5" fmla="*/ 1526400 w 2376000"/>
                <a:gd name="connsiteY5" fmla="*/ 187200 h 3981600"/>
                <a:gd name="connsiteX6" fmla="*/ 1490400 w 2376000"/>
                <a:gd name="connsiteY6" fmla="*/ 352800 h 3981600"/>
                <a:gd name="connsiteX7" fmla="*/ 1454400 w 2376000"/>
                <a:gd name="connsiteY7" fmla="*/ 475200 h 3981600"/>
                <a:gd name="connsiteX8" fmla="*/ 1461600 w 2376000"/>
                <a:gd name="connsiteY8" fmla="*/ 525600 h 3981600"/>
                <a:gd name="connsiteX9" fmla="*/ 1461600 w 2376000"/>
                <a:gd name="connsiteY9" fmla="*/ 806400 h 3981600"/>
                <a:gd name="connsiteX10" fmla="*/ 1533600 w 2376000"/>
                <a:gd name="connsiteY10" fmla="*/ 950400 h 3981600"/>
                <a:gd name="connsiteX11" fmla="*/ 1569600 w 2376000"/>
                <a:gd name="connsiteY11" fmla="*/ 979200 h 3981600"/>
                <a:gd name="connsiteX12" fmla="*/ 1634400 w 2376000"/>
                <a:gd name="connsiteY12" fmla="*/ 1137600 h 3981600"/>
                <a:gd name="connsiteX13" fmla="*/ 1879200 w 2376000"/>
                <a:gd name="connsiteY13" fmla="*/ 1137600 h 3981600"/>
                <a:gd name="connsiteX14" fmla="*/ 1951200 w 2376000"/>
                <a:gd name="connsiteY14" fmla="*/ 1245600 h 3981600"/>
                <a:gd name="connsiteX15" fmla="*/ 2167200 w 2376000"/>
                <a:gd name="connsiteY15" fmla="*/ 1317600 h 3981600"/>
                <a:gd name="connsiteX16" fmla="*/ 2232000 w 2376000"/>
                <a:gd name="connsiteY16" fmla="*/ 1324800 h 3981600"/>
                <a:gd name="connsiteX17" fmla="*/ 2275200 w 2376000"/>
                <a:gd name="connsiteY17" fmla="*/ 1368000 h 3981600"/>
                <a:gd name="connsiteX18" fmla="*/ 2275200 w 2376000"/>
                <a:gd name="connsiteY18" fmla="*/ 1447200 h 3981600"/>
                <a:gd name="connsiteX19" fmla="*/ 2275200 w 2376000"/>
                <a:gd name="connsiteY19" fmla="*/ 1540800 h 3981600"/>
                <a:gd name="connsiteX20" fmla="*/ 2340000 w 2376000"/>
                <a:gd name="connsiteY20" fmla="*/ 1627200 h 3981600"/>
                <a:gd name="connsiteX21" fmla="*/ 2376000 w 2376000"/>
                <a:gd name="connsiteY21" fmla="*/ 1670400 h 3981600"/>
                <a:gd name="connsiteX22" fmla="*/ 2361600 w 2376000"/>
                <a:gd name="connsiteY22" fmla="*/ 1720800 h 3981600"/>
                <a:gd name="connsiteX23" fmla="*/ 2282400 w 2376000"/>
                <a:gd name="connsiteY23" fmla="*/ 1749600 h 3981600"/>
                <a:gd name="connsiteX24" fmla="*/ 2239200 w 2376000"/>
                <a:gd name="connsiteY24" fmla="*/ 1800000 h 3981600"/>
                <a:gd name="connsiteX25" fmla="*/ 2196000 w 2376000"/>
                <a:gd name="connsiteY25" fmla="*/ 1872000 h 3981600"/>
                <a:gd name="connsiteX26" fmla="*/ 2203200 w 2376000"/>
                <a:gd name="connsiteY26" fmla="*/ 1987200 h 3981600"/>
                <a:gd name="connsiteX27" fmla="*/ 2188800 w 2376000"/>
                <a:gd name="connsiteY27" fmla="*/ 2224800 h 3981600"/>
                <a:gd name="connsiteX28" fmla="*/ 2188800 w 2376000"/>
                <a:gd name="connsiteY28" fmla="*/ 2332800 h 3981600"/>
                <a:gd name="connsiteX29" fmla="*/ 2167200 w 2376000"/>
                <a:gd name="connsiteY29" fmla="*/ 2404800 h 3981600"/>
                <a:gd name="connsiteX30" fmla="*/ 2131200 w 2376000"/>
                <a:gd name="connsiteY30" fmla="*/ 2462400 h 3981600"/>
                <a:gd name="connsiteX31" fmla="*/ 2044800 w 2376000"/>
                <a:gd name="connsiteY31" fmla="*/ 2534400 h 3981600"/>
                <a:gd name="connsiteX32" fmla="*/ 2044800 w 2376000"/>
                <a:gd name="connsiteY32" fmla="*/ 2570400 h 3981600"/>
                <a:gd name="connsiteX33" fmla="*/ 2160000 w 2376000"/>
                <a:gd name="connsiteY33" fmla="*/ 2736000 h 3981600"/>
                <a:gd name="connsiteX34" fmla="*/ 2268000 w 2376000"/>
                <a:gd name="connsiteY34" fmla="*/ 2944800 h 3981600"/>
                <a:gd name="connsiteX35" fmla="*/ 2260800 w 2376000"/>
                <a:gd name="connsiteY35" fmla="*/ 3312000 h 3981600"/>
                <a:gd name="connsiteX36" fmla="*/ 2232000 w 2376000"/>
                <a:gd name="connsiteY36" fmla="*/ 3456000 h 3981600"/>
                <a:gd name="connsiteX37" fmla="*/ 2167200 w 2376000"/>
                <a:gd name="connsiteY37" fmla="*/ 3578400 h 3981600"/>
                <a:gd name="connsiteX38" fmla="*/ 2124000 w 2376000"/>
                <a:gd name="connsiteY38" fmla="*/ 3592800 h 3981600"/>
                <a:gd name="connsiteX39" fmla="*/ 2037600 w 2376000"/>
                <a:gd name="connsiteY39" fmla="*/ 3528000 h 3981600"/>
                <a:gd name="connsiteX40" fmla="*/ 1972800 w 2376000"/>
                <a:gd name="connsiteY40" fmla="*/ 3520800 h 3981600"/>
                <a:gd name="connsiteX41" fmla="*/ 1886400 w 2376000"/>
                <a:gd name="connsiteY41" fmla="*/ 3434400 h 3981600"/>
                <a:gd name="connsiteX42" fmla="*/ 1807200 w 2376000"/>
                <a:gd name="connsiteY42" fmla="*/ 3434400 h 3981600"/>
                <a:gd name="connsiteX43" fmla="*/ 1771200 w 2376000"/>
                <a:gd name="connsiteY43" fmla="*/ 3456000 h 3981600"/>
                <a:gd name="connsiteX44" fmla="*/ 1699200 w 2376000"/>
                <a:gd name="connsiteY44" fmla="*/ 3592800 h 3981600"/>
                <a:gd name="connsiteX45" fmla="*/ 1634400 w 2376000"/>
                <a:gd name="connsiteY45" fmla="*/ 3636000 h 3981600"/>
                <a:gd name="connsiteX46" fmla="*/ 1562400 w 2376000"/>
                <a:gd name="connsiteY46" fmla="*/ 3636000 h 3981600"/>
                <a:gd name="connsiteX47" fmla="*/ 1490400 w 2376000"/>
                <a:gd name="connsiteY47" fmla="*/ 3578400 h 3981600"/>
                <a:gd name="connsiteX48" fmla="*/ 1418400 w 2376000"/>
                <a:gd name="connsiteY48" fmla="*/ 3549600 h 3981600"/>
                <a:gd name="connsiteX49" fmla="*/ 1360800 w 2376000"/>
                <a:gd name="connsiteY49" fmla="*/ 3549600 h 3981600"/>
                <a:gd name="connsiteX50" fmla="*/ 1260000 w 2376000"/>
                <a:gd name="connsiteY50" fmla="*/ 3643200 h 3981600"/>
                <a:gd name="connsiteX51" fmla="*/ 1123200 w 2376000"/>
                <a:gd name="connsiteY51" fmla="*/ 3708000 h 3981600"/>
                <a:gd name="connsiteX52" fmla="*/ 1051200 w 2376000"/>
                <a:gd name="connsiteY52" fmla="*/ 3830400 h 3981600"/>
                <a:gd name="connsiteX53" fmla="*/ 943200 w 2376000"/>
                <a:gd name="connsiteY53" fmla="*/ 3945600 h 3981600"/>
                <a:gd name="connsiteX54" fmla="*/ 885600 w 2376000"/>
                <a:gd name="connsiteY54" fmla="*/ 3981600 h 3981600"/>
                <a:gd name="connsiteX55" fmla="*/ 684000 w 2376000"/>
                <a:gd name="connsiteY55" fmla="*/ 3960000 h 3981600"/>
                <a:gd name="connsiteX56" fmla="*/ 151200 w 2376000"/>
                <a:gd name="connsiteY56" fmla="*/ 3837600 h 3981600"/>
                <a:gd name="connsiteX57" fmla="*/ 0 w 2376000"/>
                <a:gd name="connsiteY57" fmla="*/ 3852000 h 3981600"/>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43200 w 2376000"/>
                <a:gd name="connsiteY53" fmla="*/ 3945600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51069 w 2376000"/>
                <a:gd name="connsiteY12" fmla="*/ 1135219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52075 w 2376000"/>
                <a:gd name="connsiteY8" fmla="*/ 54465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51069 w 2376000"/>
                <a:gd name="connsiteY12" fmla="*/ 1135219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64654 w 2480654"/>
                <a:gd name="connsiteY47" fmla="*/ 3643200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64654 w 2480654"/>
                <a:gd name="connsiteY47" fmla="*/ 3643200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39537 w 2480654"/>
                <a:gd name="connsiteY47" fmla="*/ 3672503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620342 w 2480654"/>
                <a:gd name="connsiteY46" fmla="*/ 3687743 h 3982614"/>
                <a:gd name="connsiteX47" fmla="*/ 1339537 w 2480654"/>
                <a:gd name="connsiteY47" fmla="*/ 3672503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620342 w 2480654"/>
                <a:gd name="connsiteY45" fmla="*/ 3687743 h 3982614"/>
                <a:gd name="connsiteX46" fmla="*/ 1339537 w 2480654"/>
                <a:gd name="connsiteY46" fmla="*/ 3672503 h 3982614"/>
                <a:gd name="connsiteX47" fmla="*/ 1227854 w 2480654"/>
                <a:gd name="connsiteY47" fmla="*/ 3708000 h 3982614"/>
                <a:gd name="connsiteX48" fmla="*/ 1155854 w 2480654"/>
                <a:gd name="connsiteY48" fmla="*/ 3830400 h 3982614"/>
                <a:gd name="connsiteX49" fmla="*/ 1054997 w 2480654"/>
                <a:gd name="connsiteY49" fmla="*/ 3955125 h 3982614"/>
                <a:gd name="connsiteX50" fmla="*/ 990254 w 2480654"/>
                <a:gd name="connsiteY50" fmla="*/ 3981600 h 3982614"/>
                <a:gd name="connsiteX51" fmla="*/ 788654 w 2480654"/>
                <a:gd name="connsiteY51" fmla="*/ 3960000 h 3982614"/>
                <a:gd name="connsiteX52" fmla="*/ 255854 w 2480654"/>
                <a:gd name="connsiteY52" fmla="*/ 3837600 h 3982614"/>
                <a:gd name="connsiteX53" fmla="*/ 0 w 2480654"/>
                <a:gd name="connsiteY53"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620342 w 2480654"/>
                <a:gd name="connsiteY44" fmla="*/ 3687743 h 3982614"/>
                <a:gd name="connsiteX45" fmla="*/ 1339537 w 2480654"/>
                <a:gd name="connsiteY45" fmla="*/ 3672503 h 3982614"/>
                <a:gd name="connsiteX46" fmla="*/ 1227854 w 2480654"/>
                <a:gd name="connsiteY46" fmla="*/ 3708000 h 3982614"/>
                <a:gd name="connsiteX47" fmla="*/ 1155854 w 2480654"/>
                <a:gd name="connsiteY47" fmla="*/ 3830400 h 3982614"/>
                <a:gd name="connsiteX48" fmla="*/ 1054997 w 2480654"/>
                <a:gd name="connsiteY48" fmla="*/ 3955125 h 3982614"/>
                <a:gd name="connsiteX49" fmla="*/ 990254 w 2480654"/>
                <a:gd name="connsiteY49" fmla="*/ 3981600 h 3982614"/>
                <a:gd name="connsiteX50" fmla="*/ 788654 w 2480654"/>
                <a:gd name="connsiteY50" fmla="*/ 3960000 h 3982614"/>
                <a:gd name="connsiteX51" fmla="*/ 255854 w 2480654"/>
                <a:gd name="connsiteY51" fmla="*/ 3837600 h 3982614"/>
                <a:gd name="connsiteX52" fmla="*/ 0 w 2480654"/>
                <a:gd name="connsiteY52"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89288 w 2480654"/>
                <a:gd name="connsiteY42" fmla="*/ 3489485 h 3982614"/>
                <a:gd name="connsiteX43" fmla="*/ 1667054 w 2480654"/>
                <a:gd name="connsiteY43" fmla="*/ 3636000 h 3982614"/>
                <a:gd name="connsiteX44" fmla="*/ 1620342 w 2480654"/>
                <a:gd name="connsiteY44" fmla="*/ 3687743 h 3982614"/>
                <a:gd name="connsiteX45" fmla="*/ 1339537 w 2480654"/>
                <a:gd name="connsiteY45" fmla="*/ 3672503 h 3982614"/>
                <a:gd name="connsiteX46" fmla="*/ 1227854 w 2480654"/>
                <a:gd name="connsiteY46" fmla="*/ 3708000 h 3982614"/>
                <a:gd name="connsiteX47" fmla="*/ 1155854 w 2480654"/>
                <a:gd name="connsiteY47" fmla="*/ 3830400 h 3982614"/>
                <a:gd name="connsiteX48" fmla="*/ 1054997 w 2480654"/>
                <a:gd name="connsiteY48" fmla="*/ 3955125 h 3982614"/>
                <a:gd name="connsiteX49" fmla="*/ 990254 w 2480654"/>
                <a:gd name="connsiteY49" fmla="*/ 3981600 h 3982614"/>
                <a:gd name="connsiteX50" fmla="*/ 788654 w 2480654"/>
                <a:gd name="connsiteY50" fmla="*/ 3960000 h 3982614"/>
                <a:gd name="connsiteX51" fmla="*/ 255854 w 2480654"/>
                <a:gd name="connsiteY51" fmla="*/ 3837600 h 3982614"/>
                <a:gd name="connsiteX52" fmla="*/ 0 w 2480654"/>
                <a:gd name="connsiteY52"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2024544 w 2480654"/>
                <a:gd name="connsiteY38" fmla="*/ 352231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77454 w 2480654"/>
                <a:gd name="connsiteY37" fmla="*/ 3520800 h 3982614"/>
                <a:gd name="connsiteX38" fmla="*/ 2024544 w 2480654"/>
                <a:gd name="connsiteY38" fmla="*/ 352231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249922 w 2480654"/>
                <a:gd name="connsiteY28" fmla="*/ 277301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453533 w 2480654"/>
                <a:gd name="connsiteY27" fmla="*/ 2726127 h 3982614"/>
                <a:gd name="connsiteX28" fmla="*/ 2249922 w 2480654"/>
                <a:gd name="connsiteY28" fmla="*/ 277301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293454 w 2497906"/>
                <a:gd name="connsiteY24" fmla="*/ 2224800 h 3982614"/>
                <a:gd name="connsiteX25" fmla="*/ 2293454 w 2497906"/>
                <a:gd name="connsiteY25" fmla="*/ 2332800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293454 w 2497906"/>
                <a:gd name="connsiteY24" fmla="*/ 222480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452527 w 2497906"/>
                <a:gd name="connsiteY24" fmla="*/ 224573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496230 w 2497906"/>
                <a:gd name="connsiteY23" fmla="*/ 2179763 h 3982614"/>
                <a:gd name="connsiteX24" fmla="*/ 2452527 w 2497906"/>
                <a:gd name="connsiteY24" fmla="*/ 224573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573748"/>
                <a:gd name="connsiteY0" fmla="*/ 0 h 3982614"/>
                <a:gd name="connsiteX1" fmla="*/ 1350254 w 2573748"/>
                <a:gd name="connsiteY1" fmla="*/ 7200 h 3982614"/>
                <a:gd name="connsiteX2" fmla="*/ 1523054 w 2573748"/>
                <a:gd name="connsiteY2" fmla="*/ 21600 h 3982614"/>
                <a:gd name="connsiteX3" fmla="*/ 1631054 w 2573748"/>
                <a:gd name="connsiteY3" fmla="*/ 122400 h 3982614"/>
                <a:gd name="connsiteX4" fmla="*/ 1631054 w 2573748"/>
                <a:gd name="connsiteY4" fmla="*/ 187200 h 3982614"/>
                <a:gd name="connsiteX5" fmla="*/ 1559054 w 2573748"/>
                <a:gd name="connsiteY5" fmla="*/ 475200 h 3982614"/>
                <a:gd name="connsiteX6" fmla="*/ 1556729 w 2573748"/>
                <a:gd name="connsiteY6" fmla="*/ 544650 h 3982614"/>
                <a:gd name="connsiteX7" fmla="*/ 1566254 w 2573748"/>
                <a:gd name="connsiteY7" fmla="*/ 806400 h 3982614"/>
                <a:gd name="connsiteX8" fmla="*/ 1638254 w 2573748"/>
                <a:gd name="connsiteY8" fmla="*/ 950400 h 3982614"/>
                <a:gd name="connsiteX9" fmla="*/ 1674254 w 2573748"/>
                <a:gd name="connsiteY9" fmla="*/ 979200 h 3982614"/>
                <a:gd name="connsiteX10" fmla="*/ 1755723 w 2573748"/>
                <a:gd name="connsiteY10" fmla="*/ 1135219 h 3982614"/>
                <a:gd name="connsiteX11" fmla="*/ 1983854 w 2573748"/>
                <a:gd name="connsiteY11" fmla="*/ 1137600 h 3982614"/>
                <a:gd name="connsiteX12" fmla="*/ 2055854 w 2573748"/>
                <a:gd name="connsiteY12" fmla="*/ 1245600 h 3982614"/>
                <a:gd name="connsiteX13" fmla="*/ 2271854 w 2573748"/>
                <a:gd name="connsiteY13" fmla="*/ 1317600 h 3982614"/>
                <a:gd name="connsiteX14" fmla="*/ 2336654 w 2573748"/>
                <a:gd name="connsiteY14" fmla="*/ 1324800 h 3982614"/>
                <a:gd name="connsiteX15" fmla="*/ 2379854 w 2573748"/>
                <a:gd name="connsiteY15" fmla="*/ 1368000 h 3982614"/>
                <a:gd name="connsiteX16" fmla="*/ 2379854 w 2573748"/>
                <a:gd name="connsiteY16" fmla="*/ 1447200 h 3982614"/>
                <a:gd name="connsiteX17" fmla="*/ 2379854 w 2573748"/>
                <a:gd name="connsiteY17" fmla="*/ 1540800 h 3982614"/>
                <a:gd name="connsiteX18" fmla="*/ 2444654 w 2573748"/>
                <a:gd name="connsiteY18" fmla="*/ 1627200 h 3982614"/>
                <a:gd name="connsiteX19" fmla="*/ 2480654 w 2573748"/>
                <a:gd name="connsiteY19" fmla="*/ 1670400 h 3982614"/>
                <a:gd name="connsiteX20" fmla="*/ 2466254 w 2573748"/>
                <a:gd name="connsiteY20" fmla="*/ 1720800 h 3982614"/>
                <a:gd name="connsiteX21" fmla="*/ 2387054 w 2573748"/>
                <a:gd name="connsiteY21" fmla="*/ 1749600 h 3982614"/>
                <a:gd name="connsiteX22" fmla="*/ 2572753 w 2573748"/>
                <a:gd name="connsiteY22" fmla="*/ 2190147 h 3982614"/>
                <a:gd name="connsiteX23" fmla="*/ 2496230 w 2573748"/>
                <a:gd name="connsiteY23" fmla="*/ 2179763 h 3982614"/>
                <a:gd name="connsiteX24" fmla="*/ 2452527 w 2573748"/>
                <a:gd name="connsiteY24" fmla="*/ 2245730 h 3982614"/>
                <a:gd name="connsiteX25" fmla="*/ 2460899 w 2573748"/>
                <a:gd name="connsiteY25" fmla="*/ 2537922 h 3982614"/>
                <a:gd name="connsiteX26" fmla="*/ 2497906 w 2573748"/>
                <a:gd name="connsiteY26" fmla="*/ 2660154 h 3982614"/>
                <a:gd name="connsiteX27" fmla="*/ 2453533 w 2573748"/>
                <a:gd name="connsiteY27" fmla="*/ 2726127 h 3982614"/>
                <a:gd name="connsiteX28" fmla="*/ 2249922 w 2573748"/>
                <a:gd name="connsiteY28" fmla="*/ 2773010 h 3982614"/>
                <a:gd name="connsiteX29" fmla="*/ 2174571 w 2573748"/>
                <a:gd name="connsiteY29" fmla="*/ 2825754 h 3982614"/>
                <a:gd name="connsiteX30" fmla="*/ 2210234 w 2573748"/>
                <a:gd name="connsiteY30" fmla="*/ 2936935 h 3982614"/>
                <a:gd name="connsiteX31" fmla="*/ 2347537 w 2573748"/>
                <a:gd name="connsiteY31" fmla="*/ 3032709 h 3982614"/>
                <a:gd name="connsiteX32" fmla="*/ 2336151 w 2573748"/>
                <a:gd name="connsiteY32" fmla="*/ 3203161 h 3982614"/>
                <a:gd name="connsiteX33" fmla="*/ 2307352 w 2573748"/>
                <a:gd name="connsiteY33" fmla="*/ 3456000 h 3982614"/>
                <a:gd name="connsiteX34" fmla="*/ 2271854 w 2573748"/>
                <a:gd name="connsiteY34" fmla="*/ 3578400 h 3982614"/>
                <a:gd name="connsiteX35" fmla="*/ 2228654 w 2573748"/>
                <a:gd name="connsiteY35" fmla="*/ 3592800 h 3982614"/>
                <a:gd name="connsiteX36" fmla="*/ 2138068 w 2573748"/>
                <a:gd name="connsiteY36" fmla="*/ 3557303 h 3982614"/>
                <a:gd name="connsiteX37" fmla="*/ 2024544 w 2573748"/>
                <a:gd name="connsiteY37" fmla="*/ 3522310 h 3982614"/>
                <a:gd name="connsiteX38" fmla="*/ 1941157 w 2573748"/>
                <a:gd name="connsiteY38" fmla="*/ 3463704 h 3982614"/>
                <a:gd name="connsiteX39" fmla="*/ 1875854 w 2573748"/>
                <a:gd name="connsiteY39" fmla="*/ 3456000 h 3982614"/>
                <a:gd name="connsiteX40" fmla="*/ 1789288 w 2573748"/>
                <a:gd name="connsiteY40" fmla="*/ 3489485 h 3982614"/>
                <a:gd name="connsiteX41" fmla="*/ 1667054 w 2573748"/>
                <a:gd name="connsiteY41" fmla="*/ 3636000 h 3982614"/>
                <a:gd name="connsiteX42" fmla="*/ 1620342 w 2573748"/>
                <a:gd name="connsiteY42" fmla="*/ 3687743 h 3982614"/>
                <a:gd name="connsiteX43" fmla="*/ 1339537 w 2573748"/>
                <a:gd name="connsiteY43" fmla="*/ 3672503 h 3982614"/>
                <a:gd name="connsiteX44" fmla="*/ 1227854 w 2573748"/>
                <a:gd name="connsiteY44" fmla="*/ 3708000 h 3982614"/>
                <a:gd name="connsiteX45" fmla="*/ 1155854 w 2573748"/>
                <a:gd name="connsiteY45" fmla="*/ 3830400 h 3982614"/>
                <a:gd name="connsiteX46" fmla="*/ 1054997 w 2573748"/>
                <a:gd name="connsiteY46" fmla="*/ 3955125 h 3982614"/>
                <a:gd name="connsiteX47" fmla="*/ 990254 w 2573748"/>
                <a:gd name="connsiteY47" fmla="*/ 3981600 h 3982614"/>
                <a:gd name="connsiteX48" fmla="*/ 788654 w 2573748"/>
                <a:gd name="connsiteY48" fmla="*/ 3960000 h 3982614"/>
                <a:gd name="connsiteX49" fmla="*/ 255854 w 2573748"/>
                <a:gd name="connsiteY49" fmla="*/ 3837600 h 3982614"/>
                <a:gd name="connsiteX50" fmla="*/ 0 w 2573748"/>
                <a:gd name="connsiteY50" fmla="*/ 3826883 h 3982614"/>
                <a:gd name="connsiteX0" fmla="*/ 1213454 w 2634036"/>
                <a:gd name="connsiteY0" fmla="*/ 0 h 3982614"/>
                <a:gd name="connsiteX1" fmla="*/ 1350254 w 2634036"/>
                <a:gd name="connsiteY1" fmla="*/ 7200 h 3982614"/>
                <a:gd name="connsiteX2" fmla="*/ 1523054 w 2634036"/>
                <a:gd name="connsiteY2" fmla="*/ 21600 h 3982614"/>
                <a:gd name="connsiteX3" fmla="*/ 1631054 w 2634036"/>
                <a:gd name="connsiteY3" fmla="*/ 122400 h 3982614"/>
                <a:gd name="connsiteX4" fmla="*/ 1631054 w 2634036"/>
                <a:gd name="connsiteY4" fmla="*/ 187200 h 3982614"/>
                <a:gd name="connsiteX5" fmla="*/ 1559054 w 2634036"/>
                <a:gd name="connsiteY5" fmla="*/ 475200 h 3982614"/>
                <a:gd name="connsiteX6" fmla="*/ 1556729 w 2634036"/>
                <a:gd name="connsiteY6" fmla="*/ 544650 h 3982614"/>
                <a:gd name="connsiteX7" fmla="*/ 1566254 w 2634036"/>
                <a:gd name="connsiteY7" fmla="*/ 806400 h 3982614"/>
                <a:gd name="connsiteX8" fmla="*/ 1638254 w 2634036"/>
                <a:gd name="connsiteY8" fmla="*/ 950400 h 3982614"/>
                <a:gd name="connsiteX9" fmla="*/ 1674254 w 2634036"/>
                <a:gd name="connsiteY9" fmla="*/ 979200 h 3982614"/>
                <a:gd name="connsiteX10" fmla="*/ 1755723 w 2634036"/>
                <a:gd name="connsiteY10" fmla="*/ 1135219 h 3982614"/>
                <a:gd name="connsiteX11" fmla="*/ 1983854 w 2634036"/>
                <a:gd name="connsiteY11" fmla="*/ 1137600 h 3982614"/>
                <a:gd name="connsiteX12" fmla="*/ 2055854 w 2634036"/>
                <a:gd name="connsiteY12" fmla="*/ 1245600 h 3982614"/>
                <a:gd name="connsiteX13" fmla="*/ 2271854 w 2634036"/>
                <a:gd name="connsiteY13" fmla="*/ 1317600 h 3982614"/>
                <a:gd name="connsiteX14" fmla="*/ 2336654 w 2634036"/>
                <a:gd name="connsiteY14" fmla="*/ 1324800 h 3982614"/>
                <a:gd name="connsiteX15" fmla="*/ 2379854 w 2634036"/>
                <a:gd name="connsiteY15" fmla="*/ 1368000 h 3982614"/>
                <a:gd name="connsiteX16" fmla="*/ 2379854 w 2634036"/>
                <a:gd name="connsiteY16" fmla="*/ 1447200 h 3982614"/>
                <a:gd name="connsiteX17" fmla="*/ 2379854 w 2634036"/>
                <a:gd name="connsiteY17" fmla="*/ 1540800 h 3982614"/>
                <a:gd name="connsiteX18" fmla="*/ 2444654 w 2634036"/>
                <a:gd name="connsiteY18" fmla="*/ 1627200 h 3982614"/>
                <a:gd name="connsiteX19" fmla="*/ 2480654 w 2634036"/>
                <a:gd name="connsiteY19" fmla="*/ 1670400 h 3982614"/>
                <a:gd name="connsiteX20" fmla="*/ 2466254 w 2634036"/>
                <a:gd name="connsiteY20" fmla="*/ 1720800 h 3982614"/>
                <a:gd name="connsiteX21" fmla="*/ 2634036 w 2634036"/>
                <a:gd name="connsiteY21" fmla="*/ 2113795 h 3982614"/>
                <a:gd name="connsiteX22" fmla="*/ 2572753 w 2634036"/>
                <a:gd name="connsiteY22" fmla="*/ 2190147 h 3982614"/>
                <a:gd name="connsiteX23" fmla="*/ 2496230 w 2634036"/>
                <a:gd name="connsiteY23" fmla="*/ 2179763 h 3982614"/>
                <a:gd name="connsiteX24" fmla="*/ 2452527 w 2634036"/>
                <a:gd name="connsiteY24" fmla="*/ 2245730 h 3982614"/>
                <a:gd name="connsiteX25" fmla="*/ 2460899 w 2634036"/>
                <a:gd name="connsiteY25" fmla="*/ 2537922 h 3982614"/>
                <a:gd name="connsiteX26" fmla="*/ 2497906 w 2634036"/>
                <a:gd name="connsiteY26" fmla="*/ 2660154 h 3982614"/>
                <a:gd name="connsiteX27" fmla="*/ 2453533 w 2634036"/>
                <a:gd name="connsiteY27" fmla="*/ 2726127 h 3982614"/>
                <a:gd name="connsiteX28" fmla="*/ 2249922 w 2634036"/>
                <a:gd name="connsiteY28" fmla="*/ 2773010 h 3982614"/>
                <a:gd name="connsiteX29" fmla="*/ 2174571 w 2634036"/>
                <a:gd name="connsiteY29" fmla="*/ 2825754 h 3982614"/>
                <a:gd name="connsiteX30" fmla="*/ 2210234 w 2634036"/>
                <a:gd name="connsiteY30" fmla="*/ 2936935 h 3982614"/>
                <a:gd name="connsiteX31" fmla="*/ 2347537 w 2634036"/>
                <a:gd name="connsiteY31" fmla="*/ 3032709 h 3982614"/>
                <a:gd name="connsiteX32" fmla="*/ 2336151 w 2634036"/>
                <a:gd name="connsiteY32" fmla="*/ 3203161 h 3982614"/>
                <a:gd name="connsiteX33" fmla="*/ 2307352 w 2634036"/>
                <a:gd name="connsiteY33" fmla="*/ 3456000 h 3982614"/>
                <a:gd name="connsiteX34" fmla="*/ 2271854 w 2634036"/>
                <a:gd name="connsiteY34" fmla="*/ 3578400 h 3982614"/>
                <a:gd name="connsiteX35" fmla="*/ 2228654 w 2634036"/>
                <a:gd name="connsiteY35" fmla="*/ 3592800 h 3982614"/>
                <a:gd name="connsiteX36" fmla="*/ 2138068 w 2634036"/>
                <a:gd name="connsiteY36" fmla="*/ 3557303 h 3982614"/>
                <a:gd name="connsiteX37" fmla="*/ 2024544 w 2634036"/>
                <a:gd name="connsiteY37" fmla="*/ 3522310 h 3982614"/>
                <a:gd name="connsiteX38" fmla="*/ 1941157 w 2634036"/>
                <a:gd name="connsiteY38" fmla="*/ 3463704 h 3982614"/>
                <a:gd name="connsiteX39" fmla="*/ 1875854 w 2634036"/>
                <a:gd name="connsiteY39" fmla="*/ 3456000 h 3982614"/>
                <a:gd name="connsiteX40" fmla="*/ 1789288 w 2634036"/>
                <a:gd name="connsiteY40" fmla="*/ 3489485 h 3982614"/>
                <a:gd name="connsiteX41" fmla="*/ 1667054 w 2634036"/>
                <a:gd name="connsiteY41" fmla="*/ 3636000 h 3982614"/>
                <a:gd name="connsiteX42" fmla="*/ 1620342 w 2634036"/>
                <a:gd name="connsiteY42" fmla="*/ 3687743 h 3982614"/>
                <a:gd name="connsiteX43" fmla="*/ 1339537 w 2634036"/>
                <a:gd name="connsiteY43" fmla="*/ 3672503 h 3982614"/>
                <a:gd name="connsiteX44" fmla="*/ 1227854 w 2634036"/>
                <a:gd name="connsiteY44" fmla="*/ 3708000 h 3982614"/>
                <a:gd name="connsiteX45" fmla="*/ 1155854 w 2634036"/>
                <a:gd name="connsiteY45" fmla="*/ 3830400 h 3982614"/>
                <a:gd name="connsiteX46" fmla="*/ 1054997 w 2634036"/>
                <a:gd name="connsiteY46" fmla="*/ 3955125 h 3982614"/>
                <a:gd name="connsiteX47" fmla="*/ 990254 w 2634036"/>
                <a:gd name="connsiteY47" fmla="*/ 3981600 h 3982614"/>
                <a:gd name="connsiteX48" fmla="*/ 788654 w 2634036"/>
                <a:gd name="connsiteY48" fmla="*/ 3960000 h 3982614"/>
                <a:gd name="connsiteX49" fmla="*/ 255854 w 2634036"/>
                <a:gd name="connsiteY49" fmla="*/ 3837600 h 3982614"/>
                <a:gd name="connsiteX50" fmla="*/ 0 w 2634036"/>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444654 w 2654630"/>
                <a:gd name="connsiteY18" fmla="*/ 1627200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444654 w 2654630"/>
                <a:gd name="connsiteY18" fmla="*/ 1627200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620472 w 2654630"/>
                <a:gd name="connsiteY18" fmla="*/ 1840694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306512 w 2654630"/>
                <a:gd name="connsiteY18" fmla="*/ 1840694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306512 w 2654630"/>
                <a:gd name="connsiteY18" fmla="*/ 1840694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705232 w 2654630"/>
                <a:gd name="connsiteY8" fmla="*/ 1172266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705232 w 2654630"/>
                <a:gd name="connsiteY8" fmla="*/ 1172266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572447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70495 h 4053109"/>
                <a:gd name="connsiteX1" fmla="*/ 1350254 w 2654630"/>
                <a:gd name="connsiteY1" fmla="*/ 77695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213454 w 2654630"/>
                <a:gd name="connsiteY0" fmla="*/ 70495 h 4053109"/>
                <a:gd name="connsiteX1" fmla="*/ 1245600 w 2654630"/>
                <a:gd name="connsiteY1" fmla="*/ 140487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050195 w 2654630"/>
                <a:gd name="connsiteY0" fmla="*/ 313291 h 4053109"/>
                <a:gd name="connsiteX1" fmla="*/ 1245600 w 2654630"/>
                <a:gd name="connsiteY1" fmla="*/ 140487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050195 w 2654630"/>
                <a:gd name="connsiteY0" fmla="*/ 313291 h 4053109"/>
                <a:gd name="connsiteX1" fmla="*/ 1110928 w 2654630"/>
                <a:gd name="connsiteY1" fmla="*/ 90674 h 4053109"/>
                <a:gd name="connsiteX2" fmla="*/ 1245600 w 2654630"/>
                <a:gd name="connsiteY2" fmla="*/ 140487 h 4053109"/>
                <a:gd name="connsiteX3" fmla="*/ 1460262 w 2654630"/>
                <a:gd name="connsiteY3" fmla="*/ 0 h 4053109"/>
                <a:gd name="connsiteX4" fmla="*/ 1572447 w 2654630"/>
                <a:gd name="connsiteY4" fmla="*/ 192895 h 4053109"/>
                <a:gd name="connsiteX5" fmla="*/ 1631054 w 2654630"/>
                <a:gd name="connsiteY5" fmla="*/ 257695 h 4053109"/>
                <a:gd name="connsiteX6" fmla="*/ 1546496 w 2654630"/>
                <a:gd name="connsiteY6" fmla="*/ 495462 h 4053109"/>
                <a:gd name="connsiteX7" fmla="*/ 1539984 w 2654630"/>
                <a:gd name="connsiteY7" fmla="*/ 615144 h 4053109"/>
                <a:gd name="connsiteX8" fmla="*/ 1566254 w 2654630"/>
                <a:gd name="connsiteY8" fmla="*/ 876895 h 4053109"/>
                <a:gd name="connsiteX9" fmla="*/ 1592334 w 2654630"/>
                <a:gd name="connsiteY9" fmla="*/ 1024184 h 4053109"/>
                <a:gd name="connsiteX10" fmla="*/ 1705232 w 2654630"/>
                <a:gd name="connsiteY10" fmla="*/ 1242761 h 4053109"/>
                <a:gd name="connsiteX11" fmla="*/ 1875189 w 2654630"/>
                <a:gd name="connsiteY11" fmla="*/ 1305050 h 4053109"/>
                <a:gd name="connsiteX12" fmla="*/ 1864562 w 2654630"/>
                <a:gd name="connsiteY12" fmla="*/ 1415021 h 4053109"/>
                <a:gd name="connsiteX13" fmla="*/ 1962923 w 2654630"/>
                <a:gd name="connsiteY13" fmla="*/ 1471822 h 4053109"/>
                <a:gd name="connsiteX14" fmla="*/ 2085157 w 2654630"/>
                <a:gd name="connsiteY14" fmla="*/ 1600752 h 4053109"/>
                <a:gd name="connsiteX15" fmla="*/ 2242552 w 2654630"/>
                <a:gd name="connsiteY15" fmla="*/ 1643449 h 4053109"/>
                <a:gd name="connsiteX16" fmla="*/ 2428750 w 2654630"/>
                <a:gd name="connsiteY16" fmla="*/ 1545996 h 4053109"/>
                <a:gd name="connsiteX17" fmla="*/ 2509625 w 2654630"/>
                <a:gd name="connsiteY17" fmla="*/ 1572451 h 4053109"/>
                <a:gd name="connsiteX18" fmla="*/ 2534742 w 2654630"/>
                <a:gd name="connsiteY18" fmla="*/ 1680955 h 4053109"/>
                <a:gd name="connsiteX19" fmla="*/ 2463577 w 2654630"/>
                <a:gd name="connsiteY19" fmla="*/ 1791299 h 4053109"/>
                <a:gd name="connsiteX20" fmla="*/ 2507447 w 2654630"/>
                <a:gd name="connsiteY20" fmla="*/ 1923747 h 4053109"/>
                <a:gd name="connsiteX21" fmla="*/ 2585308 w 2654630"/>
                <a:gd name="connsiteY21" fmla="*/ 1891596 h 4053109"/>
                <a:gd name="connsiteX22" fmla="*/ 2654630 w 2654630"/>
                <a:gd name="connsiteY22" fmla="*/ 1962927 h 4053109"/>
                <a:gd name="connsiteX23" fmla="*/ 2634036 w 2654630"/>
                <a:gd name="connsiteY23" fmla="*/ 2184290 h 4053109"/>
                <a:gd name="connsiteX24" fmla="*/ 2572753 w 2654630"/>
                <a:gd name="connsiteY24" fmla="*/ 2260642 h 4053109"/>
                <a:gd name="connsiteX25" fmla="*/ 2496230 w 2654630"/>
                <a:gd name="connsiteY25" fmla="*/ 2250258 h 4053109"/>
                <a:gd name="connsiteX26" fmla="*/ 2452527 w 2654630"/>
                <a:gd name="connsiteY26" fmla="*/ 2316225 h 4053109"/>
                <a:gd name="connsiteX27" fmla="*/ 2460899 w 2654630"/>
                <a:gd name="connsiteY27" fmla="*/ 2608417 h 4053109"/>
                <a:gd name="connsiteX28" fmla="*/ 2497906 w 2654630"/>
                <a:gd name="connsiteY28" fmla="*/ 2730649 h 4053109"/>
                <a:gd name="connsiteX29" fmla="*/ 2453533 w 2654630"/>
                <a:gd name="connsiteY29" fmla="*/ 2796622 h 4053109"/>
                <a:gd name="connsiteX30" fmla="*/ 2249922 w 2654630"/>
                <a:gd name="connsiteY30" fmla="*/ 2843505 h 4053109"/>
                <a:gd name="connsiteX31" fmla="*/ 2174571 w 2654630"/>
                <a:gd name="connsiteY31" fmla="*/ 2896249 h 4053109"/>
                <a:gd name="connsiteX32" fmla="*/ 2210234 w 2654630"/>
                <a:gd name="connsiteY32" fmla="*/ 3007430 h 4053109"/>
                <a:gd name="connsiteX33" fmla="*/ 2347537 w 2654630"/>
                <a:gd name="connsiteY33" fmla="*/ 3103204 h 4053109"/>
                <a:gd name="connsiteX34" fmla="*/ 2336151 w 2654630"/>
                <a:gd name="connsiteY34" fmla="*/ 3273656 h 4053109"/>
                <a:gd name="connsiteX35" fmla="*/ 2307352 w 2654630"/>
                <a:gd name="connsiteY35" fmla="*/ 3526495 h 4053109"/>
                <a:gd name="connsiteX36" fmla="*/ 2271854 w 2654630"/>
                <a:gd name="connsiteY36" fmla="*/ 3648895 h 4053109"/>
                <a:gd name="connsiteX37" fmla="*/ 2228654 w 2654630"/>
                <a:gd name="connsiteY37" fmla="*/ 3663295 h 4053109"/>
                <a:gd name="connsiteX38" fmla="*/ 2138068 w 2654630"/>
                <a:gd name="connsiteY38" fmla="*/ 3627798 h 4053109"/>
                <a:gd name="connsiteX39" fmla="*/ 2024544 w 2654630"/>
                <a:gd name="connsiteY39" fmla="*/ 3592805 h 4053109"/>
                <a:gd name="connsiteX40" fmla="*/ 1941157 w 2654630"/>
                <a:gd name="connsiteY40" fmla="*/ 3534199 h 4053109"/>
                <a:gd name="connsiteX41" fmla="*/ 1875854 w 2654630"/>
                <a:gd name="connsiteY41" fmla="*/ 3526495 h 4053109"/>
                <a:gd name="connsiteX42" fmla="*/ 1789288 w 2654630"/>
                <a:gd name="connsiteY42" fmla="*/ 3559980 h 4053109"/>
                <a:gd name="connsiteX43" fmla="*/ 1667054 w 2654630"/>
                <a:gd name="connsiteY43" fmla="*/ 3706495 h 4053109"/>
                <a:gd name="connsiteX44" fmla="*/ 1620342 w 2654630"/>
                <a:gd name="connsiteY44" fmla="*/ 3758238 h 4053109"/>
                <a:gd name="connsiteX45" fmla="*/ 1339537 w 2654630"/>
                <a:gd name="connsiteY45" fmla="*/ 3742998 h 4053109"/>
                <a:gd name="connsiteX46" fmla="*/ 1227854 w 2654630"/>
                <a:gd name="connsiteY46" fmla="*/ 3778495 h 4053109"/>
                <a:gd name="connsiteX47" fmla="*/ 1155854 w 2654630"/>
                <a:gd name="connsiteY47" fmla="*/ 3900895 h 4053109"/>
                <a:gd name="connsiteX48" fmla="*/ 1054997 w 2654630"/>
                <a:gd name="connsiteY48" fmla="*/ 4025620 h 4053109"/>
                <a:gd name="connsiteX49" fmla="*/ 990254 w 2654630"/>
                <a:gd name="connsiteY49" fmla="*/ 4052095 h 4053109"/>
                <a:gd name="connsiteX50" fmla="*/ 788654 w 2654630"/>
                <a:gd name="connsiteY50" fmla="*/ 4030495 h 4053109"/>
                <a:gd name="connsiteX51" fmla="*/ 255854 w 2654630"/>
                <a:gd name="connsiteY51" fmla="*/ 3908095 h 4053109"/>
                <a:gd name="connsiteX52" fmla="*/ 0 w 2654630"/>
                <a:gd name="connsiteY52" fmla="*/ 3897378 h 4053109"/>
                <a:gd name="connsiteX0" fmla="*/ 1050195 w 2654630"/>
                <a:gd name="connsiteY0" fmla="*/ 313694 h 4053512"/>
                <a:gd name="connsiteX1" fmla="*/ 1110928 w 2654630"/>
                <a:gd name="connsiteY1" fmla="*/ 91077 h 4053512"/>
                <a:gd name="connsiteX2" fmla="*/ 1245600 w 2654630"/>
                <a:gd name="connsiteY2" fmla="*/ 140890 h 4053512"/>
                <a:gd name="connsiteX3" fmla="*/ 1460262 w 2654630"/>
                <a:gd name="connsiteY3" fmla="*/ 403 h 4053512"/>
                <a:gd name="connsiteX4" fmla="*/ 1572447 w 2654630"/>
                <a:gd name="connsiteY4" fmla="*/ 193298 h 4053512"/>
                <a:gd name="connsiteX5" fmla="*/ 1631054 w 2654630"/>
                <a:gd name="connsiteY5" fmla="*/ 258098 h 4053512"/>
                <a:gd name="connsiteX6" fmla="*/ 1546496 w 2654630"/>
                <a:gd name="connsiteY6" fmla="*/ 495865 h 4053512"/>
                <a:gd name="connsiteX7" fmla="*/ 1539984 w 2654630"/>
                <a:gd name="connsiteY7" fmla="*/ 615547 h 4053512"/>
                <a:gd name="connsiteX8" fmla="*/ 1566254 w 2654630"/>
                <a:gd name="connsiteY8" fmla="*/ 877298 h 4053512"/>
                <a:gd name="connsiteX9" fmla="*/ 1592334 w 2654630"/>
                <a:gd name="connsiteY9" fmla="*/ 1024587 h 4053512"/>
                <a:gd name="connsiteX10" fmla="*/ 1705232 w 2654630"/>
                <a:gd name="connsiteY10" fmla="*/ 1243164 h 4053512"/>
                <a:gd name="connsiteX11" fmla="*/ 1875189 w 2654630"/>
                <a:gd name="connsiteY11" fmla="*/ 1305453 h 4053512"/>
                <a:gd name="connsiteX12" fmla="*/ 1864562 w 2654630"/>
                <a:gd name="connsiteY12" fmla="*/ 1415424 h 4053512"/>
                <a:gd name="connsiteX13" fmla="*/ 1962923 w 2654630"/>
                <a:gd name="connsiteY13" fmla="*/ 1472225 h 4053512"/>
                <a:gd name="connsiteX14" fmla="*/ 2085157 w 2654630"/>
                <a:gd name="connsiteY14" fmla="*/ 1601155 h 4053512"/>
                <a:gd name="connsiteX15" fmla="*/ 2242552 w 2654630"/>
                <a:gd name="connsiteY15" fmla="*/ 1643852 h 4053512"/>
                <a:gd name="connsiteX16" fmla="*/ 2428750 w 2654630"/>
                <a:gd name="connsiteY16" fmla="*/ 1546399 h 4053512"/>
                <a:gd name="connsiteX17" fmla="*/ 2509625 w 2654630"/>
                <a:gd name="connsiteY17" fmla="*/ 1572854 h 4053512"/>
                <a:gd name="connsiteX18" fmla="*/ 2534742 w 2654630"/>
                <a:gd name="connsiteY18" fmla="*/ 1681358 h 4053512"/>
                <a:gd name="connsiteX19" fmla="*/ 2463577 w 2654630"/>
                <a:gd name="connsiteY19" fmla="*/ 1791702 h 4053512"/>
                <a:gd name="connsiteX20" fmla="*/ 2507447 w 2654630"/>
                <a:gd name="connsiteY20" fmla="*/ 1924150 h 4053512"/>
                <a:gd name="connsiteX21" fmla="*/ 2585308 w 2654630"/>
                <a:gd name="connsiteY21" fmla="*/ 1891999 h 4053512"/>
                <a:gd name="connsiteX22" fmla="*/ 2654630 w 2654630"/>
                <a:gd name="connsiteY22" fmla="*/ 1963330 h 4053512"/>
                <a:gd name="connsiteX23" fmla="*/ 2634036 w 2654630"/>
                <a:gd name="connsiteY23" fmla="*/ 2184693 h 4053512"/>
                <a:gd name="connsiteX24" fmla="*/ 2572753 w 2654630"/>
                <a:gd name="connsiteY24" fmla="*/ 2261045 h 4053512"/>
                <a:gd name="connsiteX25" fmla="*/ 2496230 w 2654630"/>
                <a:gd name="connsiteY25" fmla="*/ 2250661 h 4053512"/>
                <a:gd name="connsiteX26" fmla="*/ 2452527 w 2654630"/>
                <a:gd name="connsiteY26" fmla="*/ 2316628 h 4053512"/>
                <a:gd name="connsiteX27" fmla="*/ 2460899 w 2654630"/>
                <a:gd name="connsiteY27" fmla="*/ 2608820 h 4053512"/>
                <a:gd name="connsiteX28" fmla="*/ 2497906 w 2654630"/>
                <a:gd name="connsiteY28" fmla="*/ 2731052 h 4053512"/>
                <a:gd name="connsiteX29" fmla="*/ 2453533 w 2654630"/>
                <a:gd name="connsiteY29" fmla="*/ 2797025 h 4053512"/>
                <a:gd name="connsiteX30" fmla="*/ 2249922 w 2654630"/>
                <a:gd name="connsiteY30" fmla="*/ 2843908 h 4053512"/>
                <a:gd name="connsiteX31" fmla="*/ 2174571 w 2654630"/>
                <a:gd name="connsiteY31" fmla="*/ 2896652 h 4053512"/>
                <a:gd name="connsiteX32" fmla="*/ 2210234 w 2654630"/>
                <a:gd name="connsiteY32" fmla="*/ 3007833 h 4053512"/>
                <a:gd name="connsiteX33" fmla="*/ 2347537 w 2654630"/>
                <a:gd name="connsiteY33" fmla="*/ 3103607 h 4053512"/>
                <a:gd name="connsiteX34" fmla="*/ 2336151 w 2654630"/>
                <a:gd name="connsiteY34" fmla="*/ 3274059 h 4053512"/>
                <a:gd name="connsiteX35" fmla="*/ 2307352 w 2654630"/>
                <a:gd name="connsiteY35" fmla="*/ 3526898 h 4053512"/>
                <a:gd name="connsiteX36" fmla="*/ 2271854 w 2654630"/>
                <a:gd name="connsiteY36" fmla="*/ 3649298 h 4053512"/>
                <a:gd name="connsiteX37" fmla="*/ 2228654 w 2654630"/>
                <a:gd name="connsiteY37" fmla="*/ 3663698 h 4053512"/>
                <a:gd name="connsiteX38" fmla="*/ 2138068 w 2654630"/>
                <a:gd name="connsiteY38" fmla="*/ 3628201 h 4053512"/>
                <a:gd name="connsiteX39" fmla="*/ 2024544 w 2654630"/>
                <a:gd name="connsiteY39" fmla="*/ 3593208 h 4053512"/>
                <a:gd name="connsiteX40" fmla="*/ 1941157 w 2654630"/>
                <a:gd name="connsiteY40" fmla="*/ 3534602 h 4053512"/>
                <a:gd name="connsiteX41" fmla="*/ 1875854 w 2654630"/>
                <a:gd name="connsiteY41" fmla="*/ 3526898 h 4053512"/>
                <a:gd name="connsiteX42" fmla="*/ 1789288 w 2654630"/>
                <a:gd name="connsiteY42" fmla="*/ 3560383 h 4053512"/>
                <a:gd name="connsiteX43" fmla="*/ 1667054 w 2654630"/>
                <a:gd name="connsiteY43" fmla="*/ 3706898 h 4053512"/>
                <a:gd name="connsiteX44" fmla="*/ 1620342 w 2654630"/>
                <a:gd name="connsiteY44" fmla="*/ 3758641 h 4053512"/>
                <a:gd name="connsiteX45" fmla="*/ 1339537 w 2654630"/>
                <a:gd name="connsiteY45" fmla="*/ 3743401 h 4053512"/>
                <a:gd name="connsiteX46" fmla="*/ 1227854 w 2654630"/>
                <a:gd name="connsiteY46" fmla="*/ 3778898 h 4053512"/>
                <a:gd name="connsiteX47" fmla="*/ 1155854 w 2654630"/>
                <a:gd name="connsiteY47" fmla="*/ 3901298 h 4053512"/>
                <a:gd name="connsiteX48" fmla="*/ 1054997 w 2654630"/>
                <a:gd name="connsiteY48" fmla="*/ 4026023 h 4053512"/>
                <a:gd name="connsiteX49" fmla="*/ 990254 w 2654630"/>
                <a:gd name="connsiteY49" fmla="*/ 4052498 h 4053512"/>
                <a:gd name="connsiteX50" fmla="*/ 788654 w 2654630"/>
                <a:gd name="connsiteY50" fmla="*/ 4030898 h 4053512"/>
                <a:gd name="connsiteX51" fmla="*/ 255854 w 2654630"/>
                <a:gd name="connsiteY51" fmla="*/ 3908498 h 4053512"/>
                <a:gd name="connsiteX52" fmla="*/ 0 w 2654630"/>
                <a:gd name="connsiteY52" fmla="*/ 3897781 h 4053512"/>
                <a:gd name="connsiteX0" fmla="*/ 1050195 w 2654630"/>
                <a:gd name="connsiteY0" fmla="*/ 313768 h 4053586"/>
                <a:gd name="connsiteX1" fmla="*/ 1110928 w 2654630"/>
                <a:gd name="connsiteY1" fmla="*/ 91151 h 4053586"/>
                <a:gd name="connsiteX2" fmla="*/ 1245600 w 2654630"/>
                <a:gd name="connsiteY2" fmla="*/ 140964 h 4053586"/>
                <a:gd name="connsiteX3" fmla="*/ 1460262 w 2654630"/>
                <a:gd name="connsiteY3" fmla="*/ 477 h 4053586"/>
                <a:gd name="connsiteX4" fmla="*/ 1572447 w 2654630"/>
                <a:gd name="connsiteY4" fmla="*/ 193372 h 4053586"/>
                <a:gd name="connsiteX5" fmla="*/ 1631054 w 2654630"/>
                <a:gd name="connsiteY5" fmla="*/ 258172 h 4053586"/>
                <a:gd name="connsiteX6" fmla="*/ 1546496 w 2654630"/>
                <a:gd name="connsiteY6" fmla="*/ 495939 h 4053586"/>
                <a:gd name="connsiteX7" fmla="*/ 1539984 w 2654630"/>
                <a:gd name="connsiteY7" fmla="*/ 615621 h 4053586"/>
                <a:gd name="connsiteX8" fmla="*/ 1566254 w 2654630"/>
                <a:gd name="connsiteY8" fmla="*/ 877372 h 4053586"/>
                <a:gd name="connsiteX9" fmla="*/ 1592334 w 2654630"/>
                <a:gd name="connsiteY9" fmla="*/ 1024661 h 4053586"/>
                <a:gd name="connsiteX10" fmla="*/ 1705232 w 2654630"/>
                <a:gd name="connsiteY10" fmla="*/ 1243238 h 4053586"/>
                <a:gd name="connsiteX11" fmla="*/ 1875189 w 2654630"/>
                <a:gd name="connsiteY11" fmla="*/ 1305527 h 4053586"/>
                <a:gd name="connsiteX12" fmla="*/ 1864562 w 2654630"/>
                <a:gd name="connsiteY12" fmla="*/ 1415498 h 4053586"/>
                <a:gd name="connsiteX13" fmla="*/ 1962923 w 2654630"/>
                <a:gd name="connsiteY13" fmla="*/ 1472299 h 4053586"/>
                <a:gd name="connsiteX14" fmla="*/ 2085157 w 2654630"/>
                <a:gd name="connsiteY14" fmla="*/ 1601229 h 4053586"/>
                <a:gd name="connsiteX15" fmla="*/ 2242552 w 2654630"/>
                <a:gd name="connsiteY15" fmla="*/ 1643926 h 4053586"/>
                <a:gd name="connsiteX16" fmla="*/ 2428750 w 2654630"/>
                <a:gd name="connsiteY16" fmla="*/ 1546473 h 4053586"/>
                <a:gd name="connsiteX17" fmla="*/ 2509625 w 2654630"/>
                <a:gd name="connsiteY17" fmla="*/ 1572928 h 4053586"/>
                <a:gd name="connsiteX18" fmla="*/ 2534742 w 2654630"/>
                <a:gd name="connsiteY18" fmla="*/ 1681432 h 4053586"/>
                <a:gd name="connsiteX19" fmla="*/ 2463577 w 2654630"/>
                <a:gd name="connsiteY19" fmla="*/ 1791776 h 4053586"/>
                <a:gd name="connsiteX20" fmla="*/ 2507447 w 2654630"/>
                <a:gd name="connsiteY20" fmla="*/ 1924224 h 4053586"/>
                <a:gd name="connsiteX21" fmla="*/ 2585308 w 2654630"/>
                <a:gd name="connsiteY21" fmla="*/ 1892073 h 4053586"/>
                <a:gd name="connsiteX22" fmla="*/ 2654630 w 2654630"/>
                <a:gd name="connsiteY22" fmla="*/ 1963404 h 4053586"/>
                <a:gd name="connsiteX23" fmla="*/ 2634036 w 2654630"/>
                <a:gd name="connsiteY23" fmla="*/ 2184767 h 4053586"/>
                <a:gd name="connsiteX24" fmla="*/ 2572753 w 2654630"/>
                <a:gd name="connsiteY24" fmla="*/ 2261119 h 4053586"/>
                <a:gd name="connsiteX25" fmla="*/ 2496230 w 2654630"/>
                <a:gd name="connsiteY25" fmla="*/ 2250735 h 4053586"/>
                <a:gd name="connsiteX26" fmla="*/ 2452527 w 2654630"/>
                <a:gd name="connsiteY26" fmla="*/ 2316702 h 4053586"/>
                <a:gd name="connsiteX27" fmla="*/ 2460899 w 2654630"/>
                <a:gd name="connsiteY27" fmla="*/ 2608894 h 4053586"/>
                <a:gd name="connsiteX28" fmla="*/ 2497906 w 2654630"/>
                <a:gd name="connsiteY28" fmla="*/ 2731126 h 4053586"/>
                <a:gd name="connsiteX29" fmla="*/ 2453533 w 2654630"/>
                <a:gd name="connsiteY29" fmla="*/ 2797099 h 4053586"/>
                <a:gd name="connsiteX30" fmla="*/ 2249922 w 2654630"/>
                <a:gd name="connsiteY30" fmla="*/ 2843982 h 4053586"/>
                <a:gd name="connsiteX31" fmla="*/ 2174571 w 2654630"/>
                <a:gd name="connsiteY31" fmla="*/ 2896726 h 4053586"/>
                <a:gd name="connsiteX32" fmla="*/ 2210234 w 2654630"/>
                <a:gd name="connsiteY32" fmla="*/ 3007907 h 4053586"/>
                <a:gd name="connsiteX33" fmla="*/ 2347537 w 2654630"/>
                <a:gd name="connsiteY33" fmla="*/ 3103681 h 4053586"/>
                <a:gd name="connsiteX34" fmla="*/ 2336151 w 2654630"/>
                <a:gd name="connsiteY34" fmla="*/ 3274133 h 4053586"/>
                <a:gd name="connsiteX35" fmla="*/ 2307352 w 2654630"/>
                <a:gd name="connsiteY35" fmla="*/ 3526972 h 4053586"/>
                <a:gd name="connsiteX36" fmla="*/ 2271854 w 2654630"/>
                <a:gd name="connsiteY36" fmla="*/ 3649372 h 4053586"/>
                <a:gd name="connsiteX37" fmla="*/ 2228654 w 2654630"/>
                <a:gd name="connsiteY37" fmla="*/ 3663772 h 4053586"/>
                <a:gd name="connsiteX38" fmla="*/ 2138068 w 2654630"/>
                <a:gd name="connsiteY38" fmla="*/ 3628275 h 4053586"/>
                <a:gd name="connsiteX39" fmla="*/ 2024544 w 2654630"/>
                <a:gd name="connsiteY39" fmla="*/ 3593282 h 4053586"/>
                <a:gd name="connsiteX40" fmla="*/ 1941157 w 2654630"/>
                <a:gd name="connsiteY40" fmla="*/ 3534676 h 4053586"/>
                <a:gd name="connsiteX41" fmla="*/ 1875854 w 2654630"/>
                <a:gd name="connsiteY41" fmla="*/ 3526972 h 4053586"/>
                <a:gd name="connsiteX42" fmla="*/ 1789288 w 2654630"/>
                <a:gd name="connsiteY42" fmla="*/ 3560457 h 4053586"/>
                <a:gd name="connsiteX43" fmla="*/ 1667054 w 2654630"/>
                <a:gd name="connsiteY43" fmla="*/ 3706972 h 4053586"/>
                <a:gd name="connsiteX44" fmla="*/ 1620342 w 2654630"/>
                <a:gd name="connsiteY44" fmla="*/ 3758715 h 4053586"/>
                <a:gd name="connsiteX45" fmla="*/ 1339537 w 2654630"/>
                <a:gd name="connsiteY45" fmla="*/ 3743475 h 4053586"/>
                <a:gd name="connsiteX46" fmla="*/ 1227854 w 2654630"/>
                <a:gd name="connsiteY46" fmla="*/ 3778972 h 4053586"/>
                <a:gd name="connsiteX47" fmla="*/ 1155854 w 2654630"/>
                <a:gd name="connsiteY47" fmla="*/ 3901372 h 4053586"/>
                <a:gd name="connsiteX48" fmla="*/ 1054997 w 2654630"/>
                <a:gd name="connsiteY48" fmla="*/ 4026097 h 4053586"/>
                <a:gd name="connsiteX49" fmla="*/ 990254 w 2654630"/>
                <a:gd name="connsiteY49" fmla="*/ 4052572 h 4053586"/>
                <a:gd name="connsiteX50" fmla="*/ 788654 w 2654630"/>
                <a:gd name="connsiteY50" fmla="*/ 4030972 h 4053586"/>
                <a:gd name="connsiteX51" fmla="*/ 255854 w 2654630"/>
                <a:gd name="connsiteY51" fmla="*/ 3908572 h 4053586"/>
                <a:gd name="connsiteX52" fmla="*/ 0 w 2654630"/>
                <a:gd name="connsiteY52" fmla="*/ 3897855 h 405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54630" h="4053586">
                  <a:moveTo>
                    <a:pt x="1050195" y="313768"/>
                  </a:moveTo>
                  <a:cubicBezTo>
                    <a:pt x="1091370" y="275842"/>
                    <a:pt x="1069753" y="129077"/>
                    <a:pt x="1110928" y="91151"/>
                  </a:cubicBezTo>
                  <a:lnTo>
                    <a:pt x="1245600" y="140964"/>
                  </a:lnTo>
                  <a:cubicBezTo>
                    <a:pt x="1325526" y="77390"/>
                    <a:pt x="1359405" y="-7113"/>
                    <a:pt x="1460262" y="477"/>
                  </a:cubicBezTo>
                  <a:cubicBezTo>
                    <a:pt x="1516587" y="14914"/>
                    <a:pt x="1563972" y="139578"/>
                    <a:pt x="1572447" y="193372"/>
                  </a:cubicBezTo>
                  <a:lnTo>
                    <a:pt x="1631054" y="258172"/>
                  </a:lnTo>
                  <a:cubicBezTo>
                    <a:pt x="1623816" y="345547"/>
                    <a:pt x="1580466" y="436364"/>
                    <a:pt x="1546496" y="495939"/>
                  </a:cubicBezTo>
                  <a:lnTo>
                    <a:pt x="1539984" y="615621"/>
                  </a:lnTo>
                  <a:lnTo>
                    <a:pt x="1566254" y="877372"/>
                  </a:lnTo>
                  <a:cubicBezTo>
                    <a:pt x="1586110" y="925073"/>
                    <a:pt x="1572478" y="976960"/>
                    <a:pt x="1592334" y="1024661"/>
                  </a:cubicBezTo>
                  <a:lnTo>
                    <a:pt x="1705232" y="1243238"/>
                  </a:lnTo>
                  <a:cubicBezTo>
                    <a:pt x="1791187" y="1247257"/>
                    <a:pt x="1818537" y="1284764"/>
                    <a:pt x="1875189" y="1305527"/>
                  </a:cubicBezTo>
                  <a:cubicBezTo>
                    <a:pt x="1891989" y="1336727"/>
                    <a:pt x="1849940" y="1387703"/>
                    <a:pt x="1864562" y="1415498"/>
                  </a:cubicBezTo>
                  <a:cubicBezTo>
                    <a:pt x="1879184" y="1443293"/>
                    <a:pt x="1926157" y="1441344"/>
                    <a:pt x="1962923" y="1472299"/>
                  </a:cubicBezTo>
                  <a:cubicBezTo>
                    <a:pt x="1999689" y="1503254"/>
                    <a:pt x="2038552" y="1572625"/>
                    <a:pt x="2085157" y="1601229"/>
                  </a:cubicBezTo>
                  <a:cubicBezTo>
                    <a:pt x="2131762" y="1629833"/>
                    <a:pt x="2195752" y="1630726"/>
                    <a:pt x="2242552" y="1643926"/>
                  </a:cubicBezTo>
                  <a:lnTo>
                    <a:pt x="2428750" y="1546473"/>
                  </a:lnTo>
                  <a:lnTo>
                    <a:pt x="2509625" y="1572928"/>
                  </a:lnTo>
                  <a:lnTo>
                    <a:pt x="2534742" y="1681432"/>
                  </a:lnTo>
                  <a:lnTo>
                    <a:pt x="2463577" y="1791776"/>
                  </a:lnTo>
                  <a:lnTo>
                    <a:pt x="2507447" y="1924224"/>
                  </a:lnTo>
                  <a:lnTo>
                    <a:pt x="2585308" y="1892073"/>
                  </a:lnTo>
                  <a:lnTo>
                    <a:pt x="2654630" y="1963404"/>
                  </a:lnTo>
                  <a:lnTo>
                    <a:pt x="2634036" y="2184767"/>
                  </a:lnTo>
                  <a:cubicBezTo>
                    <a:pt x="2606436" y="2209967"/>
                    <a:pt x="2607460" y="2220443"/>
                    <a:pt x="2572753" y="2261119"/>
                  </a:cubicBezTo>
                  <a:lnTo>
                    <a:pt x="2496230" y="2250735"/>
                  </a:lnTo>
                  <a:lnTo>
                    <a:pt x="2452527" y="2316702"/>
                  </a:lnTo>
                  <a:lnTo>
                    <a:pt x="2460899" y="2608894"/>
                  </a:lnTo>
                  <a:lnTo>
                    <a:pt x="2497906" y="2731126"/>
                  </a:lnTo>
                  <a:lnTo>
                    <a:pt x="2453533" y="2797099"/>
                  </a:lnTo>
                  <a:lnTo>
                    <a:pt x="2249922" y="2843982"/>
                  </a:lnTo>
                  <a:lnTo>
                    <a:pt x="2174571" y="2896726"/>
                  </a:lnTo>
                  <a:lnTo>
                    <a:pt x="2210234" y="3007907"/>
                  </a:lnTo>
                  <a:cubicBezTo>
                    <a:pt x="2247434" y="3070307"/>
                    <a:pt x="2326551" y="3059310"/>
                    <a:pt x="2347537" y="3103681"/>
                  </a:cubicBezTo>
                  <a:cubicBezTo>
                    <a:pt x="2368523" y="3148052"/>
                    <a:pt x="2342151" y="3188933"/>
                    <a:pt x="2336151" y="3274133"/>
                  </a:cubicBezTo>
                  <a:lnTo>
                    <a:pt x="2307352" y="3526972"/>
                  </a:lnTo>
                  <a:lnTo>
                    <a:pt x="2271854" y="3649372"/>
                  </a:lnTo>
                  <a:lnTo>
                    <a:pt x="2228654" y="3663772"/>
                  </a:lnTo>
                  <a:lnTo>
                    <a:pt x="2138068" y="3628275"/>
                  </a:lnTo>
                  <a:lnTo>
                    <a:pt x="2024544" y="3593282"/>
                  </a:lnTo>
                  <a:lnTo>
                    <a:pt x="1941157" y="3534676"/>
                  </a:lnTo>
                  <a:lnTo>
                    <a:pt x="1875854" y="3526972"/>
                  </a:lnTo>
                  <a:lnTo>
                    <a:pt x="1789288" y="3560457"/>
                  </a:lnTo>
                  <a:lnTo>
                    <a:pt x="1667054" y="3706972"/>
                  </a:lnTo>
                  <a:lnTo>
                    <a:pt x="1620342" y="3758715"/>
                  </a:lnTo>
                  <a:lnTo>
                    <a:pt x="1339537" y="3743475"/>
                  </a:lnTo>
                  <a:cubicBezTo>
                    <a:pt x="1299937" y="3769875"/>
                    <a:pt x="1258468" y="3752656"/>
                    <a:pt x="1227854" y="3778972"/>
                  </a:cubicBezTo>
                  <a:cubicBezTo>
                    <a:pt x="1197240" y="3805288"/>
                    <a:pt x="1184664" y="3860185"/>
                    <a:pt x="1155854" y="3901372"/>
                  </a:cubicBezTo>
                  <a:lnTo>
                    <a:pt x="1054997" y="4026097"/>
                  </a:lnTo>
                  <a:lnTo>
                    <a:pt x="990254" y="4052572"/>
                  </a:lnTo>
                  <a:cubicBezTo>
                    <a:pt x="947054" y="4054972"/>
                    <a:pt x="911054" y="4054972"/>
                    <a:pt x="788654" y="4030972"/>
                  </a:cubicBezTo>
                  <a:cubicBezTo>
                    <a:pt x="666254" y="4006972"/>
                    <a:pt x="369854" y="3926572"/>
                    <a:pt x="255854" y="3908572"/>
                  </a:cubicBezTo>
                  <a:cubicBezTo>
                    <a:pt x="205454" y="3913372"/>
                    <a:pt x="54586" y="3918173"/>
                    <a:pt x="0" y="3897855"/>
                  </a:cubicBezTo>
                </a:path>
              </a:pathLst>
            </a:custGeom>
            <a:noFill/>
            <a:ln w="34925">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sp>
        <p:nvSpPr>
          <p:cNvPr id="72" name="צורה חופשית 71"/>
          <p:cNvSpPr/>
          <p:nvPr/>
        </p:nvSpPr>
        <p:spPr>
          <a:xfrm>
            <a:off x="9648959" y="3675707"/>
            <a:ext cx="289711" cy="452673"/>
          </a:xfrm>
          <a:custGeom>
            <a:avLst/>
            <a:gdLst>
              <a:gd name="connsiteX0" fmla="*/ 0 w 289711"/>
              <a:gd name="connsiteY0" fmla="*/ 0 h 452673"/>
              <a:gd name="connsiteX1" fmla="*/ 36214 w 289711"/>
              <a:gd name="connsiteY1" fmla="*/ 63374 h 452673"/>
              <a:gd name="connsiteX2" fmla="*/ 190123 w 289711"/>
              <a:gd name="connsiteY2" fmla="*/ 389299 h 452673"/>
              <a:gd name="connsiteX3" fmla="*/ 289711 w 289711"/>
              <a:gd name="connsiteY3" fmla="*/ 452673 h 452673"/>
            </a:gdLst>
            <a:ahLst/>
            <a:cxnLst>
              <a:cxn ang="0">
                <a:pos x="connsiteX0" y="connsiteY0"/>
              </a:cxn>
              <a:cxn ang="0">
                <a:pos x="connsiteX1" y="connsiteY1"/>
              </a:cxn>
              <a:cxn ang="0">
                <a:pos x="connsiteX2" y="connsiteY2"/>
              </a:cxn>
              <a:cxn ang="0">
                <a:pos x="connsiteX3" y="connsiteY3"/>
              </a:cxn>
            </a:cxnLst>
            <a:rect l="l" t="t" r="r" b="b"/>
            <a:pathLst>
              <a:path w="289711" h="452673">
                <a:moveTo>
                  <a:pt x="0" y="0"/>
                </a:moveTo>
                <a:lnTo>
                  <a:pt x="36214" y="63374"/>
                </a:lnTo>
                <a:lnTo>
                  <a:pt x="190123" y="389299"/>
                </a:lnTo>
                <a:lnTo>
                  <a:pt x="289711" y="452673"/>
                </a:lnTo>
              </a:path>
            </a:pathLst>
          </a:custGeom>
          <a:noFill/>
          <a:ln w="38100">
            <a:solidFill>
              <a:srgbClr val="FFC00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endParaRPr lang="he-IL" sz="2022">
              <a:solidFill>
                <a:prstClr val="white"/>
              </a:solidFill>
            </a:endParaRPr>
          </a:p>
        </p:txBody>
      </p:sp>
    </p:spTree>
    <p:extLst>
      <p:ext uri="{BB962C8B-B14F-4D97-AF65-F5344CB8AC3E}">
        <p14:creationId xmlns:p14="http://schemas.microsoft.com/office/powerpoint/2010/main" val="2781700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צורה חופשית 63"/>
          <p:cNvSpPr/>
          <p:nvPr/>
        </p:nvSpPr>
        <p:spPr>
          <a:xfrm>
            <a:off x="5547595" y="-79174"/>
            <a:ext cx="6869278" cy="7196254"/>
          </a:xfrm>
          <a:custGeom>
            <a:avLst/>
            <a:gdLst>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43100 w 4924425"/>
              <a:gd name="connsiteY7" fmla="*/ 923925 h 6381750"/>
              <a:gd name="connsiteX8" fmla="*/ 2038350 w 4924425"/>
              <a:gd name="connsiteY8" fmla="*/ 514350 h 6381750"/>
              <a:gd name="connsiteX9" fmla="*/ 2095500 w 4924425"/>
              <a:gd name="connsiteY9" fmla="*/ 295275 h 6381750"/>
              <a:gd name="connsiteX10" fmla="*/ 4924425 w 4924425"/>
              <a:gd name="connsiteY10" fmla="*/ 0 h 6381750"/>
              <a:gd name="connsiteX11" fmla="*/ 4343400 w 4924425"/>
              <a:gd name="connsiteY11" fmla="*/ 485775 h 6381750"/>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28812 w 4924425"/>
              <a:gd name="connsiteY7" fmla="*/ 892969 h 6381750"/>
              <a:gd name="connsiteX8" fmla="*/ 2038350 w 4924425"/>
              <a:gd name="connsiteY8" fmla="*/ 514350 h 6381750"/>
              <a:gd name="connsiteX9" fmla="*/ 2095500 w 4924425"/>
              <a:gd name="connsiteY9" fmla="*/ 295275 h 6381750"/>
              <a:gd name="connsiteX10" fmla="*/ 4924425 w 4924425"/>
              <a:gd name="connsiteY10" fmla="*/ 0 h 6381750"/>
              <a:gd name="connsiteX11" fmla="*/ 4343400 w 4924425"/>
              <a:gd name="connsiteY11" fmla="*/ 485775 h 6381750"/>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28812 w 4924425"/>
              <a:gd name="connsiteY7" fmla="*/ 892969 h 6381750"/>
              <a:gd name="connsiteX8" fmla="*/ 2038350 w 4924425"/>
              <a:gd name="connsiteY8" fmla="*/ 514350 h 6381750"/>
              <a:gd name="connsiteX9" fmla="*/ 2107406 w 4924425"/>
              <a:gd name="connsiteY9" fmla="*/ 290513 h 6381750"/>
              <a:gd name="connsiteX10" fmla="*/ 4924425 w 4924425"/>
              <a:gd name="connsiteY10" fmla="*/ 0 h 6381750"/>
              <a:gd name="connsiteX11" fmla="*/ 4343400 w 4924425"/>
              <a:gd name="connsiteY11" fmla="*/ 485775 h 6381750"/>
              <a:gd name="connsiteX0" fmla="*/ 4333875 w 4405275"/>
              <a:gd name="connsiteY0" fmla="*/ 177195 h 6139845"/>
              <a:gd name="connsiteX1" fmla="*/ 4371975 w 4405275"/>
              <a:gd name="connsiteY1" fmla="*/ 6139845 h 6139845"/>
              <a:gd name="connsiteX2" fmla="*/ 0 w 4405275"/>
              <a:gd name="connsiteY2" fmla="*/ 5920770 h 6139845"/>
              <a:gd name="connsiteX3" fmla="*/ 133350 w 4405275"/>
              <a:gd name="connsiteY3" fmla="*/ 5615970 h 6139845"/>
              <a:gd name="connsiteX4" fmla="*/ 219075 w 4405275"/>
              <a:gd name="connsiteY4" fmla="*/ 4415820 h 6139845"/>
              <a:gd name="connsiteX5" fmla="*/ 1419225 w 4405275"/>
              <a:gd name="connsiteY5" fmla="*/ 1205895 h 6139845"/>
              <a:gd name="connsiteX6" fmla="*/ 1838325 w 4405275"/>
              <a:gd name="connsiteY6" fmla="*/ 929670 h 6139845"/>
              <a:gd name="connsiteX7" fmla="*/ 1928812 w 4405275"/>
              <a:gd name="connsiteY7" fmla="*/ 651064 h 6139845"/>
              <a:gd name="connsiteX8" fmla="*/ 2038350 w 4405275"/>
              <a:gd name="connsiteY8" fmla="*/ 272445 h 6139845"/>
              <a:gd name="connsiteX9" fmla="*/ 2107406 w 4405275"/>
              <a:gd name="connsiteY9" fmla="*/ 48608 h 6139845"/>
              <a:gd name="connsiteX10" fmla="*/ 4389988 w 4405275"/>
              <a:gd name="connsiteY10" fmla="*/ 0 h 6139845"/>
              <a:gd name="connsiteX11" fmla="*/ 4343400 w 4405275"/>
              <a:gd name="connsiteY11" fmla="*/ 243870 h 6139845"/>
              <a:gd name="connsiteX0" fmla="*/ 4333875 w 4389988"/>
              <a:gd name="connsiteY0" fmla="*/ 177195 h 6139845"/>
              <a:gd name="connsiteX1" fmla="*/ 4371975 w 4389988"/>
              <a:gd name="connsiteY1" fmla="*/ 6139845 h 6139845"/>
              <a:gd name="connsiteX2" fmla="*/ 0 w 4389988"/>
              <a:gd name="connsiteY2" fmla="*/ 5920770 h 6139845"/>
              <a:gd name="connsiteX3" fmla="*/ 133350 w 4389988"/>
              <a:gd name="connsiteY3" fmla="*/ 5615970 h 6139845"/>
              <a:gd name="connsiteX4" fmla="*/ 219075 w 4389988"/>
              <a:gd name="connsiteY4" fmla="*/ 4415820 h 6139845"/>
              <a:gd name="connsiteX5" fmla="*/ 1419225 w 4389988"/>
              <a:gd name="connsiteY5" fmla="*/ 1205895 h 6139845"/>
              <a:gd name="connsiteX6" fmla="*/ 1838325 w 4389988"/>
              <a:gd name="connsiteY6" fmla="*/ 929670 h 6139845"/>
              <a:gd name="connsiteX7" fmla="*/ 1928812 w 4389988"/>
              <a:gd name="connsiteY7" fmla="*/ 651064 h 6139845"/>
              <a:gd name="connsiteX8" fmla="*/ 2038350 w 4389988"/>
              <a:gd name="connsiteY8" fmla="*/ 272445 h 6139845"/>
              <a:gd name="connsiteX9" fmla="*/ 2107406 w 4389988"/>
              <a:gd name="connsiteY9" fmla="*/ 48608 h 6139845"/>
              <a:gd name="connsiteX10" fmla="*/ 4389988 w 4389988"/>
              <a:gd name="connsiteY10" fmla="*/ 0 h 6139845"/>
              <a:gd name="connsiteX0" fmla="*/ 4371975 w 4389988"/>
              <a:gd name="connsiteY0" fmla="*/ 6139845 h 6139845"/>
              <a:gd name="connsiteX1" fmla="*/ 0 w 4389988"/>
              <a:gd name="connsiteY1" fmla="*/ 5920770 h 6139845"/>
              <a:gd name="connsiteX2" fmla="*/ 133350 w 4389988"/>
              <a:gd name="connsiteY2" fmla="*/ 5615970 h 6139845"/>
              <a:gd name="connsiteX3" fmla="*/ 219075 w 4389988"/>
              <a:gd name="connsiteY3" fmla="*/ 4415820 h 6139845"/>
              <a:gd name="connsiteX4" fmla="*/ 1419225 w 4389988"/>
              <a:gd name="connsiteY4" fmla="*/ 1205895 h 6139845"/>
              <a:gd name="connsiteX5" fmla="*/ 1838325 w 4389988"/>
              <a:gd name="connsiteY5" fmla="*/ 929670 h 6139845"/>
              <a:gd name="connsiteX6" fmla="*/ 1928812 w 4389988"/>
              <a:gd name="connsiteY6" fmla="*/ 651064 h 6139845"/>
              <a:gd name="connsiteX7" fmla="*/ 2038350 w 4389988"/>
              <a:gd name="connsiteY7" fmla="*/ 272445 h 6139845"/>
              <a:gd name="connsiteX8" fmla="*/ 2107406 w 4389988"/>
              <a:gd name="connsiteY8" fmla="*/ 48608 h 6139845"/>
              <a:gd name="connsiteX9" fmla="*/ 4389988 w 4389988"/>
              <a:gd name="connsiteY9" fmla="*/ 0 h 6139845"/>
              <a:gd name="connsiteX0" fmla="*/ 4371975 w 4389988"/>
              <a:gd name="connsiteY0" fmla="*/ 6139845 h 6139845"/>
              <a:gd name="connsiteX1" fmla="*/ 0 w 4389988"/>
              <a:gd name="connsiteY1" fmla="*/ 5920770 h 6139845"/>
              <a:gd name="connsiteX2" fmla="*/ 133350 w 4389988"/>
              <a:gd name="connsiteY2" fmla="*/ 5615970 h 6139845"/>
              <a:gd name="connsiteX3" fmla="*/ 219075 w 4389988"/>
              <a:gd name="connsiteY3" fmla="*/ 4415820 h 6139845"/>
              <a:gd name="connsiteX4" fmla="*/ 1419225 w 4389988"/>
              <a:gd name="connsiteY4" fmla="*/ 1205895 h 6139845"/>
              <a:gd name="connsiteX5" fmla="*/ 1838325 w 4389988"/>
              <a:gd name="connsiteY5" fmla="*/ 929670 h 6139845"/>
              <a:gd name="connsiteX6" fmla="*/ 1928812 w 4389988"/>
              <a:gd name="connsiteY6" fmla="*/ 651064 h 6139845"/>
              <a:gd name="connsiteX7" fmla="*/ 2038350 w 4389988"/>
              <a:gd name="connsiteY7" fmla="*/ 272445 h 6139845"/>
              <a:gd name="connsiteX8" fmla="*/ 2107406 w 4389988"/>
              <a:gd name="connsiteY8" fmla="*/ 48608 h 6139845"/>
              <a:gd name="connsiteX9" fmla="*/ 4389988 w 4389988"/>
              <a:gd name="connsiteY9" fmla="*/ 0 h 6139845"/>
              <a:gd name="connsiteX10" fmla="*/ 4371975 w 4389988"/>
              <a:gd name="connsiteY10" fmla="*/ 6139845 h 6139845"/>
              <a:gd name="connsiteX0" fmla="*/ 4371975 w 4371975"/>
              <a:gd name="connsiteY0" fmla="*/ 6115655 h 6115655"/>
              <a:gd name="connsiteX1" fmla="*/ 0 w 4371975"/>
              <a:gd name="connsiteY1" fmla="*/ 5896580 h 6115655"/>
              <a:gd name="connsiteX2" fmla="*/ 133350 w 4371975"/>
              <a:gd name="connsiteY2" fmla="*/ 5591780 h 6115655"/>
              <a:gd name="connsiteX3" fmla="*/ 219075 w 4371975"/>
              <a:gd name="connsiteY3" fmla="*/ 4391630 h 6115655"/>
              <a:gd name="connsiteX4" fmla="*/ 1419225 w 4371975"/>
              <a:gd name="connsiteY4" fmla="*/ 1181705 h 6115655"/>
              <a:gd name="connsiteX5" fmla="*/ 1838325 w 4371975"/>
              <a:gd name="connsiteY5" fmla="*/ 905480 h 6115655"/>
              <a:gd name="connsiteX6" fmla="*/ 1928812 w 4371975"/>
              <a:gd name="connsiteY6" fmla="*/ 626874 h 6115655"/>
              <a:gd name="connsiteX7" fmla="*/ 2038350 w 4371975"/>
              <a:gd name="connsiteY7" fmla="*/ 248255 h 6115655"/>
              <a:gd name="connsiteX8" fmla="*/ 2107406 w 4371975"/>
              <a:gd name="connsiteY8" fmla="*/ 24418 h 6115655"/>
              <a:gd name="connsiteX9" fmla="*/ 4326580 w 4371975"/>
              <a:gd name="connsiteY9" fmla="*/ 0 h 6115655"/>
              <a:gd name="connsiteX10" fmla="*/ 4371975 w 4371975"/>
              <a:gd name="connsiteY10" fmla="*/ 6115655 h 611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1975" h="6115655">
                <a:moveTo>
                  <a:pt x="4371975" y="6115655"/>
                </a:moveTo>
                <a:lnTo>
                  <a:pt x="0" y="5896580"/>
                </a:lnTo>
                <a:lnTo>
                  <a:pt x="133350" y="5591780"/>
                </a:lnTo>
                <a:lnTo>
                  <a:pt x="219075" y="4391630"/>
                </a:lnTo>
                <a:lnTo>
                  <a:pt x="1419225" y="1181705"/>
                </a:lnTo>
                <a:lnTo>
                  <a:pt x="1838325" y="905480"/>
                </a:lnTo>
                <a:lnTo>
                  <a:pt x="1928812" y="626874"/>
                </a:lnTo>
                <a:lnTo>
                  <a:pt x="2038350" y="248255"/>
                </a:lnTo>
                <a:lnTo>
                  <a:pt x="2107406" y="24418"/>
                </a:lnTo>
                <a:lnTo>
                  <a:pt x="4326580" y="0"/>
                </a:lnTo>
                <a:lnTo>
                  <a:pt x="4371975" y="611565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pic>
        <p:nvPicPr>
          <p:cNvPr id="65" name="תמונה 6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268" y="-14476"/>
            <a:ext cx="6823732" cy="7083460"/>
          </a:xfrm>
          <a:prstGeom prst="rect">
            <a:avLst/>
          </a:prstGeom>
        </p:spPr>
      </p:pic>
      <p:sp>
        <p:nvSpPr>
          <p:cNvPr id="66" name="צורה חופשית 65"/>
          <p:cNvSpPr/>
          <p:nvPr/>
        </p:nvSpPr>
        <p:spPr>
          <a:xfrm>
            <a:off x="8506432" y="1983856"/>
            <a:ext cx="904112" cy="209216"/>
          </a:xfrm>
          <a:custGeom>
            <a:avLst/>
            <a:gdLst>
              <a:gd name="connsiteX0" fmla="*/ 0 w 768350"/>
              <a:gd name="connsiteY0" fmla="*/ 15875 h 177800"/>
              <a:gd name="connsiteX1" fmla="*/ 254000 w 768350"/>
              <a:gd name="connsiteY1" fmla="*/ 0 h 177800"/>
              <a:gd name="connsiteX2" fmla="*/ 288925 w 768350"/>
              <a:gd name="connsiteY2" fmla="*/ 114300 h 177800"/>
              <a:gd name="connsiteX3" fmla="*/ 311150 w 768350"/>
              <a:gd name="connsiteY3" fmla="*/ 139700 h 177800"/>
              <a:gd name="connsiteX4" fmla="*/ 314325 w 768350"/>
              <a:gd name="connsiteY4" fmla="*/ 177800 h 177800"/>
              <a:gd name="connsiteX5" fmla="*/ 368300 w 768350"/>
              <a:gd name="connsiteY5" fmla="*/ 168275 h 177800"/>
              <a:gd name="connsiteX6" fmla="*/ 441325 w 768350"/>
              <a:gd name="connsiteY6" fmla="*/ 104775 h 177800"/>
              <a:gd name="connsiteX7" fmla="*/ 479425 w 768350"/>
              <a:gd name="connsiteY7" fmla="*/ 117475 h 177800"/>
              <a:gd name="connsiteX8" fmla="*/ 517525 w 768350"/>
              <a:gd name="connsiteY8" fmla="*/ 114300 h 177800"/>
              <a:gd name="connsiteX9" fmla="*/ 574675 w 768350"/>
              <a:gd name="connsiteY9" fmla="*/ 104775 h 177800"/>
              <a:gd name="connsiteX10" fmla="*/ 606425 w 768350"/>
              <a:gd name="connsiteY10" fmla="*/ 95250 h 177800"/>
              <a:gd name="connsiteX11" fmla="*/ 635000 w 768350"/>
              <a:gd name="connsiteY11" fmla="*/ 104775 h 177800"/>
              <a:gd name="connsiteX12" fmla="*/ 669925 w 768350"/>
              <a:gd name="connsiteY12" fmla="*/ 107950 h 177800"/>
              <a:gd name="connsiteX13" fmla="*/ 698500 w 768350"/>
              <a:gd name="connsiteY13" fmla="*/ 98425 h 177800"/>
              <a:gd name="connsiteX14" fmla="*/ 742950 w 768350"/>
              <a:gd name="connsiteY14" fmla="*/ 50800 h 177800"/>
              <a:gd name="connsiteX15" fmla="*/ 768350 w 768350"/>
              <a:gd name="connsiteY15" fmla="*/ 9525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8350" h="177800">
                <a:moveTo>
                  <a:pt x="0" y="15875"/>
                </a:moveTo>
                <a:lnTo>
                  <a:pt x="254000" y="0"/>
                </a:lnTo>
                <a:lnTo>
                  <a:pt x="288925" y="114300"/>
                </a:lnTo>
                <a:lnTo>
                  <a:pt x="311150" y="139700"/>
                </a:lnTo>
                <a:lnTo>
                  <a:pt x="314325" y="177800"/>
                </a:lnTo>
                <a:lnTo>
                  <a:pt x="368300" y="168275"/>
                </a:lnTo>
                <a:lnTo>
                  <a:pt x="441325" y="104775"/>
                </a:lnTo>
                <a:lnTo>
                  <a:pt x="479425" y="117475"/>
                </a:lnTo>
                <a:lnTo>
                  <a:pt x="517525" y="114300"/>
                </a:lnTo>
                <a:lnTo>
                  <a:pt x="574675" y="104775"/>
                </a:lnTo>
                <a:lnTo>
                  <a:pt x="606425" y="95250"/>
                </a:lnTo>
                <a:lnTo>
                  <a:pt x="635000" y="104775"/>
                </a:lnTo>
                <a:lnTo>
                  <a:pt x="669925" y="107950"/>
                </a:lnTo>
                <a:lnTo>
                  <a:pt x="698500" y="98425"/>
                </a:lnTo>
                <a:lnTo>
                  <a:pt x="742950" y="50800"/>
                </a:lnTo>
                <a:lnTo>
                  <a:pt x="768350" y="9525"/>
                </a:lnTo>
              </a:path>
            </a:pathLst>
          </a:custGeom>
          <a:noFill/>
          <a:ln w="15875">
            <a:solidFill>
              <a:srgbClr val="92D050">
                <a:alpha val="79000"/>
              </a:srgbClr>
            </a:solidFill>
          </a:ln>
          <a:effectLst>
            <a:outerShdw blurRad="25400" dir="1200000" algn="ctr" rotWithShape="0">
              <a:srgbClr val="000000">
                <a:alpha val="5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7" name="צורה חופשית 66"/>
          <p:cNvSpPr/>
          <p:nvPr/>
        </p:nvSpPr>
        <p:spPr>
          <a:xfrm>
            <a:off x="8465336" y="1995064"/>
            <a:ext cx="138232" cy="198008"/>
          </a:xfrm>
          <a:custGeom>
            <a:avLst/>
            <a:gdLst>
              <a:gd name="connsiteX0" fmla="*/ 117475 w 117475"/>
              <a:gd name="connsiteY0" fmla="*/ 0 h 168275"/>
              <a:gd name="connsiteX1" fmla="*/ 98425 w 117475"/>
              <a:gd name="connsiteY1" fmla="*/ 73025 h 168275"/>
              <a:gd name="connsiteX2" fmla="*/ 104775 w 117475"/>
              <a:gd name="connsiteY2" fmla="*/ 104775 h 168275"/>
              <a:gd name="connsiteX3" fmla="*/ 114300 w 117475"/>
              <a:gd name="connsiteY3" fmla="*/ 155575 h 168275"/>
              <a:gd name="connsiteX4" fmla="*/ 0 w 117475"/>
              <a:gd name="connsiteY4" fmla="*/ 168275 h 168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75" h="168275">
                <a:moveTo>
                  <a:pt x="117475" y="0"/>
                </a:moveTo>
                <a:lnTo>
                  <a:pt x="98425" y="73025"/>
                </a:lnTo>
                <a:lnTo>
                  <a:pt x="104775" y="104775"/>
                </a:lnTo>
                <a:lnTo>
                  <a:pt x="114300" y="155575"/>
                </a:lnTo>
                <a:lnTo>
                  <a:pt x="0" y="168275"/>
                </a:lnTo>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8" name="צורה חופשית 67"/>
          <p:cNvSpPr/>
          <p:nvPr/>
        </p:nvSpPr>
        <p:spPr>
          <a:xfrm>
            <a:off x="8087998" y="3709890"/>
            <a:ext cx="934001" cy="762145"/>
          </a:xfrm>
          <a:custGeom>
            <a:avLst/>
            <a:gdLst>
              <a:gd name="connsiteX0" fmla="*/ 0 w 793750"/>
              <a:gd name="connsiteY0" fmla="*/ 561975 h 647700"/>
              <a:gd name="connsiteX1" fmla="*/ 101600 w 793750"/>
              <a:gd name="connsiteY1" fmla="*/ 593725 h 647700"/>
              <a:gd name="connsiteX2" fmla="*/ 184150 w 793750"/>
              <a:gd name="connsiteY2" fmla="*/ 647700 h 647700"/>
              <a:gd name="connsiteX3" fmla="*/ 282575 w 793750"/>
              <a:gd name="connsiteY3" fmla="*/ 463550 h 647700"/>
              <a:gd name="connsiteX4" fmla="*/ 206375 w 793750"/>
              <a:gd name="connsiteY4" fmla="*/ 361950 h 647700"/>
              <a:gd name="connsiteX5" fmla="*/ 247650 w 793750"/>
              <a:gd name="connsiteY5" fmla="*/ 0 h 647700"/>
              <a:gd name="connsiteX6" fmla="*/ 384175 w 793750"/>
              <a:gd name="connsiteY6" fmla="*/ 12700 h 647700"/>
              <a:gd name="connsiteX7" fmla="*/ 434975 w 793750"/>
              <a:gd name="connsiteY7" fmla="*/ 101600 h 647700"/>
              <a:gd name="connsiteX8" fmla="*/ 615950 w 793750"/>
              <a:gd name="connsiteY8" fmla="*/ 333375 h 647700"/>
              <a:gd name="connsiteX9" fmla="*/ 701675 w 793750"/>
              <a:gd name="connsiteY9" fmla="*/ 415925 h 647700"/>
              <a:gd name="connsiteX10" fmla="*/ 793750 w 793750"/>
              <a:gd name="connsiteY10" fmla="*/ 44767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3750" h="647700">
                <a:moveTo>
                  <a:pt x="0" y="561975"/>
                </a:moveTo>
                <a:lnTo>
                  <a:pt x="101600" y="593725"/>
                </a:lnTo>
                <a:lnTo>
                  <a:pt x="184150" y="647700"/>
                </a:lnTo>
                <a:lnTo>
                  <a:pt x="282575" y="463550"/>
                </a:lnTo>
                <a:lnTo>
                  <a:pt x="206375" y="361950"/>
                </a:lnTo>
                <a:lnTo>
                  <a:pt x="247650" y="0"/>
                </a:lnTo>
                <a:lnTo>
                  <a:pt x="384175" y="12700"/>
                </a:lnTo>
                <a:lnTo>
                  <a:pt x="434975" y="101600"/>
                </a:lnTo>
                <a:lnTo>
                  <a:pt x="615950" y="333375"/>
                </a:lnTo>
                <a:lnTo>
                  <a:pt x="701675" y="415925"/>
                </a:lnTo>
                <a:lnTo>
                  <a:pt x="793750" y="447675"/>
                </a:lnTo>
              </a:path>
            </a:pathLst>
          </a:custGeom>
          <a:noFill/>
          <a:ln w="15875">
            <a:solidFill>
              <a:srgbClr val="92D050"/>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9" name="צורה חופשית 68"/>
          <p:cNvSpPr/>
          <p:nvPr/>
        </p:nvSpPr>
        <p:spPr>
          <a:xfrm>
            <a:off x="7822743" y="4359954"/>
            <a:ext cx="145704" cy="141968"/>
          </a:xfrm>
          <a:custGeom>
            <a:avLst/>
            <a:gdLst>
              <a:gd name="connsiteX0" fmla="*/ 31750 w 123825"/>
              <a:gd name="connsiteY0" fmla="*/ 0 h 120650"/>
              <a:gd name="connsiteX1" fmla="*/ 0 w 123825"/>
              <a:gd name="connsiteY1" fmla="*/ 92075 h 120650"/>
              <a:gd name="connsiteX2" fmla="*/ 85725 w 123825"/>
              <a:gd name="connsiteY2" fmla="*/ 117475 h 120650"/>
              <a:gd name="connsiteX3" fmla="*/ 123825 w 123825"/>
              <a:gd name="connsiteY3" fmla="*/ 120650 h 120650"/>
            </a:gdLst>
            <a:ahLst/>
            <a:cxnLst>
              <a:cxn ang="0">
                <a:pos x="connsiteX0" y="connsiteY0"/>
              </a:cxn>
              <a:cxn ang="0">
                <a:pos x="connsiteX1" y="connsiteY1"/>
              </a:cxn>
              <a:cxn ang="0">
                <a:pos x="connsiteX2" y="connsiteY2"/>
              </a:cxn>
              <a:cxn ang="0">
                <a:pos x="connsiteX3" y="connsiteY3"/>
              </a:cxn>
            </a:cxnLst>
            <a:rect l="l" t="t" r="r" b="b"/>
            <a:pathLst>
              <a:path w="123825" h="120650">
                <a:moveTo>
                  <a:pt x="31750" y="0"/>
                </a:moveTo>
                <a:lnTo>
                  <a:pt x="0" y="92075"/>
                </a:lnTo>
                <a:lnTo>
                  <a:pt x="85725" y="117475"/>
                </a:lnTo>
                <a:lnTo>
                  <a:pt x="123825" y="120650"/>
                </a:lnTo>
              </a:path>
            </a:pathLst>
          </a:custGeom>
          <a:noFill/>
          <a:ln w="15875">
            <a:solidFill>
              <a:srgbClr val="CC6600">
                <a:alpha val="80000"/>
              </a:srgbClr>
            </a:solidFill>
          </a:ln>
          <a:effectLst>
            <a:outerShdw blurRad="254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5" name="צורה חופשית 74"/>
          <p:cNvSpPr/>
          <p:nvPr/>
        </p:nvSpPr>
        <p:spPr>
          <a:xfrm>
            <a:off x="7897463" y="4322593"/>
            <a:ext cx="2484442" cy="1225409"/>
          </a:xfrm>
          <a:custGeom>
            <a:avLst/>
            <a:gdLst>
              <a:gd name="connsiteX0" fmla="*/ 0 w 2111375"/>
              <a:gd name="connsiteY0" fmla="*/ 136525 h 1041400"/>
              <a:gd name="connsiteX1" fmla="*/ 31750 w 2111375"/>
              <a:gd name="connsiteY1" fmla="*/ 0 h 1041400"/>
              <a:gd name="connsiteX2" fmla="*/ 120650 w 2111375"/>
              <a:gd name="connsiteY2" fmla="*/ 50800 h 1041400"/>
              <a:gd name="connsiteX3" fmla="*/ 187325 w 2111375"/>
              <a:gd name="connsiteY3" fmla="*/ 63500 h 1041400"/>
              <a:gd name="connsiteX4" fmla="*/ 273050 w 2111375"/>
              <a:gd name="connsiteY4" fmla="*/ 92075 h 1041400"/>
              <a:gd name="connsiteX5" fmla="*/ 441325 w 2111375"/>
              <a:gd name="connsiteY5" fmla="*/ 193675 h 1041400"/>
              <a:gd name="connsiteX6" fmla="*/ 377825 w 2111375"/>
              <a:gd name="connsiteY6" fmla="*/ 317500 h 1041400"/>
              <a:gd name="connsiteX7" fmla="*/ 488950 w 2111375"/>
              <a:gd name="connsiteY7" fmla="*/ 374650 h 1041400"/>
              <a:gd name="connsiteX8" fmla="*/ 615950 w 2111375"/>
              <a:gd name="connsiteY8" fmla="*/ 422275 h 1041400"/>
              <a:gd name="connsiteX9" fmla="*/ 768350 w 2111375"/>
              <a:gd name="connsiteY9" fmla="*/ 434975 h 1041400"/>
              <a:gd name="connsiteX10" fmla="*/ 771525 w 2111375"/>
              <a:gd name="connsiteY10" fmla="*/ 469900 h 1041400"/>
              <a:gd name="connsiteX11" fmla="*/ 942975 w 2111375"/>
              <a:gd name="connsiteY11" fmla="*/ 450850 h 1041400"/>
              <a:gd name="connsiteX12" fmla="*/ 1006475 w 2111375"/>
              <a:gd name="connsiteY12" fmla="*/ 457200 h 1041400"/>
              <a:gd name="connsiteX13" fmla="*/ 1054100 w 2111375"/>
              <a:gd name="connsiteY13" fmla="*/ 476250 h 1041400"/>
              <a:gd name="connsiteX14" fmla="*/ 1076325 w 2111375"/>
              <a:gd name="connsiteY14" fmla="*/ 488950 h 1041400"/>
              <a:gd name="connsiteX15" fmla="*/ 1101725 w 2111375"/>
              <a:gd name="connsiteY15" fmla="*/ 501650 h 1041400"/>
              <a:gd name="connsiteX16" fmla="*/ 1114425 w 2111375"/>
              <a:gd name="connsiteY16" fmla="*/ 495300 h 1041400"/>
              <a:gd name="connsiteX17" fmla="*/ 1165225 w 2111375"/>
              <a:gd name="connsiteY17" fmla="*/ 495300 h 1041400"/>
              <a:gd name="connsiteX18" fmla="*/ 1139825 w 2111375"/>
              <a:gd name="connsiteY18" fmla="*/ 409575 h 1041400"/>
              <a:gd name="connsiteX19" fmla="*/ 1327150 w 2111375"/>
              <a:gd name="connsiteY19" fmla="*/ 355600 h 1041400"/>
              <a:gd name="connsiteX20" fmla="*/ 1336675 w 2111375"/>
              <a:gd name="connsiteY20" fmla="*/ 355600 h 1041400"/>
              <a:gd name="connsiteX21" fmla="*/ 1330325 w 2111375"/>
              <a:gd name="connsiteY21" fmla="*/ 384175 h 1041400"/>
              <a:gd name="connsiteX22" fmla="*/ 1308100 w 2111375"/>
              <a:gd name="connsiteY22" fmla="*/ 406400 h 1041400"/>
              <a:gd name="connsiteX23" fmla="*/ 1308100 w 2111375"/>
              <a:gd name="connsiteY23" fmla="*/ 428625 h 1041400"/>
              <a:gd name="connsiteX24" fmla="*/ 1317625 w 2111375"/>
              <a:gd name="connsiteY24" fmla="*/ 733425 h 1041400"/>
              <a:gd name="connsiteX25" fmla="*/ 1304925 w 2111375"/>
              <a:gd name="connsiteY25" fmla="*/ 784225 h 1041400"/>
              <a:gd name="connsiteX26" fmla="*/ 1308100 w 2111375"/>
              <a:gd name="connsiteY26" fmla="*/ 828675 h 1041400"/>
              <a:gd name="connsiteX27" fmla="*/ 1320800 w 2111375"/>
              <a:gd name="connsiteY27" fmla="*/ 863600 h 1041400"/>
              <a:gd name="connsiteX28" fmla="*/ 1333500 w 2111375"/>
              <a:gd name="connsiteY28" fmla="*/ 942975 h 1041400"/>
              <a:gd name="connsiteX29" fmla="*/ 1349375 w 2111375"/>
              <a:gd name="connsiteY29" fmla="*/ 974725 h 1041400"/>
              <a:gd name="connsiteX30" fmla="*/ 1438275 w 2111375"/>
              <a:gd name="connsiteY30" fmla="*/ 1028700 h 1041400"/>
              <a:gd name="connsiteX31" fmla="*/ 1616075 w 2111375"/>
              <a:gd name="connsiteY31" fmla="*/ 1041400 h 1041400"/>
              <a:gd name="connsiteX32" fmla="*/ 1644650 w 2111375"/>
              <a:gd name="connsiteY32" fmla="*/ 977900 h 1041400"/>
              <a:gd name="connsiteX33" fmla="*/ 1695450 w 2111375"/>
              <a:gd name="connsiteY33" fmla="*/ 952500 h 1041400"/>
              <a:gd name="connsiteX34" fmla="*/ 1730375 w 2111375"/>
              <a:gd name="connsiteY34" fmla="*/ 1012825 h 1041400"/>
              <a:gd name="connsiteX35" fmla="*/ 1743075 w 2111375"/>
              <a:gd name="connsiteY35" fmla="*/ 1028700 h 1041400"/>
              <a:gd name="connsiteX36" fmla="*/ 1793875 w 2111375"/>
              <a:gd name="connsiteY36" fmla="*/ 1028700 h 1041400"/>
              <a:gd name="connsiteX37" fmla="*/ 1797050 w 2111375"/>
              <a:gd name="connsiteY37" fmla="*/ 1003300 h 1041400"/>
              <a:gd name="connsiteX38" fmla="*/ 1790700 w 2111375"/>
              <a:gd name="connsiteY38" fmla="*/ 955675 h 1041400"/>
              <a:gd name="connsiteX39" fmla="*/ 1841500 w 2111375"/>
              <a:gd name="connsiteY39" fmla="*/ 942975 h 1041400"/>
              <a:gd name="connsiteX40" fmla="*/ 1866900 w 2111375"/>
              <a:gd name="connsiteY40" fmla="*/ 930275 h 1041400"/>
              <a:gd name="connsiteX41" fmla="*/ 1924050 w 2111375"/>
              <a:gd name="connsiteY41" fmla="*/ 854075 h 1041400"/>
              <a:gd name="connsiteX42" fmla="*/ 1939925 w 2111375"/>
              <a:gd name="connsiteY42" fmla="*/ 800100 h 1041400"/>
              <a:gd name="connsiteX43" fmla="*/ 1978025 w 2111375"/>
              <a:gd name="connsiteY43" fmla="*/ 762000 h 1041400"/>
              <a:gd name="connsiteX44" fmla="*/ 2025650 w 2111375"/>
              <a:gd name="connsiteY44" fmla="*/ 688975 h 1041400"/>
              <a:gd name="connsiteX45" fmla="*/ 2063750 w 2111375"/>
              <a:gd name="connsiteY45" fmla="*/ 568325 h 1041400"/>
              <a:gd name="connsiteX46" fmla="*/ 2082800 w 2111375"/>
              <a:gd name="connsiteY46" fmla="*/ 527050 h 1041400"/>
              <a:gd name="connsiteX47" fmla="*/ 2095500 w 2111375"/>
              <a:gd name="connsiteY47" fmla="*/ 511175 h 1041400"/>
              <a:gd name="connsiteX48" fmla="*/ 2101850 w 2111375"/>
              <a:gd name="connsiteY48" fmla="*/ 476250 h 1041400"/>
              <a:gd name="connsiteX49" fmla="*/ 2111375 w 2111375"/>
              <a:gd name="connsiteY49" fmla="*/ 438150 h 1041400"/>
              <a:gd name="connsiteX50" fmla="*/ 1997075 w 2111375"/>
              <a:gd name="connsiteY50" fmla="*/ 400050 h 1041400"/>
              <a:gd name="connsiteX51" fmla="*/ 1952625 w 2111375"/>
              <a:gd name="connsiteY51" fmla="*/ 400050 h 1041400"/>
              <a:gd name="connsiteX52" fmla="*/ 1892300 w 2111375"/>
              <a:gd name="connsiteY52" fmla="*/ 422275 h 1041400"/>
              <a:gd name="connsiteX53" fmla="*/ 1838325 w 2111375"/>
              <a:gd name="connsiteY53" fmla="*/ 371475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11375" h="1041400">
                <a:moveTo>
                  <a:pt x="0" y="136525"/>
                </a:moveTo>
                <a:lnTo>
                  <a:pt x="31750" y="0"/>
                </a:lnTo>
                <a:lnTo>
                  <a:pt x="120650" y="50800"/>
                </a:lnTo>
                <a:lnTo>
                  <a:pt x="187325" y="63500"/>
                </a:lnTo>
                <a:lnTo>
                  <a:pt x="273050" y="92075"/>
                </a:lnTo>
                <a:lnTo>
                  <a:pt x="441325" y="193675"/>
                </a:lnTo>
                <a:lnTo>
                  <a:pt x="377825" y="317500"/>
                </a:lnTo>
                <a:lnTo>
                  <a:pt x="488950" y="374650"/>
                </a:lnTo>
                <a:lnTo>
                  <a:pt x="615950" y="422275"/>
                </a:lnTo>
                <a:lnTo>
                  <a:pt x="768350" y="434975"/>
                </a:lnTo>
                <a:lnTo>
                  <a:pt x="771525" y="469900"/>
                </a:lnTo>
                <a:lnTo>
                  <a:pt x="942975" y="450850"/>
                </a:lnTo>
                <a:lnTo>
                  <a:pt x="1006475" y="457200"/>
                </a:lnTo>
                <a:lnTo>
                  <a:pt x="1054100" y="476250"/>
                </a:lnTo>
                <a:lnTo>
                  <a:pt x="1076325" y="488950"/>
                </a:lnTo>
                <a:lnTo>
                  <a:pt x="1101725" y="501650"/>
                </a:lnTo>
                <a:lnTo>
                  <a:pt x="1114425" y="495300"/>
                </a:lnTo>
                <a:lnTo>
                  <a:pt x="1165225" y="495300"/>
                </a:lnTo>
                <a:lnTo>
                  <a:pt x="1139825" y="409575"/>
                </a:lnTo>
                <a:lnTo>
                  <a:pt x="1327150" y="355600"/>
                </a:lnTo>
                <a:lnTo>
                  <a:pt x="1336675" y="355600"/>
                </a:lnTo>
                <a:lnTo>
                  <a:pt x="1330325" y="384175"/>
                </a:lnTo>
                <a:lnTo>
                  <a:pt x="1308100" y="406400"/>
                </a:lnTo>
                <a:lnTo>
                  <a:pt x="1308100" y="428625"/>
                </a:lnTo>
                <a:lnTo>
                  <a:pt x="1317625" y="733425"/>
                </a:lnTo>
                <a:lnTo>
                  <a:pt x="1304925" y="784225"/>
                </a:lnTo>
                <a:lnTo>
                  <a:pt x="1308100" y="828675"/>
                </a:lnTo>
                <a:lnTo>
                  <a:pt x="1320800" y="863600"/>
                </a:lnTo>
                <a:lnTo>
                  <a:pt x="1333500" y="942975"/>
                </a:lnTo>
                <a:lnTo>
                  <a:pt x="1349375" y="974725"/>
                </a:lnTo>
                <a:lnTo>
                  <a:pt x="1438275" y="1028700"/>
                </a:lnTo>
                <a:lnTo>
                  <a:pt x="1616075" y="1041400"/>
                </a:lnTo>
                <a:lnTo>
                  <a:pt x="1644650" y="977900"/>
                </a:lnTo>
                <a:lnTo>
                  <a:pt x="1695450" y="952500"/>
                </a:lnTo>
                <a:lnTo>
                  <a:pt x="1730375" y="1012825"/>
                </a:lnTo>
                <a:lnTo>
                  <a:pt x="1743075" y="1028700"/>
                </a:lnTo>
                <a:lnTo>
                  <a:pt x="1793875" y="1028700"/>
                </a:lnTo>
                <a:lnTo>
                  <a:pt x="1797050" y="1003300"/>
                </a:lnTo>
                <a:lnTo>
                  <a:pt x="1790700" y="955675"/>
                </a:lnTo>
                <a:lnTo>
                  <a:pt x="1841500" y="942975"/>
                </a:lnTo>
                <a:lnTo>
                  <a:pt x="1866900" y="930275"/>
                </a:lnTo>
                <a:lnTo>
                  <a:pt x="1924050" y="854075"/>
                </a:lnTo>
                <a:lnTo>
                  <a:pt x="1939925" y="800100"/>
                </a:lnTo>
                <a:lnTo>
                  <a:pt x="1978025" y="762000"/>
                </a:lnTo>
                <a:lnTo>
                  <a:pt x="2025650" y="688975"/>
                </a:lnTo>
                <a:lnTo>
                  <a:pt x="2063750" y="568325"/>
                </a:lnTo>
                <a:lnTo>
                  <a:pt x="2082800" y="527050"/>
                </a:lnTo>
                <a:lnTo>
                  <a:pt x="2095500" y="511175"/>
                </a:lnTo>
                <a:lnTo>
                  <a:pt x="2101850" y="476250"/>
                </a:lnTo>
                <a:lnTo>
                  <a:pt x="2111375" y="438150"/>
                </a:lnTo>
                <a:lnTo>
                  <a:pt x="1997075" y="400050"/>
                </a:lnTo>
                <a:lnTo>
                  <a:pt x="1952625" y="400050"/>
                </a:lnTo>
                <a:lnTo>
                  <a:pt x="1892300" y="422275"/>
                </a:lnTo>
                <a:lnTo>
                  <a:pt x="1838325" y="371475"/>
                </a:lnTo>
              </a:path>
            </a:pathLst>
          </a:custGeom>
          <a:noFill/>
          <a:ln w="158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6" name="צורה חופשית 75"/>
          <p:cNvSpPr/>
          <p:nvPr/>
        </p:nvSpPr>
        <p:spPr>
          <a:xfrm>
            <a:off x="8517640" y="132665"/>
            <a:ext cx="846205" cy="3009352"/>
          </a:xfrm>
          <a:custGeom>
            <a:avLst/>
            <a:gdLst>
              <a:gd name="connsiteX0" fmla="*/ 704850 w 704850"/>
              <a:gd name="connsiteY0" fmla="*/ 0 h 2495550"/>
              <a:gd name="connsiteX1" fmla="*/ 533400 w 704850"/>
              <a:gd name="connsiteY1" fmla="*/ 434975 h 2495550"/>
              <a:gd name="connsiteX2" fmla="*/ 409575 w 704850"/>
              <a:gd name="connsiteY2" fmla="*/ 850900 h 2495550"/>
              <a:gd name="connsiteX3" fmla="*/ 358775 w 704850"/>
              <a:gd name="connsiteY3" fmla="*/ 1022350 h 2495550"/>
              <a:gd name="connsiteX4" fmla="*/ 365125 w 704850"/>
              <a:gd name="connsiteY4" fmla="*/ 1466850 h 2495550"/>
              <a:gd name="connsiteX5" fmla="*/ 358775 w 704850"/>
              <a:gd name="connsiteY5" fmla="*/ 1501775 h 2495550"/>
              <a:gd name="connsiteX6" fmla="*/ 342900 w 704850"/>
              <a:gd name="connsiteY6" fmla="*/ 1546225 h 2495550"/>
              <a:gd name="connsiteX7" fmla="*/ 263525 w 704850"/>
              <a:gd name="connsiteY7" fmla="*/ 1689100 h 2495550"/>
              <a:gd name="connsiteX8" fmla="*/ 215900 w 704850"/>
              <a:gd name="connsiteY8" fmla="*/ 1895475 h 2495550"/>
              <a:gd name="connsiteX9" fmla="*/ 200025 w 704850"/>
              <a:gd name="connsiteY9" fmla="*/ 1936750 h 2495550"/>
              <a:gd name="connsiteX10" fmla="*/ 193675 w 704850"/>
              <a:gd name="connsiteY10" fmla="*/ 1981200 h 2495550"/>
              <a:gd name="connsiteX11" fmla="*/ 174625 w 704850"/>
              <a:gd name="connsiteY11" fmla="*/ 2047875 h 2495550"/>
              <a:gd name="connsiteX12" fmla="*/ 123825 w 704850"/>
              <a:gd name="connsiteY12" fmla="*/ 2114550 h 2495550"/>
              <a:gd name="connsiteX13" fmla="*/ 127000 w 704850"/>
              <a:gd name="connsiteY13" fmla="*/ 2174875 h 2495550"/>
              <a:gd name="connsiteX14" fmla="*/ 114300 w 704850"/>
              <a:gd name="connsiteY14" fmla="*/ 2232025 h 2495550"/>
              <a:gd name="connsiteX15" fmla="*/ 88900 w 704850"/>
              <a:gd name="connsiteY15" fmla="*/ 2286000 h 2495550"/>
              <a:gd name="connsiteX16" fmla="*/ 44450 w 704850"/>
              <a:gd name="connsiteY16" fmla="*/ 2336800 h 2495550"/>
              <a:gd name="connsiteX17" fmla="*/ 0 w 704850"/>
              <a:gd name="connsiteY17" fmla="*/ 2495550 h 2495550"/>
              <a:gd name="connsiteX0" fmla="*/ 719138 w 719138"/>
              <a:gd name="connsiteY0" fmla="*/ 0 h 2557463"/>
              <a:gd name="connsiteX1" fmla="*/ 533400 w 719138"/>
              <a:gd name="connsiteY1" fmla="*/ 496888 h 2557463"/>
              <a:gd name="connsiteX2" fmla="*/ 409575 w 719138"/>
              <a:gd name="connsiteY2" fmla="*/ 912813 h 2557463"/>
              <a:gd name="connsiteX3" fmla="*/ 358775 w 719138"/>
              <a:gd name="connsiteY3" fmla="*/ 1084263 h 2557463"/>
              <a:gd name="connsiteX4" fmla="*/ 365125 w 719138"/>
              <a:gd name="connsiteY4" fmla="*/ 1528763 h 2557463"/>
              <a:gd name="connsiteX5" fmla="*/ 358775 w 719138"/>
              <a:gd name="connsiteY5" fmla="*/ 1563688 h 2557463"/>
              <a:gd name="connsiteX6" fmla="*/ 342900 w 719138"/>
              <a:gd name="connsiteY6" fmla="*/ 1608138 h 2557463"/>
              <a:gd name="connsiteX7" fmla="*/ 263525 w 719138"/>
              <a:gd name="connsiteY7" fmla="*/ 1751013 h 2557463"/>
              <a:gd name="connsiteX8" fmla="*/ 215900 w 719138"/>
              <a:gd name="connsiteY8" fmla="*/ 1957388 h 2557463"/>
              <a:gd name="connsiteX9" fmla="*/ 200025 w 719138"/>
              <a:gd name="connsiteY9" fmla="*/ 1998663 h 2557463"/>
              <a:gd name="connsiteX10" fmla="*/ 193675 w 719138"/>
              <a:gd name="connsiteY10" fmla="*/ 2043113 h 2557463"/>
              <a:gd name="connsiteX11" fmla="*/ 174625 w 719138"/>
              <a:gd name="connsiteY11" fmla="*/ 2109788 h 2557463"/>
              <a:gd name="connsiteX12" fmla="*/ 123825 w 719138"/>
              <a:gd name="connsiteY12" fmla="*/ 2176463 h 2557463"/>
              <a:gd name="connsiteX13" fmla="*/ 127000 w 719138"/>
              <a:gd name="connsiteY13" fmla="*/ 2236788 h 2557463"/>
              <a:gd name="connsiteX14" fmla="*/ 114300 w 719138"/>
              <a:gd name="connsiteY14" fmla="*/ 2293938 h 2557463"/>
              <a:gd name="connsiteX15" fmla="*/ 88900 w 719138"/>
              <a:gd name="connsiteY15" fmla="*/ 2347913 h 2557463"/>
              <a:gd name="connsiteX16" fmla="*/ 44450 w 719138"/>
              <a:gd name="connsiteY16" fmla="*/ 2398713 h 2557463"/>
              <a:gd name="connsiteX17" fmla="*/ 0 w 719138"/>
              <a:gd name="connsiteY17" fmla="*/ 2557463 h 255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9138" h="2557463">
                <a:moveTo>
                  <a:pt x="719138" y="0"/>
                </a:moveTo>
                <a:lnTo>
                  <a:pt x="533400" y="496888"/>
                </a:lnTo>
                <a:lnTo>
                  <a:pt x="409575" y="912813"/>
                </a:lnTo>
                <a:lnTo>
                  <a:pt x="358775" y="1084263"/>
                </a:lnTo>
                <a:cubicBezTo>
                  <a:pt x="360892" y="1232430"/>
                  <a:pt x="363008" y="1380596"/>
                  <a:pt x="365125" y="1528763"/>
                </a:cubicBezTo>
                <a:lnTo>
                  <a:pt x="358775" y="1563688"/>
                </a:lnTo>
                <a:lnTo>
                  <a:pt x="342900" y="1608138"/>
                </a:lnTo>
                <a:lnTo>
                  <a:pt x="263525" y="1751013"/>
                </a:lnTo>
                <a:lnTo>
                  <a:pt x="215900" y="1957388"/>
                </a:lnTo>
                <a:lnTo>
                  <a:pt x="200025" y="1998663"/>
                </a:lnTo>
                <a:lnTo>
                  <a:pt x="193675" y="2043113"/>
                </a:lnTo>
                <a:lnTo>
                  <a:pt x="174625" y="2109788"/>
                </a:lnTo>
                <a:lnTo>
                  <a:pt x="123825" y="2176463"/>
                </a:lnTo>
                <a:lnTo>
                  <a:pt x="127000" y="2236788"/>
                </a:lnTo>
                <a:lnTo>
                  <a:pt x="114300" y="2293938"/>
                </a:lnTo>
                <a:lnTo>
                  <a:pt x="88900" y="2347913"/>
                </a:lnTo>
                <a:lnTo>
                  <a:pt x="44450" y="2398713"/>
                </a:lnTo>
                <a:lnTo>
                  <a:pt x="0" y="2557463"/>
                </a:lnTo>
              </a:path>
            </a:pathLst>
          </a:custGeom>
          <a:noFill/>
          <a:ln w="6350">
            <a:solidFill>
              <a:schemeClr val="tx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7" name="צורה חופשית 76"/>
          <p:cNvSpPr/>
          <p:nvPr/>
        </p:nvSpPr>
        <p:spPr>
          <a:xfrm>
            <a:off x="7833204" y="2341017"/>
            <a:ext cx="2371614" cy="2026408"/>
          </a:xfrm>
          <a:custGeom>
            <a:avLst/>
            <a:gdLst>
              <a:gd name="connsiteX0" fmla="*/ 2015490 w 2015490"/>
              <a:gd name="connsiteY0" fmla="*/ 0 h 1722120"/>
              <a:gd name="connsiteX1" fmla="*/ 1901190 w 2015490"/>
              <a:gd name="connsiteY1" fmla="*/ 26670 h 1722120"/>
              <a:gd name="connsiteX2" fmla="*/ 1851660 w 2015490"/>
              <a:gd name="connsiteY2" fmla="*/ 68580 h 1722120"/>
              <a:gd name="connsiteX3" fmla="*/ 1550670 w 2015490"/>
              <a:gd name="connsiteY3" fmla="*/ 34290 h 1722120"/>
              <a:gd name="connsiteX4" fmla="*/ 1413510 w 2015490"/>
              <a:gd name="connsiteY4" fmla="*/ 30480 h 1722120"/>
              <a:gd name="connsiteX5" fmla="*/ 1322070 w 2015490"/>
              <a:gd name="connsiteY5" fmla="*/ 34290 h 1722120"/>
              <a:gd name="connsiteX6" fmla="*/ 1215390 w 2015490"/>
              <a:gd name="connsiteY6" fmla="*/ 57150 h 1722120"/>
              <a:gd name="connsiteX7" fmla="*/ 1188720 w 2015490"/>
              <a:gd name="connsiteY7" fmla="*/ 41910 h 1722120"/>
              <a:gd name="connsiteX8" fmla="*/ 1116330 w 2015490"/>
              <a:gd name="connsiteY8" fmla="*/ 60960 h 1722120"/>
              <a:gd name="connsiteX9" fmla="*/ 1055370 w 2015490"/>
              <a:gd name="connsiteY9" fmla="*/ 80010 h 1722120"/>
              <a:gd name="connsiteX10" fmla="*/ 1021080 w 2015490"/>
              <a:gd name="connsiteY10" fmla="*/ 99060 h 1722120"/>
              <a:gd name="connsiteX11" fmla="*/ 1005840 w 2015490"/>
              <a:gd name="connsiteY11" fmla="*/ 91440 h 1722120"/>
              <a:gd name="connsiteX12" fmla="*/ 944880 w 2015490"/>
              <a:gd name="connsiteY12" fmla="*/ 152400 h 1722120"/>
              <a:gd name="connsiteX13" fmla="*/ 906780 w 2015490"/>
              <a:gd name="connsiteY13" fmla="*/ 171450 h 1722120"/>
              <a:gd name="connsiteX14" fmla="*/ 830580 w 2015490"/>
              <a:gd name="connsiteY14" fmla="*/ 186690 h 1722120"/>
              <a:gd name="connsiteX15" fmla="*/ 830580 w 2015490"/>
              <a:gd name="connsiteY15" fmla="*/ 186690 h 1722120"/>
              <a:gd name="connsiteX16" fmla="*/ 731520 w 2015490"/>
              <a:gd name="connsiteY16" fmla="*/ 213360 h 1722120"/>
              <a:gd name="connsiteX17" fmla="*/ 621030 w 2015490"/>
              <a:gd name="connsiteY17" fmla="*/ 422910 h 1722120"/>
              <a:gd name="connsiteX18" fmla="*/ 579120 w 2015490"/>
              <a:gd name="connsiteY18" fmla="*/ 445770 h 1722120"/>
              <a:gd name="connsiteX19" fmla="*/ 525780 w 2015490"/>
              <a:gd name="connsiteY19" fmla="*/ 499110 h 1722120"/>
              <a:gd name="connsiteX20" fmla="*/ 476250 w 2015490"/>
              <a:gd name="connsiteY20" fmla="*/ 499110 h 1722120"/>
              <a:gd name="connsiteX21" fmla="*/ 441960 w 2015490"/>
              <a:gd name="connsiteY21" fmla="*/ 514350 h 1722120"/>
              <a:gd name="connsiteX22" fmla="*/ 407670 w 2015490"/>
              <a:gd name="connsiteY22" fmla="*/ 541020 h 1722120"/>
              <a:gd name="connsiteX23" fmla="*/ 365760 w 2015490"/>
              <a:gd name="connsiteY23" fmla="*/ 544830 h 1722120"/>
              <a:gd name="connsiteX24" fmla="*/ 316230 w 2015490"/>
              <a:gd name="connsiteY24" fmla="*/ 560070 h 1722120"/>
              <a:gd name="connsiteX25" fmla="*/ 285750 w 2015490"/>
              <a:gd name="connsiteY25" fmla="*/ 582930 h 1722120"/>
              <a:gd name="connsiteX26" fmla="*/ 243840 w 2015490"/>
              <a:gd name="connsiteY26" fmla="*/ 594360 h 1722120"/>
              <a:gd name="connsiteX27" fmla="*/ 217170 w 2015490"/>
              <a:gd name="connsiteY27" fmla="*/ 773430 h 1722120"/>
              <a:gd name="connsiteX28" fmla="*/ 198120 w 2015490"/>
              <a:gd name="connsiteY28" fmla="*/ 857250 h 1722120"/>
              <a:gd name="connsiteX29" fmla="*/ 179070 w 2015490"/>
              <a:gd name="connsiteY29" fmla="*/ 910590 h 1722120"/>
              <a:gd name="connsiteX30" fmla="*/ 179070 w 2015490"/>
              <a:gd name="connsiteY30" fmla="*/ 937260 h 1722120"/>
              <a:gd name="connsiteX31" fmla="*/ 137160 w 2015490"/>
              <a:gd name="connsiteY31" fmla="*/ 956310 h 1722120"/>
              <a:gd name="connsiteX32" fmla="*/ 133350 w 2015490"/>
              <a:gd name="connsiteY32" fmla="*/ 994410 h 1722120"/>
              <a:gd name="connsiteX33" fmla="*/ 99060 w 2015490"/>
              <a:gd name="connsiteY33" fmla="*/ 1059180 h 1722120"/>
              <a:gd name="connsiteX34" fmla="*/ 76200 w 2015490"/>
              <a:gd name="connsiteY34" fmla="*/ 1089660 h 1722120"/>
              <a:gd name="connsiteX35" fmla="*/ 22860 w 2015490"/>
              <a:gd name="connsiteY35" fmla="*/ 1101090 h 1722120"/>
              <a:gd name="connsiteX36" fmla="*/ 7620 w 2015490"/>
              <a:gd name="connsiteY36" fmla="*/ 1101090 h 1722120"/>
              <a:gd name="connsiteX37" fmla="*/ 11430 w 2015490"/>
              <a:gd name="connsiteY37" fmla="*/ 1215390 h 1722120"/>
              <a:gd name="connsiteX38" fmla="*/ 15240 w 2015490"/>
              <a:gd name="connsiteY38" fmla="*/ 1234440 h 1722120"/>
              <a:gd name="connsiteX39" fmla="*/ 106680 w 2015490"/>
              <a:gd name="connsiteY39" fmla="*/ 1268730 h 1722120"/>
              <a:gd name="connsiteX40" fmla="*/ 148590 w 2015490"/>
              <a:gd name="connsiteY40" fmla="*/ 1283970 h 1722120"/>
              <a:gd name="connsiteX41" fmla="*/ 102870 w 2015490"/>
              <a:gd name="connsiteY41" fmla="*/ 1402080 h 1722120"/>
              <a:gd name="connsiteX42" fmla="*/ 60960 w 2015490"/>
              <a:gd name="connsiteY42" fmla="*/ 1482090 h 1722120"/>
              <a:gd name="connsiteX43" fmla="*/ 19050 w 2015490"/>
              <a:gd name="connsiteY43" fmla="*/ 1554480 h 1722120"/>
              <a:gd name="connsiteX44" fmla="*/ 0 w 2015490"/>
              <a:gd name="connsiteY44" fmla="*/ 1623060 h 1722120"/>
              <a:gd name="connsiteX45" fmla="*/ 163830 w 2015490"/>
              <a:gd name="connsiteY45" fmla="*/ 1722120 h 1722120"/>
              <a:gd name="connsiteX46" fmla="*/ 201930 w 2015490"/>
              <a:gd name="connsiteY46" fmla="*/ 1710690 h 172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015490" h="1722120">
                <a:moveTo>
                  <a:pt x="2015490" y="0"/>
                </a:moveTo>
                <a:lnTo>
                  <a:pt x="1901190" y="26670"/>
                </a:lnTo>
                <a:lnTo>
                  <a:pt x="1851660" y="68580"/>
                </a:lnTo>
                <a:lnTo>
                  <a:pt x="1550670" y="34290"/>
                </a:lnTo>
                <a:lnTo>
                  <a:pt x="1413510" y="30480"/>
                </a:lnTo>
                <a:lnTo>
                  <a:pt x="1322070" y="34290"/>
                </a:lnTo>
                <a:lnTo>
                  <a:pt x="1215390" y="57150"/>
                </a:lnTo>
                <a:lnTo>
                  <a:pt x="1188720" y="41910"/>
                </a:lnTo>
                <a:lnTo>
                  <a:pt x="1116330" y="60960"/>
                </a:lnTo>
                <a:lnTo>
                  <a:pt x="1055370" y="80010"/>
                </a:lnTo>
                <a:lnTo>
                  <a:pt x="1021080" y="99060"/>
                </a:lnTo>
                <a:lnTo>
                  <a:pt x="1005840" y="91440"/>
                </a:lnTo>
                <a:lnTo>
                  <a:pt x="944880" y="152400"/>
                </a:lnTo>
                <a:lnTo>
                  <a:pt x="906780" y="171450"/>
                </a:lnTo>
                <a:lnTo>
                  <a:pt x="830580" y="186690"/>
                </a:lnTo>
                <a:lnTo>
                  <a:pt x="830580" y="186690"/>
                </a:lnTo>
                <a:lnTo>
                  <a:pt x="731520" y="213360"/>
                </a:lnTo>
                <a:lnTo>
                  <a:pt x="621030" y="422910"/>
                </a:lnTo>
                <a:lnTo>
                  <a:pt x="579120" y="445770"/>
                </a:lnTo>
                <a:lnTo>
                  <a:pt x="525780" y="499110"/>
                </a:lnTo>
                <a:lnTo>
                  <a:pt x="476250" y="499110"/>
                </a:lnTo>
                <a:lnTo>
                  <a:pt x="441960" y="514350"/>
                </a:lnTo>
                <a:lnTo>
                  <a:pt x="407670" y="541020"/>
                </a:lnTo>
                <a:lnTo>
                  <a:pt x="365760" y="544830"/>
                </a:lnTo>
                <a:lnTo>
                  <a:pt x="316230" y="560070"/>
                </a:lnTo>
                <a:lnTo>
                  <a:pt x="285750" y="582930"/>
                </a:lnTo>
                <a:lnTo>
                  <a:pt x="243840" y="594360"/>
                </a:lnTo>
                <a:lnTo>
                  <a:pt x="217170" y="773430"/>
                </a:lnTo>
                <a:lnTo>
                  <a:pt x="198120" y="857250"/>
                </a:lnTo>
                <a:lnTo>
                  <a:pt x="179070" y="910590"/>
                </a:lnTo>
                <a:lnTo>
                  <a:pt x="179070" y="937260"/>
                </a:lnTo>
                <a:lnTo>
                  <a:pt x="137160" y="956310"/>
                </a:lnTo>
                <a:lnTo>
                  <a:pt x="133350" y="994410"/>
                </a:lnTo>
                <a:lnTo>
                  <a:pt x="99060" y="1059180"/>
                </a:lnTo>
                <a:lnTo>
                  <a:pt x="76200" y="1089660"/>
                </a:lnTo>
                <a:lnTo>
                  <a:pt x="22860" y="1101090"/>
                </a:lnTo>
                <a:lnTo>
                  <a:pt x="7620" y="1101090"/>
                </a:lnTo>
                <a:lnTo>
                  <a:pt x="11430" y="1215390"/>
                </a:lnTo>
                <a:lnTo>
                  <a:pt x="15240" y="1234440"/>
                </a:lnTo>
                <a:lnTo>
                  <a:pt x="106680" y="1268730"/>
                </a:lnTo>
                <a:lnTo>
                  <a:pt x="148590" y="1283970"/>
                </a:lnTo>
                <a:lnTo>
                  <a:pt x="102870" y="1402080"/>
                </a:lnTo>
                <a:lnTo>
                  <a:pt x="60960" y="1482090"/>
                </a:lnTo>
                <a:lnTo>
                  <a:pt x="19050" y="1554480"/>
                </a:lnTo>
                <a:lnTo>
                  <a:pt x="0" y="1623060"/>
                </a:lnTo>
                <a:lnTo>
                  <a:pt x="163830" y="1722120"/>
                </a:lnTo>
                <a:lnTo>
                  <a:pt x="201930" y="1710690"/>
                </a:lnTo>
              </a:path>
            </a:pathLst>
          </a:custGeom>
          <a:noFill/>
          <a:ln w="158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8" name="צורה חופשית 77"/>
          <p:cNvSpPr/>
          <p:nvPr/>
        </p:nvSpPr>
        <p:spPr>
          <a:xfrm>
            <a:off x="8308424" y="1019966"/>
            <a:ext cx="567872" cy="2383570"/>
          </a:xfrm>
          <a:custGeom>
            <a:avLst/>
            <a:gdLst>
              <a:gd name="connsiteX0" fmla="*/ 482600 w 482600"/>
              <a:gd name="connsiteY0" fmla="*/ 0 h 2025650"/>
              <a:gd name="connsiteX1" fmla="*/ 454025 w 482600"/>
              <a:gd name="connsiteY1" fmla="*/ 79375 h 2025650"/>
              <a:gd name="connsiteX2" fmla="*/ 438150 w 482600"/>
              <a:gd name="connsiteY2" fmla="*/ 120650 h 2025650"/>
              <a:gd name="connsiteX3" fmla="*/ 409575 w 482600"/>
              <a:gd name="connsiteY3" fmla="*/ 174625 h 2025650"/>
              <a:gd name="connsiteX4" fmla="*/ 384175 w 482600"/>
              <a:gd name="connsiteY4" fmla="*/ 225425 h 2025650"/>
              <a:gd name="connsiteX5" fmla="*/ 377825 w 482600"/>
              <a:gd name="connsiteY5" fmla="*/ 257175 h 2025650"/>
              <a:gd name="connsiteX6" fmla="*/ 352425 w 482600"/>
              <a:gd name="connsiteY6" fmla="*/ 361950 h 2025650"/>
              <a:gd name="connsiteX7" fmla="*/ 333375 w 482600"/>
              <a:gd name="connsiteY7" fmla="*/ 438150 h 2025650"/>
              <a:gd name="connsiteX8" fmla="*/ 311150 w 482600"/>
              <a:gd name="connsiteY8" fmla="*/ 466725 h 2025650"/>
              <a:gd name="connsiteX9" fmla="*/ 304800 w 482600"/>
              <a:gd name="connsiteY9" fmla="*/ 504825 h 2025650"/>
              <a:gd name="connsiteX10" fmla="*/ 266700 w 482600"/>
              <a:gd name="connsiteY10" fmla="*/ 536575 h 2025650"/>
              <a:gd name="connsiteX11" fmla="*/ 231775 w 482600"/>
              <a:gd name="connsiteY11" fmla="*/ 644525 h 2025650"/>
              <a:gd name="connsiteX12" fmla="*/ 212725 w 482600"/>
              <a:gd name="connsiteY12" fmla="*/ 720725 h 2025650"/>
              <a:gd name="connsiteX13" fmla="*/ 187325 w 482600"/>
              <a:gd name="connsiteY13" fmla="*/ 777875 h 2025650"/>
              <a:gd name="connsiteX14" fmla="*/ 168275 w 482600"/>
              <a:gd name="connsiteY14" fmla="*/ 803275 h 2025650"/>
              <a:gd name="connsiteX15" fmla="*/ 161925 w 482600"/>
              <a:gd name="connsiteY15" fmla="*/ 838200 h 2025650"/>
              <a:gd name="connsiteX16" fmla="*/ 155575 w 482600"/>
              <a:gd name="connsiteY16" fmla="*/ 892175 h 2025650"/>
              <a:gd name="connsiteX17" fmla="*/ 142875 w 482600"/>
              <a:gd name="connsiteY17" fmla="*/ 923925 h 2025650"/>
              <a:gd name="connsiteX18" fmla="*/ 120650 w 482600"/>
              <a:gd name="connsiteY18" fmla="*/ 977900 h 2025650"/>
              <a:gd name="connsiteX19" fmla="*/ 136525 w 482600"/>
              <a:gd name="connsiteY19" fmla="*/ 1019175 h 2025650"/>
              <a:gd name="connsiteX20" fmla="*/ 155575 w 482600"/>
              <a:gd name="connsiteY20" fmla="*/ 1057275 h 2025650"/>
              <a:gd name="connsiteX21" fmla="*/ 168275 w 482600"/>
              <a:gd name="connsiteY21" fmla="*/ 1079500 h 2025650"/>
              <a:gd name="connsiteX22" fmla="*/ 155575 w 482600"/>
              <a:gd name="connsiteY22" fmla="*/ 1193800 h 2025650"/>
              <a:gd name="connsiteX23" fmla="*/ 142875 w 482600"/>
              <a:gd name="connsiteY23" fmla="*/ 1279525 h 2025650"/>
              <a:gd name="connsiteX24" fmla="*/ 133350 w 482600"/>
              <a:gd name="connsiteY24" fmla="*/ 1365250 h 2025650"/>
              <a:gd name="connsiteX25" fmla="*/ 146050 w 482600"/>
              <a:gd name="connsiteY25" fmla="*/ 1489075 h 2025650"/>
              <a:gd name="connsiteX26" fmla="*/ 161925 w 482600"/>
              <a:gd name="connsiteY26" fmla="*/ 1546225 h 2025650"/>
              <a:gd name="connsiteX27" fmla="*/ 165100 w 482600"/>
              <a:gd name="connsiteY27" fmla="*/ 1584325 h 2025650"/>
              <a:gd name="connsiteX28" fmla="*/ 139700 w 482600"/>
              <a:gd name="connsiteY28" fmla="*/ 1616075 h 2025650"/>
              <a:gd name="connsiteX29" fmla="*/ 92075 w 482600"/>
              <a:gd name="connsiteY29" fmla="*/ 1635125 h 2025650"/>
              <a:gd name="connsiteX30" fmla="*/ 85725 w 482600"/>
              <a:gd name="connsiteY30" fmla="*/ 1663700 h 2025650"/>
              <a:gd name="connsiteX31" fmla="*/ 85725 w 482600"/>
              <a:gd name="connsiteY31" fmla="*/ 1692275 h 2025650"/>
              <a:gd name="connsiteX32" fmla="*/ 38100 w 482600"/>
              <a:gd name="connsiteY32" fmla="*/ 1812925 h 2025650"/>
              <a:gd name="connsiteX33" fmla="*/ 22225 w 482600"/>
              <a:gd name="connsiteY33" fmla="*/ 1857375 h 2025650"/>
              <a:gd name="connsiteX34" fmla="*/ 3175 w 482600"/>
              <a:gd name="connsiteY34" fmla="*/ 1933575 h 2025650"/>
              <a:gd name="connsiteX35" fmla="*/ 0 w 482600"/>
              <a:gd name="connsiteY35" fmla="*/ 1962150 h 2025650"/>
              <a:gd name="connsiteX36" fmla="*/ 82550 w 482600"/>
              <a:gd name="connsiteY36" fmla="*/ 2025650 h 202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2600" h="2025650">
                <a:moveTo>
                  <a:pt x="482600" y="0"/>
                </a:moveTo>
                <a:lnTo>
                  <a:pt x="454025" y="79375"/>
                </a:lnTo>
                <a:lnTo>
                  <a:pt x="438150" y="120650"/>
                </a:lnTo>
                <a:lnTo>
                  <a:pt x="409575" y="174625"/>
                </a:lnTo>
                <a:lnTo>
                  <a:pt x="384175" y="225425"/>
                </a:lnTo>
                <a:lnTo>
                  <a:pt x="377825" y="257175"/>
                </a:lnTo>
                <a:lnTo>
                  <a:pt x="352425" y="361950"/>
                </a:lnTo>
                <a:lnTo>
                  <a:pt x="333375" y="438150"/>
                </a:lnTo>
                <a:lnTo>
                  <a:pt x="311150" y="466725"/>
                </a:lnTo>
                <a:lnTo>
                  <a:pt x="304800" y="504825"/>
                </a:lnTo>
                <a:lnTo>
                  <a:pt x="266700" y="536575"/>
                </a:lnTo>
                <a:lnTo>
                  <a:pt x="231775" y="644525"/>
                </a:lnTo>
                <a:lnTo>
                  <a:pt x="212725" y="720725"/>
                </a:lnTo>
                <a:lnTo>
                  <a:pt x="187325" y="777875"/>
                </a:lnTo>
                <a:lnTo>
                  <a:pt x="168275" y="803275"/>
                </a:lnTo>
                <a:lnTo>
                  <a:pt x="161925" y="838200"/>
                </a:lnTo>
                <a:lnTo>
                  <a:pt x="155575" y="892175"/>
                </a:lnTo>
                <a:lnTo>
                  <a:pt x="142875" y="923925"/>
                </a:lnTo>
                <a:lnTo>
                  <a:pt x="120650" y="977900"/>
                </a:lnTo>
                <a:lnTo>
                  <a:pt x="136525" y="1019175"/>
                </a:lnTo>
                <a:lnTo>
                  <a:pt x="155575" y="1057275"/>
                </a:lnTo>
                <a:lnTo>
                  <a:pt x="168275" y="1079500"/>
                </a:lnTo>
                <a:lnTo>
                  <a:pt x="155575" y="1193800"/>
                </a:lnTo>
                <a:lnTo>
                  <a:pt x="142875" y="1279525"/>
                </a:lnTo>
                <a:lnTo>
                  <a:pt x="133350" y="1365250"/>
                </a:lnTo>
                <a:lnTo>
                  <a:pt x="146050" y="1489075"/>
                </a:lnTo>
                <a:lnTo>
                  <a:pt x="161925" y="1546225"/>
                </a:lnTo>
                <a:lnTo>
                  <a:pt x="165100" y="1584325"/>
                </a:lnTo>
                <a:lnTo>
                  <a:pt x="139700" y="1616075"/>
                </a:lnTo>
                <a:lnTo>
                  <a:pt x="92075" y="1635125"/>
                </a:lnTo>
                <a:lnTo>
                  <a:pt x="85725" y="1663700"/>
                </a:lnTo>
                <a:lnTo>
                  <a:pt x="85725" y="1692275"/>
                </a:lnTo>
                <a:lnTo>
                  <a:pt x="38100" y="1812925"/>
                </a:lnTo>
                <a:lnTo>
                  <a:pt x="22225" y="1857375"/>
                </a:lnTo>
                <a:lnTo>
                  <a:pt x="3175" y="1933575"/>
                </a:lnTo>
                <a:lnTo>
                  <a:pt x="0" y="1962150"/>
                </a:lnTo>
                <a:lnTo>
                  <a:pt x="82550" y="2025650"/>
                </a:lnTo>
              </a:path>
            </a:pathLst>
          </a:custGeom>
          <a:noFill/>
          <a:ln w="15875">
            <a:solidFill>
              <a:srgbClr val="92D050">
                <a:alpha val="81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9" name="צורה חופשית 78"/>
          <p:cNvSpPr/>
          <p:nvPr/>
        </p:nvSpPr>
        <p:spPr>
          <a:xfrm>
            <a:off x="9299210" y="207013"/>
            <a:ext cx="2071240" cy="981822"/>
          </a:xfrm>
          <a:custGeom>
            <a:avLst/>
            <a:gdLst>
              <a:gd name="connsiteX0" fmla="*/ 0 w 1760220"/>
              <a:gd name="connsiteY0" fmla="*/ 110490 h 834390"/>
              <a:gd name="connsiteX1" fmla="*/ 11430 w 1760220"/>
              <a:gd name="connsiteY1" fmla="*/ 190500 h 834390"/>
              <a:gd name="connsiteX2" fmla="*/ 198120 w 1760220"/>
              <a:gd name="connsiteY2" fmla="*/ 396240 h 834390"/>
              <a:gd name="connsiteX3" fmla="*/ 278130 w 1760220"/>
              <a:gd name="connsiteY3" fmla="*/ 445770 h 834390"/>
              <a:gd name="connsiteX4" fmla="*/ 377190 w 1760220"/>
              <a:gd name="connsiteY4" fmla="*/ 480060 h 834390"/>
              <a:gd name="connsiteX5" fmla="*/ 415290 w 1760220"/>
              <a:gd name="connsiteY5" fmla="*/ 541020 h 834390"/>
              <a:gd name="connsiteX6" fmla="*/ 476250 w 1760220"/>
              <a:gd name="connsiteY6" fmla="*/ 567690 h 834390"/>
              <a:gd name="connsiteX7" fmla="*/ 834390 w 1760220"/>
              <a:gd name="connsiteY7" fmla="*/ 556260 h 834390"/>
              <a:gd name="connsiteX8" fmla="*/ 887730 w 1760220"/>
              <a:gd name="connsiteY8" fmla="*/ 563880 h 834390"/>
              <a:gd name="connsiteX9" fmla="*/ 979170 w 1760220"/>
              <a:gd name="connsiteY9" fmla="*/ 601980 h 834390"/>
              <a:gd name="connsiteX10" fmla="*/ 1021080 w 1760220"/>
              <a:gd name="connsiteY10" fmla="*/ 621030 h 834390"/>
              <a:gd name="connsiteX11" fmla="*/ 1123950 w 1760220"/>
              <a:gd name="connsiteY11" fmla="*/ 621030 h 834390"/>
              <a:gd name="connsiteX12" fmla="*/ 1226820 w 1760220"/>
              <a:gd name="connsiteY12" fmla="*/ 655320 h 834390"/>
              <a:gd name="connsiteX13" fmla="*/ 1306830 w 1760220"/>
              <a:gd name="connsiteY13" fmla="*/ 697230 h 834390"/>
              <a:gd name="connsiteX14" fmla="*/ 1383030 w 1760220"/>
              <a:gd name="connsiteY14" fmla="*/ 773430 h 834390"/>
              <a:gd name="connsiteX15" fmla="*/ 1424940 w 1760220"/>
              <a:gd name="connsiteY15" fmla="*/ 834390 h 834390"/>
              <a:gd name="connsiteX16" fmla="*/ 1424940 w 1760220"/>
              <a:gd name="connsiteY16" fmla="*/ 834390 h 834390"/>
              <a:gd name="connsiteX17" fmla="*/ 1470660 w 1760220"/>
              <a:gd name="connsiteY17" fmla="*/ 765810 h 834390"/>
              <a:gd name="connsiteX18" fmla="*/ 1535430 w 1760220"/>
              <a:gd name="connsiteY18" fmla="*/ 697230 h 834390"/>
              <a:gd name="connsiteX19" fmla="*/ 1562100 w 1760220"/>
              <a:gd name="connsiteY19" fmla="*/ 613410 h 834390"/>
              <a:gd name="connsiteX20" fmla="*/ 1684020 w 1760220"/>
              <a:gd name="connsiteY20" fmla="*/ 499110 h 834390"/>
              <a:gd name="connsiteX21" fmla="*/ 1722120 w 1760220"/>
              <a:gd name="connsiteY21" fmla="*/ 438150 h 834390"/>
              <a:gd name="connsiteX22" fmla="*/ 1706880 w 1760220"/>
              <a:gd name="connsiteY22" fmla="*/ 297180 h 834390"/>
              <a:gd name="connsiteX23" fmla="*/ 1714500 w 1760220"/>
              <a:gd name="connsiteY23" fmla="*/ 125730 h 834390"/>
              <a:gd name="connsiteX24" fmla="*/ 1760220 w 1760220"/>
              <a:gd name="connsiteY24" fmla="*/ 0 h 83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220" h="834390">
                <a:moveTo>
                  <a:pt x="0" y="110490"/>
                </a:moveTo>
                <a:lnTo>
                  <a:pt x="11430" y="190500"/>
                </a:lnTo>
                <a:lnTo>
                  <a:pt x="198120" y="396240"/>
                </a:lnTo>
                <a:lnTo>
                  <a:pt x="278130" y="445770"/>
                </a:lnTo>
                <a:lnTo>
                  <a:pt x="377190" y="480060"/>
                </a:lnTo>
                <a:lnTo>
                  <a:pt x="415290" y="541020"/>
                </a:lnTo>
                <a:lnTo>
                  <a:pt x="476250" y="567690"/>
                </a:lnTo>
                <a:lnTo>
                  <a:pt x="834390" y="556260"/>
                </a:lnTo>
                <a:lnTo>
                  <a:pt x="887730" y="563880"/>
                </a:lnTo>
                <a:lnTo>
                  <a:pt x="979170" y="601980"/>
                </a:lnTo>
                <a:lnTo>
                  <a:pt x="1021080" y="621030"/>
                </a:lnTo>
                <a:lnTo>
                  <a:pt x="1123950" y="621030"/>
                </a:lnTo>
                <a:lnTo>
                  <a:pt x="1226820" y="655320"/>
                </a:lnTo>
                <a:lnTo>
                  <a:pt x="1306830" y="697230"/>
                </a:lnTo>
                <a:lnTo>
                  <a:pt x="1383030" y="773430"/>
                </a:lnTo>
                <a:lnTo>
                  <a:pt x="1424940" y="834390"/>
                </a:lnTo>
                <a:lnTo>
                  <a:pt x="1424940" y="834390"/>
                </a:lnTo>
                <a:lnTo>
                  <a:pt x="1470660" y="765810"/>
                </a:lnTo>
                <a:lnTo>
                  <a:pt x="1535430" y="697230"/>
                </a:lnTo>
                <a:lnTo>
                  <a:pt x="1562100" y="613410"/>
                </a:lnTo>
                <a:lnTo>
                  <a:pt x="1684020" y="499110"/>
                </a:lnTo>
                <a:lnTo>
                  <a:pt x="1722120" y="438150"/>
                </a:lnTo>
                <a:lnTo>
                  <a:pt x="1706880" y="297180"/>
                </a:lnTo>
                <a:lnTo>
                  <a:pt x="1714500" y="125730"/>
                </a:lnTo>
                <a:lnTo>
                  <a:pt x="1760220" y="0"/>
                </a:lnTo>
              </a:path>
            </a:pathLst>
          </a:custGeom>
          <a:noFill/>
          <a:ln w="6350">
            <a:solidFill>
              <a:schemeClr val="tx1">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0" name="צורה חופשית 79"/>
          <p:cNvSpPr/>
          <p:nvPr/>
        </p:nvSpPr>
        <p:spPr>
          <a:xfrm>
            <a:off x="10903616" y="1175963"/>
            <a:ext cx="385555" cy="2604742"/>
          </a:xfrm>
          <a:custGeom>
            <a:avLst/>
            <a:gdLst>
              <a:gd name="connsiteX0" fmla="*/ 57150 w 327660"/>
              <a:gd name="connsiteY0" fmla="*/ 0 h 2213610"/>
              <a:gd name="connsiteX1" fmla="*/ 45720 w 327660"/>
              <a:gd name="connsiteY1" fmla="*/ 190500 h 2213610"/>
              <a:gd name="connsiteX2" fmla="*/ 11430 w 327660"/>
              <a:gd name="connsiteY2" fmla="*/ 342900 h 2213610"/>
              <a:gd name="connsiteX3" fmla="*/ 22860 w 327660"/>
              <a:gd name="connsiteY3" fmla="*/ 396240 h 2213610"/>
              <a:gd name="connsiteX4" fmla="*/ 38100 w 327660"/>
              <a:gd name="connsiteY4" fmla="*/ 506730 h 2213610"/>
              <a:gd name="connsiteX5" fmla="*/ 38100 w 327660"/>
              <a:gd name="connsiteY5" fmla="*/ 681990 h 2213610"/>
              <a:gd name="connsiteX6" fmla="*/ 45720 w 327660"/>
              <a:gd name="connsiteY6" fmla="*/ 739140 h 2213610"/>
              <a:gd name="connsiteX7" fmla="*/ 38100 w 327660"/>
              <a:gd name="connsiteY7" fmla="*/ 796290 h 2213610"/>
              <a:gd name="connsiteX8" fmla="*/ 3810 w 327660"/>
              <a:gd name="connsiteY8" fmla="*/ 1242060 h 2213610"/>
              <a:gd name="connsiteX9" fmla="*/ 0 w 327660"/>
              <a:gd name="connsiteY9" fmla="*/ 1272540 h 2213610"/>
              <a:gd name="connsiteX10" fmla="*/ 57150 w 327660"/>
              <a:gd name="connsiteY10" fmla="*/ 1764030 h 2213610"/>
              <a:gd name="connsiteX11" fmla="*/ 49530 w 327660"/>
              <a:gd name="connsiteY11" fmla="*/ 1885950 h 2213610"/>
              <a:gd name="connsiteX12" fmla="*/ 60960 w 327660"/>
              <a:gd name="connsiteY12" fmla="*/ 1905000 h 2213610"/>
              <a:gd name="connsiteX13" fmla="*/ 83820 w 327660"/>
              <a:gd name="connsiteY13" fmla="*/ 1927860 h 2213610"/>
              <a:gd name="connsiteX14" fmla="*/ 125730 w 327660"/>
              <a:gd name="connsiteY14" fmla="*/ 1931670 h 2213610"/>
              <a:gd name="connsiteX15" fmla="*/ 171450 w 327660"/>
              <a:gd name="connsiteY15" fmla="*/ 2065020 h 2213610"/>
              <a:gd name="connsiteX16" fmla="*/ 186690 w 327660"/>
              <a:gd name="connsiteY16" fmla="*/ 2087880 h 2213610"/>
              <a:gd name="connsiteX17" fmla="*/ 220980 w 327660"/>
              <a:gd name="connsiteY17" fmla="*/ 2095500 h 2213610"/>
              <a:gd name="connsiteX18" fmla="*/ 232410 w 327660"/>
              <a:gd name="connsiteY18" fmla="*/ 2125980 h 2213610"/>
              <a:gd name="connsiteX19" fmla="*/ 217170 w 327660"/>
              <a:gd name="connsiteY19" fmla="*/ 2175510 h 2213610"/>
              <a:gd name="connsiteX20" fmla="*/ 217170 w 327660"/>
              <a:gd name="connsiteY20" fmla="*/ 2175510 h 2213610"/>
              <a:gd name="connsiteX21" fmla="*/ 247650 w 327660"/>
              <a:gd name="connsiteY21" fmla="*/ 2202180 h 2213610"/>
              <a:gd name="connsiteX22" fmla="*/ 300990 w 327660"/>
              <a:gd name="connsiteY22" fmla="*/ 2213610 h 2213610"/>
              <a:gd name="connsiteX23" fmla="*/ 323850 w 327660"/>
              <a:gd name="connsiteY23" fmla="*/ 2190750 h 2213610"/>
              <a:gd name="connsiteX24" fmla="*/ 327660 w 327660"/>
              <a:gd name="connsiteY24" fmla="*/ 2171700 h 2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660" h="2213610">
                <a:moveTo>
                  <a:pt x="57150" y="0"/>
                </a:moveTo>
                <a:lnTo>
                  <a:pt x="45720" y="190500"/>
                </a:lnTo>
                <a:lnTo>
                  <a:pt x="11430" y="342900"/>
                </a:lnTo>
                <a:lnTo>
                  <a:pt x="22860" y="396240"/>
                </a:lnTo>
                <a:lnTo>
                  <a:pt x="38100" y="506730"/>
                </a:lnTo>
                <a:lnTo>
                  <a:pt x="38100" y="681990"/>
                </a:lnTo>
                <a:lnTo>
                  <a:pt x="45720" y="739140"/>
                </a:lnTo>
                <a:lnTo>
                  <a:pt x="38100" y="796290"/>
                </a:lnTo>
                <a:lnTo>
                  <a:pt x="3810" y="1242060"/>
                </a:lnTo>
                <a:lnTo>
                  <a:pt x="0" y="1272540"/>
                </a:lnTo>
                <a:lnTo>
                  <a:pt x="57150" y="1764030"/>
                </a:lnTo>
                <a:lnTo>
                  <a:pt x="49530" y="1885950"/>
                </a:lnTo>
                <a:lnTo>
                  <a:pt x="60960" y="1905000"/>
                </a:lnTo>
                <a:lnTo>
                  <a:pt x="83820" y="1927860"/>
                </a:lnTo>
                <a:lnTo>
                  <a:pt x="125730" y="1931670"/>
                </a:lnTo>
                <a:lnTo>
                  <a:pt x="171450" y="2065020"/>
                </a:lnTo>
                <a:lnTo>
                  <a:pt x="186690" y="2087880"/>
                </a:lnTo>
                <a:lnTo>
                  <a:pt x="220980" y="2095500"/>
                </a:lnTo>
                <a:lnTo>
                  <a:pt x="232410" y="2125980"/>
                </a:lnTo>
                <a:lnTo>
                  <a:pt x="217170" y="2175510"/>
                </a:lnTo>
                <a:lnTo>
                  <a:pt x="217170" y="2175510"/>
                </a:lnTo>
                <a:lnTo>
                  <a:pt x="247650" y="2202180"/>
                </a:lnTo>
                <a:lnTo>
                  <a:pt x="300990" y="2213610"/>
                </a:lnTo>
                <a:lnTo>
                  <a:pt x="323850" y="2190750"/>
                </a:lnTo>
                <a:lnTo>
                  <a:pt x="327660" y="2171700"/>
                </a:lnTo>
              </a:path>
            </a:pathLst>
          </a:custGeom>
          <a:noFill/>
          <a:ln w="6350">
            <a:solidFill>
              <a:schemeClr val="tx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1" name="צורה חופשית 80"/>
          <p:cNvSpPr/>
          <p:nvPr/>
        </p:nvSpPr>
        <p:spPr>
          <a:xfrm>
            <a:off x="8949521" y="1939766"/>
            <a:ext cx="2577842" cy="224160"/>
          </a:xfrm>
          <a:custGeom>
            <a:avLst/>
            <a:gdLst>
              <a:gd name="connsiteX0" fmla="*/ 2190750 w 2190750"/>
              <a:gd name="connsiteY0" fmla="*/ 175260 h 190500"/>
              <a:gd name="connsiteX1" fmla="*/ 1931670 w 2190750"/>
              <a:gd name="connsiteY1" fmla="*/ 45720 h 190500"/>
              <a:gd name="connsiteX2" fmla="*/ 1885950 w 2190750"/>
              <a:gd name="connsiteY2" fmla="*/ 3810 h 190500"/>
              <a:gd name="connsiteX3" fmla="*/ 1844040 w 2190750"/>
              <a:gd name="connsiteY3" fmla="*/ 0 h 190500"/>
              <a:gd name="connsiteX4" fmla="*/ 1710690 w 2190750"/>
              <a:gd name="connsiteY4" fmla="*/ 15240 h 190500"/>
              <a:gd name="connsiteX5" fmla="*/ 1684020 w 2190750"/>
              <a:gd name="connsiteY5" fmla="*/ 34290 h 190500"/>
              <a:gd name="connsiteX6" fmla="*/ 1638300 w 2190750"/>
              <a:gd name="connsiteY6" fmla="*/ 68580 h 190500"/>
              <a:gd name="connsiteX7" fmla="*/ 1546860 w 2190750"/>
              <a:gd name="connsiteY7" fmla="*/ 49530 h 190500"/>
              <a:gd name="connsiteX8" fmla="*/ 1428750 w 2190750"/>
              <a:gd name="connsiteY8" fmla="*/ 49530 h 190500"/>
              <a:gd name="connsiteX9" fmla="*/ 1230630 w 2190750"/>
              <a:gd name="connsiteY9" fmla="*/ 30480 h 190500"/>
              <a:gd name="connsiteX10" fmla="*/ 1131570 w 2190750"/>
              <a:gd name="connsiteY10" fmla="*/ 22860 h 190500"/>
              <a:gd name="connsiteX11" fmla="*/ 1047750 w 2190750"/>
              <a:gd name="connsiteY11" fmla="*/ 34290 h 190500"/>
              <a:gd name="connsiteX12" fmla="*/ 994410 w 2190750"/>
              <a:gd name="connsiteY12" fmla="*/ 38100 h 190500"/>
              <a:gd name="connsiteX13" fmla="*/ 803910 w 2190750"/>
              <a:gd name="connsiteY13" fmla="*/ 95250 h 190500"/>
              <a:gd name="connsiteX14" fmla="*/ 681990 w 2190750"/>
              <a:gd name="connsiteY14" fmla="*/ 133350 h 190500"/>
              <a:gd name="connsiteX15" fmla="*/ 472440 w 2190750"/>
              <a:gd name="connsiteY15" fmla="*/ 182880 h 190500"/>
              <a:gd name="connsiteX16" fmla="*/ 403860 w 2190750"/>
              <a:gd name="connsiteY16" fmla="*/ 190500 h 190500"/>
              <a:gd name="connsiteX17" fmla="*/ 167640 w 2190750"/>
              <a:gd name="connsiteY17" fmla="*/ 163830 h 190500"/>
              <a:gd name="connsiteX18" fmla="*/ 102870 w 2190750"/>
              <a:gd name="connsiteY18" fmla="*/ 148590 h 190500"/>
              <a:gd name="connsiteX19" fmla="*/ 30480 w 2190750"/>
              <a:gd name="connsiteY19" fmla="*/ 106680 h 190500"/>
              <a:gd name="connsiteX20" fmla="*/ 0 w 2190750"/>
              <a:gd name="connsiteY20" fmla="*/ 1143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0750" h="190500">
                <a:moveTo>
                  <a:pt x="2190750" y="175260"/>
                </a:moveTo>
                <a:lnTo>
                  <a:pt x="1931670" y="45720"/>
                </a:lnTo>
                <a:lnTo>
                  <a:pt x="1885950" y="3810"/>
                </a:lnTo>
                <a:lnTo>
                  <a:pt x="1844040" y="0"/>
                </a:lnTo>
                <a:lnTo>
                  <a:pt x="1710690" y="15240"/>
                </a:lnTo>
                <a:lnTo>
                  <a:pt x="1684020" y="34290"/>
                </a:lnTo>
                <a:lnTo>
                  <a:pt x="1638300" y="68580"/>
                </a:lnTo>
                <a:lnTo>
                  <a:pt x="1546860" y="49530"/>
                </a:lnTo>
                <a:lnTo>
                  <a:pt x="1428750" y="49530"/>
                </a:lnTo>
                <a:lnTo>
                  <a:pt x="1230630" y="30480"/>
                </a:lnTo>
                <a:lnTo>
                  <a:pt x="1131570" y="22860"/>
                </a:lnTo>
                <a:lnTo>
                  <a:pt x="1047750" y="34290"/>
                </a:lnTo>
                <a:lnTo>
                  <a:pt x="994410" y="38100"/>
                </a:lnTo>
                <a:lnTo>
                  <a:pt x="803910" y="95250"/>
                </a:lnTo>
                <a:lnTo>
                  <a:pt x="681990" y="133350"/>
                </a:lnTo>
                <a:lnTo>
                  <a:pt x="472440" y="182880"/>
                </a:lnTo>
                <a:lnTo>
                  <a:pt x="403860" y="190500"/>
                </a:lnTo>
                <a:lnTo>
                  <a:pt x="167640" y="163830"/>
                </a:lnTo>
                <a:lnTo>
                  <a:pt x="102870" y="148590"/>
                </a:lnTo>
                <a:lnTo>
                  <a:pt x="30480" y="106680"/>
                </a:lnTo>
                <a:lnTo>
                  <a:pt x="0" y="11430"/>
                </a:lnTo>
              </a:path>
            </a:pathLst>
          </a:custGeom>
          <a:noFill/>
          <a:ln w="6350">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2" name="צורה חופשית 81"/>
          <p:cNvSpPr/>
          <p:nvPr/>
        </p:nvSpPr>
        <p:spPr>
          <a:xfrm>
            <a:off x="9887051" y="3421469"/>
            <a:ext cx="1075969" cy="2515078"/>
          </a:xfrm>
          <a:custGeom>
            <a:avLst/>
            <a:gdLst>
              <a:gd name="connsiteX0" fmla="*/ 914400 w 914400"/>
              <a:gd name="connsiteY0" fmla="*/ 0 h 2137410"/>
              <a:gd name="connsiteX1" fmla="*/ 861060 w 914400"/>
              <a:gd name="connsiteY1" fmla="*/ 64770 h 2137410"/>
              <a:gd name="connsiteX2" fmla="*/ 834390 w 914400"/>
              <a:gd name="connsiteY2" fmla="*/ 125730 h 2137410"/>
              <a:gd name="connsiteX3" fmla="*/ 800100 w 914400"/>
              <a:gd name="connsiteY3" fmla="*/ 259080 h 2137410"/>
              <a:gd name="connsiteX4" fmla="*/ 758190 w 914400"/>
              <a:gd name="connsiteY4" fmla="*/ 312420 h 2137410"/>
              <a:gd name="connsiteX5" fmla="*/ 685800 w 914400"/>
              <a:gd name="connsiteY5" fmla="*/ 342900 h 2137410"/>
              <a:gd name="connsiteX6" fmla="*/ 598170 w 914400"/>
              <a:gd name="connsiteY6" fmla="*/ 537210 h 2137410"/>
              <a:gd name="connsiteX7" fmla="*/ 457200 w 914400"/>
              <a:gd name="connsiteY7" fmla="*/ 872490 h 2137410"/>
              <a:gd name="connsiteX8" fmla="*/ 445770 w 914400"/>
              <a:gd name="connsiteY8" fmla="*/ 1036320 h 2137410"/>
              <a:gd name="connsiteX9" fmla="*/ 407670 w 914400"/>
              <a:gd name="connsiteY9" fmla="*/ 1181100 h 2137410"/>
              <a:gd name="connsiteX10" fmla="*/ 369570 w 914400"/>
              <a:gd name="connsiteY10" fmla="*/ 1257300 h 2137410"/>
              <a:gd name="connsiteX11" fmla="*/ 217170 w 914400"/>
              <a:gd name="connsiteY11" fmla="*/ 1386840 h 2137410"/>
              <a:gd name="connsiteX12" fmla="*/ 53340 w 914400"/>
              <a:gd name="connsiteY12" fmla="*/ 1512570 h 2137410"/>
              <a:gd name="connsiteX13" fmla="*/ 22860 w 914400"/>
              <a:gd name="connsiteY13" fmla="*/ 1543050 h 2137410"/>
              <a:gd name="connsiteX14" fmla="*/ 0 w 914400"/>
              <a:gd name="connsiteY14" fmla="*/ 1592580 h 2137410"/>
              <a:gd name="connsiteX15" fmla="*/ 11430 w 914400"/>
              <a:gd name="connsiteY15" fmla="*/ 1634490 h 2137410"/>
              <a:gd name="connsiteX16" fmla="*/ 171450 w 914400"/>
              <a:gd name="connsiteY16" fmla="*/ 1813560 h 2137410"/>
              <a:gd name="connsiteX17" fmla="*/ 354330 w 914400"/>
              <a:gd name="connsiteY17" fmla="*/ 1874520 h 2137410"/>
              <a:gd name="connsiteX18" fmla="*/ 464820 w 914400"/>
              <a:gd name="connsiteY18" fmla="*/ 1924050 h 2137410"/>
              <a:gd name="connsiteX19" fmla="*/ 487680 w 914400"/>
              <a:gd name="connsiteY19" fmla="*/ 1973580 h 2137410"/>
              <a:gd name="connsiteX20" fmla="*/ 529590 w 914400"/>
              <a:gd name="connsiteY20" fmla="*/ 2091690 h 2137410"/>
              <a:gd name="connsiteX21" fmla="*/ 556260 w 914400"/>
              <a:gd name="connsiteY21" fmla="*/ 2137410 h 213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2137410">
                <a:moveTo>
                  <a:pt x="914400" y="0"/>
                </a:moveTo>
                <a:lnTo>
                  <a:pt x="861060" y="64770"/>
                </a:lnTo>
                <a:lnTo>
                  <a:pt x="834390" y="125730"/>
                </a:lnTo>
                <a:lnTo>
                  <a:pt x="800100" y="259080"/>
                </a:lnTo>
                <a:lnTo>
                  <a:pt x="758190" y="312420"/>
                </a:lnTo>
                <a:lnTo>
                  <a:pt x="685800" y="342900"/>
                </a:lnTo>
                <a:lnTo>
                  <a:pt x="598170" y="537210"/>
                </a:lnTo>
                <a:lnTo>
                  <a:pt x="457200" y="872490"/>
                </a:lnTo>
                <a:lnTo>
                  <a:pt x="445770" y="1036320"/>
                </a:lnTo>
                <a:lnTo>
                  <a:pt x="407670" y="1181100"/>
                </a:lnTo>
                <a:lnTo>
                  <a:pt x="369570" y="1257300"/>
                </a:lnTo>
                <a:lnTo>
                  <a:pt x="217170" y="1386840"/>
                </a:lnTo>
                <a:lnTo>
                  <a:pt x="53340" y="1512570"/>
                </a:lnTo>
                <a:lnTo>
                  <a:pt x="22860" y="1543050"/>
                </a:lnTo>
                <a:lnTo>
                  <a:pt x="0" y="1592580"/>
                </a:lnTo>
                <a:lnTo>
                  <a:pt x="11430" y="1634490"/>
                </a:lnTo>
                <a:lnTo>
                  <a:pt x="171450" y="1813560"/>
                </a:lnTo>
                <a:lnTo>
                  <a:pt x="354330" y="1874520"/>
                </a:lnTo>
                <a:lnTo>
                  <a:pt x="464820" y="1924050"/>
                </a:lnTo>
                <a:lnTo>
                  <a:pt x="487680" y="1973580"/>
                </a:lnTo>
                <a:lnTo>
                  <a:pt x="529590" y="2091690"/>
                </a:lnTo>
                <a:lnTo>
                  <a:pt x="556260" y="2137410"/>
                </a:lnTo>
              </a:path>
            </a:pathLst>
          </a:custGeom>
          <a:noFill/>
          <a:ln w="6350">
            <a:solidFill>
              <a:srgbClr val="000000">
                <a:alpha val="39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3" name="צורה חופשית 82"/>
          <p:cNvSpPr/>
          <p:nvPr/>
        </p:nvSpPr>
        <p:spPr>
          <a:xfrm>
            <a:off x="8514651" y="3139028"/>
            <a:ext cx="1681201" cy="1896395"/>
          </a:xfrm>
          <a:custGeom>
            <a:avLst/>
            <a:gdLst>
              <a:gd name="connsiteX0" fmla="*/ 0 w 1428750"/>
              <a:gd name="connsiteY0" fmla="*/ 0 h 1611630"/>
              <a:gd name="connsiteX1" fmla="*/ 53340 w 1428750"/>
              <a:gd name="connsiteY1" fmla="*/ 110490 h 1611630"/>
              <a:gd name="connsiteX2" fmla="*/ 80010 w 1428750"/>
              <a:gd name="connsiteY2" fmla="*/ 182880 h 1611630"/>
              <a:gd name="connsiteX3" fmla="*/ 518160 w 1428750"/>
              <a:gd name="connsiteY3" fmla="*/ 563880 h 1611630"/>
              <a:gd name="connsiteX4" fmla="*/ 704850 w 1428750"/>
              <a:gd name="connsiteY4" fmla="*/ 720090 h 1611630"/>
              <a:gd name="connsiteX5" fmla="*/ 864870 w 1428750"/>
              <a:gd name="connsiteY5" fmla="*/ 872490 h 1611630"/>
              <a:gd name="connsiteX6" fmla="*/ 1337310 w 1428750"/>
              <a:gd name="connsiteY6" fmla="*/ 1424940 h 1611630"/>
              <a:gd name="connsiteX7" fmla="*/ 1383030 w 1428750"/>
              <a:gd name="connsiteY7" fmla="*/ 1493520 h 1611630"/>
              <a:gd name="connsiteX8" fmla="*/ 1428750 w 1428750"/>
              <a:gd name="connsiteY8" fmla="*/ 1531620 h 1611630"/>
              <a:gd name="connsiteX9" fmla="*/ 1413510 w 1428750"/>
              <a:gd name="connsiteY9" fmla="*/ 1611630 h 161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611630">
                <a:moveTo>
                  <a:pt x="0" y="0"/>
                </a:moveTo>
                <a:lnTo>
                  <a:pt x="53340" y="110490"/>
                </a:lnTo>
                <a:lnTo>
                  <a:pt x="80010" y="182880"/>
                </a:lnTo>
                <a:lnTo>
                  <a:pt x="518160" y="563880"/>
                </a:lnTo>
                <a:lnTo>
                  <a:pt x="704850" y="720090"/>
                </a:lnTo>
                <a:lnTo>
                  <a:pt x="864870" y="872490"/>
                </a:lnTo>
                <a:lnTo>
                  <a:pt x="1337310" y="1424940"/>
                </a:lnTo>
                <a:lnTo>
                  <a:pt x="1383030" y="1493520"/>
                </a:lnTo>
                <a:lnTo>
                  <a:pt x="1428750" y="1531620"/>
                </a:lnTo>
                <a:lnTo>
                  <a:pt x="1413510" y="1611630"/>
                </a:lnTo>
              </a:path>
            </a:pathLst>
          </a:custGeom>
          <a:noFill/>
          <a:ln w="635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4" name="צורה חופשית 83"/>
          <p:cNvSpPr/>
          <p:nvPr/>
        </p:nvSpPr>
        <p:spPr>
          <a:xfrm>
            <a:off x="9299211" y="3950488"/>
            <a:ext cx="1766382" cy="2138488"/>
          </a:xfrm>
          <a:custGeom>
            <a:avLst/>
            <a:gdLst>
              <a:gd name="connsiteX0" fmla="*/ 0 w 1501140"/>
              <a:gd name="connsiteY0" fmla="*/ 0 h 1817370"/>
              <a:gd name="connsiteX1" fmla="*/ 106680 w 1501140"/>
              <a:gd name="connsiteY1" fmla="*/ 30480 h 1817370"/>
              <a:gd name="connsiteX2" fmla="*/ 152400 w 1501140"/>
              <a:gd name="connsiteY2" fmla="*/ 30480 h 1817370"/>
              <a:gd name="connsiteX3" fmla="*/ 289560 w 1501140"/>
              <a:gd name="connsiteY3" fmla="*/ 3810 h 1817370"/>
              <a:gd name="connsiteX4" fmla="*/ 361950 w 1501140"/>
              <a:gd name="connsiteY4" fmla="*/ 7620 h 1817370"/>
              <a:gd name="connsiteX5" fmla="*/ 411480 w 1501140"/>
              <a:gd name="connsiteY5" fmla="*/ 45720 h 1817370"/>
              <a:gd name="connsiteX6" fmla="*/ 445770 w 1501140"/>
              <a:gd name="connsiteY6" fmla="*/ 110490 h 1817370"/>
              <a:gd name="connsiteX7" fmla="*/ 605790 w 1501140"/>
              <a:gd name="connsiteY7" fmla="*/ 213360 h 1817370"/>
              <a:gd name="connsiteX8" fmla="*/ 674370 w 1501140"/>
              <a:gd name="connsiteY8" fmla="*/ 236220 h 1817370"/>
              <a:gd name="connsiteX9" fmla="*/ 712470 w 1501140"/>
              <a:gd name="connsiteY9" fmla="*/ 289560 h 1817370"/>
              <a:gd name="connsiteX10" fmla="*/ 754380 w 1501140"/>
              <a:gd name="connsiteY10" fmla="*/ 342900 h 1817370"/>
              <a:gd name="connsiteX11" fmla="*/ 811530 w 1501140"/>
              <a:gd name="connsiteY11" fmla="*/ 377190 h 1817370"/>
              <a:gd name="connsiteX12" fmla="*/ 876300 w 1501140"/>
              <a:gd name="connsiteY12" fmla="*/ 415290 h 1817370"/>
              <a:gd name="connsiteX13" fmla="*/ 914400 w 1501140"/>
              <a:gd name="connsiteY13" fmla="*/ 480060 h 1817370"/>
              <a:gd name="connsiteX14" fmla="*/ 952500 w 1501140"/>
              <a:gd name="connsiteY14" fmla="*/ 582930 h 1817370"/>
              <a:gd name="connsiteX15" fmla="*/ 1024890 w 1501140"/>
              <a:gd name="connsiteY15" fmla="*/ 849630 h 1817370"/>
              <a:gd name="connsiteX16" fmla="*/ 1066800 w 1501140"/>
              <a:gd name="connsiteY16" fmla="*/ 925830 h 1817370"/>
              <a:gd name="connsiteX17" fmla="*/ 1203960 w 1501140"/>
              <a:gd name="connsiteY17" fmla="*/ 1078230 h 1817370"/>
              <a:gd name="connsiteX18" fmla="*/ 1230630 w 1501140"/>
              <a:gd name="connsiteY18" fmla="*/ 1127760 h 1817370"/>
              <a:gd name="connsiteX19" fmla="*/ 1264920 w 1501140"/>
              <a:gd name="connsiteY19" fmla="*/ 1283970 h 1817370"/>
              <a:gd name="connsiteX20" fmla="*/ 1280160 w 1501140"/>
              <a:gd name="connsiteY20" fmla="*/ 1402080 h 1817370"/>
              <a:gd name="connsiteX21" fmla="*/ 1371600 w 1501140"/>
              <a:gd name="connsiteY21" fmla="*/ 1596390 h 1817370"/>
              <a:gd name="connsiteX22" fmla="*/ 1501140 w 1501140"/>
              <a:gd name="connsiteY22" fmla="*/ 1817370 h 18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1140" h="1817370">
                <a:moveTo>
                  <a:pt x="0" y="0"/>
                </a:moveTo>
                <a:lnTo>
                  <a:pt x="106680" y="30480"/>
                </a:lnTo>
                <a:lnTo>
                  <a:pt x="152400" y="30480"/>
                </a:lnTo>
                <a:lnTo>
                  <a:pt x="289560" y="3810"/>
                </a:lnTo>
                <a:lnTo>
                  <a:pt x="361950" y="7620"/>
                </a:lnTo>
                <a:lnTo>
                  <a:pt x="411480" y="45720"/>
                </a:lnTo>
                <a:lnTo>
                  <a:pt x="445770" y="110490"/>
                </a:lnTo>
                <a:lnTo>
                  <a:pt x="605790" y="213360"/>
                </a:lnTo>
                <a:lnTo>
                  <a:pt x="674370" y="236220"/>
                </a:lnTo>
                <a:lnTo>
                  <a:pt x="712470" y="289560"/>
                </a:lnTo>
                <a:lnTo>
                  <a:pt x="754380" y="342900"/>
                </a:lnTo>
                <a:lnTo>
                  <a:pt x="811530" y="377190"/>
                </a:lnTo>
                <a:lnTo>
                  <a:pt x="876300" y="415290"/>
                </a:lnTo>
                <a:lnTo>
                  <a:pt x="914400" y="480060"/>
                </a:lnTo>
                <a:lnTo>
                  <a:pt x="952500" y="582930"/>
                </a:lnTo>
                <a:lnTo>
                  <a:pt x="1024890" y="849630"/>
                </a:lnTo>
                <a:lnTo>
                  <a:pt x="1066800" y="925830"/>
                </a:lnTo>
                <a:lnTo>
                  <a:pt x="1203960" y="1078230"/>
                </a:lnTo>
                <a:lnTo>
                  <a:pt x="1230630" y="1127760"/>
                </a:lnTo>
                <a:lnTo>
                  <a:pt x="1264920" y="1283970"/>
                </a:lnTo>
                <a:lnTo>
                  <a:pt x="1280160" y="1402080"/>
                </a:lnTo>
                <a:lnTo>
                  <a:pt x="1371600" y="1596390"/>
                </a:lnTo>
                <a:lnTo>
                  <a:pt x="1501140" y="1817370"/>
                </a:lnTo>
              </a:path>
            </a:pathLst>
          </a:custGeom>
          <a:noFill/>
          <a:ln w="6350">
            <a:solidFill>
              <a:srgbClr val="000000">
                <a:alpha val="3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5" name="צורה חופשית 84"/>
          <p:cNvSpPr/>
          <p:nvPr/>
        </p:nvSpPr>
        <p:spPr>
          <a:xfrm>
            <a:off x="7332204" y="3197310"/>
            <a:ext cx="1168997" cy="3673985"/>
          </a:xfrm>
          <a:custGeom>
            <a:avLst/>
            <a:gdLst>
              <a:gd name="connsiteX0" fmla="*/ 899160 w 902970"/>
              <a:gd name="connsiteY0" fmla="*/ 0 h 2846070"/>
              <a:gd name="connsiteX1" fmla="*/ 902970 w 902970"/>
              <a:gd name="connsiteY1" fmla="*/ 76200 h 2846070"/>
              <a:gd name="connsiteX2" fmla="*/ 891540 w 902970"/>
              <a:gd name="connsiteY2" fmla="*/ 121920 h 2846070"/>
              <a:gd name="connsiteX3" fmla="*/ 765810 w 902970"/>
              <a:gd name="connsiteY3" fmla="*/ 220980 h 2846070"/>
              <a:gd name="connsiteX4" fmla="*/ 640080 w 902970"/>
              <a:gd name="connsiteY4" fmla="*/ 182880 h 2846070"/>
              <a:gd name="connsiteX5" fmla="*/ 617220 w 902970"/>
              <a:gd name="connsiteY5" fmla="*/ 182880 h 2846070"/>
              <a:gd name="connsiteX6" fmla="*/ 582930 w 902970"/>
              <a:gd name="connsiteY6" fmla="*/ 205740 h 2846070"/>
              <a:gd name="connsiteX7" fmla="*/ 571500 w 902970"/>
              <a:gd name="connsiteY7" fmla="*/ 247650 h 2846070"/>
              <a:gd name="connsiteX8" fmla="*/ 582930 w 902970"/>
              <a:gd name="connsiteY8" fmla="*/ 308610 h 2846070"/>
              <a:gd name="connsiteX9" fmla="*/ 590550 w 902970"/>
              <a:gd name="connsiteY9" fmla="*/ 438150 h 2846070"/>
              <a:gd name="connsiteX10" fmla="*/ 617220 w 902970"/>
              <a:gd name="connsiteY10" fmla="*/ 563880 h 2846070"/>
              <a:gd name="connsiteX11" fmla="*/ 567690 w 902970"/>
              <a:gd name="connsiteY11" fmla="*/ 784860 h 2846070"/>
              <a:gd name="connsiteX12" fmla="*/ 552450 w 902970"/>
              <a:gd name="connsiteY12" fmla="*/ 944880 h 2846070"/>
              <a:gd name="connsiteX13" fmla="*/ 521970 w 902970"/>
              <a:gd name="connsiteY13" fmla="*/ 1158240 h 2846070"/>
              <a:gd name="connsiteX14" fmla="*/ 556260 w 902970"/>
              <a:gd name="connsiteY14" fmla="*/ 1421130 h 2846070"/>
              <a:gd name="connsiteX15" fmla="*/ 567690 w 902970"/>
              <a:gd name="connsiteY15" fmla="*/ 1470660 h 2846070"/>
              <a:gd name="connsiteX16" fmla="*/ 541020 w 902970"/>
              <a:gd name="connsiteY16" fmla="*/ 1543050 h 2846070"/>
              <a:gd name="connsiteX17" fmla="*/ 491490 w 902970"/>
              <a:gd name="connsiteY17" fmla="*/ 1619250 h 2846070"/>
              <a:gd name="connsiteX18" fmla="*/ 381000 w 902970"/>
              <a:gd name="connsiteY18" fmla="*/ 1729740 h 2846070"/>
              <a:gd name="connsiteX19" fmla="*/ 331470 w 902970"/>
              <a:gd name="connsiteY19" fmla="*/ 1794510 h 2846070"/>
              <a:gd name="connsiteX20" fmla="*/ 308610 w 902970"/>
              <a:gd name="connsiteY20" fmla="*/ 2034540 h 2846070"/>
              <a:gd name="connsiteX21" fmla="*/ 270510 w 902970"/>
              <a:gd name="connsiteY21" fmla="*/ 2312670 h 2846070"/>
              <a:gd name="connsiteX22" fmla="*/ 217170 w 902970"/>
              <a:gd name="connsiteY22" fmla="*/ 2446020 h 2846070"/>
              <a:gd name="connsiteX23" fmla="*/ 144780 w 902970"/>
              <a:gd name="connsiteY23" fmla="*/ 2621280 h 2846070"/>
              <a:gd name="connsiteX24" fmla="*/ 0 w 902970"/>
              <a:gd name="connsiteY24" fmla="*/ 2846070 h 2846070"/>
              <a:gd name="connsiteX0" fmla="*/ 980122 w 983932"/>
              <a:gd name="connsiteY0" fmla="*/ 0 h 3055620"/>
              <a:gd name="connsiteX1" fmla="*/ 983932 w 983932"/>
              <a:gd name="connsiteY1" fmla="*/ 76200 h 3055620"/>
              <a:gd name="connsiteX2" fmla="*/ 972502 w 983932"/>
              <a:gd name="connsiteY2" fmla="*/ 121920 h 3055620"/>
              <a:gd name="connsiteX3" fmla="*/ 846772 w 983932"/>
              <a:gd name="connsiteY3" fmla="*/ 220980 h 3055620"/>
              <a:gd name="connsiteX4" fmla="*/ 721042 w 983932"/>
              <a:gd name="connsiteY4" fmla="*/ 182880 h 3055620"/>
              <a:gd name="connsiteX5" fmla="*/ 698182 w 983932"/>
              <a:gd name="connsiteY5" fmla="*/ 182880 h 3055620"/>
              <a:gd name="connsiteX6" fmla="*/ 663892 w 983932"/>
              <a:gd name="connsiteY6" fmla="*/ 205740 h 3055620"/>
              <a:gd name="connsiteX7" fmla="*/ 652462 w 983932"/>
              <a:gd name="connsiteY7" fmla="*/ 247650 h 3055620"/>
              <a:gd name="connsiteX8" fmla="*/ 663892 w 983932"/>
              <a:gd name="connsiteY8" fmla="*/ 308610 h 3055620"/>
              <a:gd name="connsiteX9" fmla="*/ 671512 w 983932"/>
              <a:gd name="connsiteY9" fmla="*/ 438150 h 3055620"/>
              <a:gd name="connsiteX10" fmla="*/ 698182 w 983932"/>
              <a:gd name="connsiteY10" fmla="*/ 563880 h 3055620"/>
              <a:gd name="connsiteX11" fmla="*/ 648652 w 983932"/>
              <a:gd name="connsiteY11" fmla="*/ 784860 h 3055620"/>
              <a:gd name="connsiteX12" fmla="*/ 633412 w 983932"/>
              <a:gd name="connsiteY12" fmla="*/ 944880 h 3055620"/>
              <a:gd name="connsiteX13" fmla="*/ 602932 w 983932"/>
              <a:gd name="connsiteY13" fmla="*/ 1158240 h 3055620"/>
              <a:gd name="connsiteX14" fmla="*/ 637222 w 983932"/>
              <a:gd name="connsiteY14" fmla="*/ 1421130 h 3055620"/>
              <a:gd name="connsiteX15" fmla="*/ 648652 w 983932"/>
              <a:gd name="connsiteY15" fmla="*/ 1470660 h 3055620"/>
              <a:gd name="connsiteX16" fmla="*/ 621982 w 983932"/>
              <a:gd name="connsiteY16" fmla="*/ 1543050 h 3055620"/>
              <a:gd name="connsiteX17" fmla="*/ 572452 w 983932"/>
              <a:gd name="connsiteY17" fmla="*/ 1619250 h 3055620"/>
              <a:gd name="connsiteX18" fmla="*/ 461962 w 983932"/>
              <a:gd name="connsiteY18" fmla="*/ 1729740 h 3055620"/>
              <a:gd name="connsiteX19" fmla="*/ 412432 w 983932"/>
              <a:gd name="connsiteY19" fmla="*/ 1794510 h 3055620"/>
              <a:gd name="connsiteX20" fmla="*/ 389572 w 983932"/>
              <a:gd name="connsiteY20" fmla="*/ 2034540 h 3055620"/>
              <a:gd name="connsiteX21" fmla="*/ 351472 w 983932"/>
              <a:gd name="connsiteY21" fmla="*/ 2312670 h 3055620"/>
              <a:gd name="connsiteX22" fmla="*/ 298132 w 983932"/>
              <a:gd name="connsiteY22" fmla="*/ 2446020 h 3055620"/>
              <a:gd name="connsiteX23" fmla="*/ 225742 w 983932"/>
              <a:gd name="connsiteY23" fmla="*/ 2621280 h 3055620"/>
              <a:gd name="connsiteX24" fmla="*/ 0 w 983932"/>
              <a:gd name="connsiteY24" fmla="*/ 3055620 h 3055620"/>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0 w 979170"/>
              <a:gd name="connsiteY24"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120015 w 979170"/>
              <a:gd name="connsiteY24" fmla="*/ 283749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77153 w 979170"/>
              <a:gd name="connsiteY24" fmla="*/ 281844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77153 w 979170"/>
              <a:gd name="connsiteY24" fmla="*/ 281844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96203 w 979170"/>
              <a:gd name="connsiteY24" fmla="*/ 2827973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81915 w 979170"/>
              <a:gd name="connsiteY24" fmla="*/ 2832736 h 3060383"/>
              <a:gd name="connsiteX25" fmla="*/ 0 w 979170"/>
              <a:gd name="connsiteY25" fmla="*/ 3060383 h 3060383"/>
              <a:gd name="connsiteX0" fmla="*/ 989648 w 993458"/>
              <a:gd name="connsiteY0" fmla="*/ 0 h 3122295"/>
              <a:gd name="connsiteX1" fmla="*/ 993458 w 993458"/>
              <a:gd name="connsiteY1" fmla="*/ 76200 h 3122295"/>
              <a:gd name="connsiteX2" fmla="*/ 982028 w 993458"/>
              <a:gd name="connsiteY2" fmla="*/ 121920 h 3122295"/>
              <a:gd name="connsiteX3" fmla="*/ 856298 w 993458"/>
              <a:gd name="connsiteY3" fmla="*/ 220980 h 3122295"/>
              <a:gd name="connsiteX4" fmla="*/ 730568 w 993458"/>
              <a:gd name="connsiteY4" fmla="*/ 182880 h 3122295"/>
              <a:gd name="connsiteX5" fmla="*/ 707708 w 993458"/>
              <a:gd name="connsiteY5" fmla="*/ 182880 h 3122295"/>
              <a:gd name="connsiteX6" fmla="*/ 673418 w 993458"/>
              <a:gd name="connsiteY6" fmla="*/ 205740 h 3122295"/>
              <a:gd name="connsiteX7" fmla="*/ 661988 w 993458"/>
              <a:gd name="connsiteY7" fmla="*/ 247650 h 3122295"/>
              <a:gd name="connsiteX8" fmla="*/ 673418 w 993458"/>
              <a:gd name="connsiteY8" fmla="*/ 308610 h 3122295"/>
              <a:gd name="connsiteX9" fmla="*/ 681038 w 993458"/>
              <a:gd name="connsiteY9" fmla="*/ 438150 h 3122295"/>
              <a:gd name="connsiteX10" fmla="*/ 707708 w 993458"/>
              <a:gd name="connsiteY10" fmla="*/ 563880 h 3122295"/>
              <a:gd name="connsiteX11" fmla="*/ 658178 w 993458"/>
              <a:gd name="connsiteY11" fmla="*/ 784860 h 3122295"/>
              <a:gd name="connsiteX12" fmla="*/ 642938 w 993458"/>
              <a:gd name="connsiteY12" fmla="*/ 944880 h 3122295"/>
              <a:gd name="connsiteX13" fmla="*/ 612458 w 993458"/>
              <a:gd name="connsiteY13" fmla="*/ 1158240 h 3122295"/>
              <a:gd name="connsiteX14" fmla="*/ 646748 w 993458"/>
              <a:gd name="connsiteY14" fmla="*/ 1421130 h 3122295"/>
              <a:gd name="connsiteX15" fmla="*/ 658178 w 993458"/>
              <a:gd name="connsiteY15" fmla="*/ 1470660 h 3122295"/>
              <a:gd name="connsiteX16" fmla="*/ 631508 w 993458"/>
              <a:gd name="connsiteY16" fmla="*/ 1543050 h 3122295"/>
              <a:gd name="connsiteX17" fmla="*/ 581978 w 993458"/>
              <a:gd name="connsiteY17" fmla="*/ 1619250 h 3122295"/>
              <a:gd name="connsiteX18" fmla="*/ 471488 w 993458"/>
              <a:gd name="connsiteY18" fmla="*/ 1729740 h 3122295"/>
              <a:gd name="connsiteX19" fmla="*/ 421958 w 993458"/>
              <a:gd name="connsiteY19" fmla="*/ 1794510 h 3122295"/>
              <a:gd name="connsiteX20" fmla="*/ 399098 w 993458"/>
              <a:gd name="connsiteY20" fmla="*/ 2034540 h 3122295"/>
              <a:gd name="connsiteX21" fmla="*/ 360998 w 993458"/>
              <a:gd name="connsiteY21" fmla="*/ 2312670 h 3122295"/>
              <a:gd name="connsiteX22" fmla="*/ 307658 w 993458"/>
              <a:gd name="connsiteY22" fmla="*/ 2446020 h 3122295"/>
              <a:gd name="connsiteX23" fmla="*/ 235268 w 993458"/>
              <a:gd name="connsiteY23" fmla="*/ 2621280 h 3122295"/>
              <a:gd name="connsiteX24" fmla="*/ 96203 w 993458"/>
              <a:gd name="connsiteY24" fmla="*/ 2832736 h 3122295"/>
              <a:gd name="connsiteX25" fmla="*/ 0 w 993458"/>
              <a:gd name="connsiteY25" fmla="*/ 3122295 h 3122295"/>
              <a:gd name="connsiteX0" fmla="*/ 990013 w 993823"/>
              <a:gd name="connsiteY0" fmla="*/ 0 h 3122295"/>
              <a:gd name="connsiteX1" fmla="*/ 993823 w 993823"/>
              <a:gd name="connsiteY1" fmla="*/ 76200 h 3122295"/>
              <a:gd name="connsiteX2" fmla="*/ 982393 w 993823"/>
              <a:gd name="connsiteY2" fmla="*/ 121920 h 3122295"/>
              <a:gd name="connsiteX3" fmla="*/ 856663 w 993823"/>
              <a:gd name="connsiteY3" fmla="*/ 220980 h 3122295"/>
              <a:gd name="connsiteX4" fmla="*/ 730933 w 993823"/>
              <a:gd name="connsiteY4" fmla="*/ 182880 h 3122295"/>
              <a:gd name="connsiteX5" fmla="*/ 708073 w 993823"/>
              <a:gd name="connsiteY5" fmla="*/ 182880 h 3122295"/>
              <a:gd name="connsiteX6" fmla="*/ 673783 w 993823"/>
              <a:gd name="connsiteY6" fmla="*/ 205740 h 3122295"/>
              <a:gd name="connsiteX7" fmla="*/ 662353 w 993823"/>
              <a:gd name="connsiteY7" fmla="*/ 247650 h 3122295"/>
              <a:gd name="connsiteX8" fmla="*/ 673783 w 993823"/>
              <a:gd name="connsiteY8" fmla="*/ 308610 h 3122295"/>
              <a:gd name="connsiteX9" fmla="*/ 681403 w 993823"/>
              <a:gd name="connsiteY9" fmla="*/ 438150 h 3122295"/>
              <a:gd name="connsiteX10" fmla="*/ 708073 w 993823"/>
              <a:gd name="connsiteY10" fmla="*/ 563880 h 3122295"/>
              <a:gd name="connsiteX11" fmla="*/ 658543 w 993823"/>
              <a:gd name="connsiteY11" fmla="*/ 784860 h 3122295"/>
              <a:gd name="connsiteX12" fmla="*/ 643303 w 993823"/>
              <a:gd name="connsiteY12" fmla="*/ 944880 h 3122295"/>
              <a:gd name="connsiteX13" fmla="*/ 612823 w 993823"/>
              <a:gd name="connsiteY13" fmla="*/ 1158240 h 3122295"/>
              <a:gd name="connsiteX14" fmla="*/ 647113 w 993823"/>
              <a:gd name="connsiteY14" fmla="*/ 1421130 h 3122295"/>
              <a:gd name="connsiteX15" fmla="*/ 658543 w 993823"/>
              <a:gd name="connsiteY15" fmla="*/ 1470660 h 3122295"/>
              <a:gd name="connsiteX16" fmla="*/ 631873 w 993823"/>
              <a:gd name="connsiteY16" fmla="*/ 1543050 h 3122295"/>
              <a:gd name="connsiteX17" fmla="*/ 582343 w 993823"/>
              <a:gd name="connsiteY17" fmla="*/ 1619250 h 3122295"/>
              <a:gd name="connsiteX18" fmla="*/ 471853 w 993823"/>
              <a:gd name="connsiteY18" fmla="*/ 1729740 h 3122295"/>
              <a:gd name="connsiteX19" fmla="*/ 422323 w 993823"/>
              <a:gd name="connsiteY19" fmla="*/ 1794510 h 3122295"/>
              <a:gd name="connsiteX20" fmla="*/ 399463 w 993823"/>
              <a:gd name="connsiteY20" fmla="*/ 2034540 h 3122295"/>
              <a:gd name="connsiteX21" fmla="*/ 361363 w 993823"/>
              <a:gd name="connsiteY21" fmla="*/ 2312670 h 3122295"/>
              <a:gd name="connsiteX22" fmla="*/ 308023 w 993823"/>
              <a:gd name="connsiteY22" fmla="*/ 2446020 h 3122295"/>
              <a:gd name="connsiteX23" fmla="*/ 235633 w 993823"/>
              <a:gd name="connsiteY23" fmla="*/ 2621280 h 3122295"/>
              <a:gd name="connsiteX24" fmla="*/ 96568 w 993823"/>
              <a:gd name="connsiteY24" fmla="*/ 2832736 h 3122295"/>
              <a:gd name="connsiteX25" fmla="*/ 365 w 993823"/>
              <a:gd name="connsiteY25" fmla="*/ 3122295 h 3122295"/>
              <a:gd name="connsiteX0" fmla="*/ 990134 w 993944"/>
              <a:gd name="connsiteY0" fmla="*/ 0 h 3122295"/>
              <a:gd name="connsiteX1" fmla="*/ 993944 w 993944"/>
              <a:gd name="connsiteY1" fmla="*/ 76200 h 3122295"/>
              <a:gd name="connsiteX2" fmla="*/ 982514 w 993944"/>
              <a:gd name="connsiteY2" fmla="*/ 121920 h 3122295"/>
              <a:gd name="connsiteX3" fmla="*/ 856784 w 993944"/>
              <a:gd name="connsiteY3" fmla="*/ 220980 h 3122295"/>
              <a:gd name="connsiteX4" fmla="*/ 731054 w 993944"/>
              <a:gd name="connsiteY4" fmla="*/ 182880 h 3122295"/>
              <a:gd name="connsiteX5" fmla="*/ 708194 w 993944"/>
              <a:gd name="connsiteY5" fmla="*/ 182880 h 3122295"/>
              <a:gd name="connsiteX6" fmla="*/ 673904 w 993944"/>
              <a:gd name="connsiteY6" fmla="*/ 205740 h 3122295"/>
              <a:gd name="connsiteX7" fmla="*/ 662474 w 993944"/>
              <a:gd name="connsiteY7" fmla="*/ 247650 h 3122295"/>
              <a:gd name="connsiteX8" fmla="*/ 673904 w 993944"/>
              <a:gd name="connsiteY8" fmla="*/ 308610 h 3122295"/>
              <a:gd name="connsiteX9" fmla="*/ 681524 w 993944"/>
              <a:gd name="connsiteY9" fmla="*/ 438150 h 3122295"/>
              <a:gd name="connsiteX10" fmla="*/ 708194 w 993944"/>
              <a:gd name="connsiteY10" fmla="*/ 563880 h 3122295"/>
              <a:gd name="connsiteX11" fmla="*/ 658664 w 993944"/>
              <a:gd name="connsiteY11" fmla="*/ 784860 h 3122295"/>
              <a:gd name="connsiteX12" fmla="*/ 643424 w 993944"/>
              <a:gd name="connsiteY12" fmla="*/ 944880 h 3122295"/>
              <a:gd name="connsiteX13" fmla="*/ 612944 w 993944"/>
              <a:gd name="connsiteY13" fmla="*/ 1158240 h 3122295"/>
              <a:gd name="connsiteX14" fmla="*/ 647234 w 993944"/>
              <a:gd name="connsiteY14" fmla="*/ 1421130 h 3122295"/>
              <a:gd name="connsiteX15" fmla="*/ 658664 w 993944"/>
              <a:gd name="connsiteY15" fmla="*/ 1470660 h 3122295"/>
              <a:gd name="connsiteX16" fmla="*/ 631994 w 993944"/>
              <a:gd name="connsiteY16" fmla="*/ 1543050 h 3122295"/>
              <a:gd name="connsiteX17" fmla="*/ 582464 w 993944"/>
              <a:gd name="connsiteY17" fmla="*/ 1619250 h 3122295"/>
              <a:gd name="connsiteX18" fmla="*/ 471974 w 993944"/>
              <a:gd name="connsiteY18" fmla="*/ 1729740 h 3122295"/>
              <a:gd name="connsiteX19" fmla="*/ 422444 w 993944"/>
              <a:gd name="connsiteY19" fmla="*/ 1794510 h 3122295"/>
              <a:gd name="connsiteX20" fmla="*/ 399584 w 993944"/>
              <a:gd name="connsiteY20" fmla="*/ 2034540 h 3122295"/>
              <a:gd name="connsiteX21" fmla="*/ 361484 w 993944"/>
              <a:gd name="connsiteY21" fmla="*/ 2312670 h 3122295"/>
              <a:gd name="connsiteX22" fmla="*/ 308144 w 993944"/>
              <a:gd name="connsiteY22" fmla="*/ 2446020 h 3122295"/>
              <a:gd name="connsiteX23" fmla="*/ 235754 w 993944"/>
              <a:gd name="connsiteY23" fmla="*/ 2621280 h 3122295"/>
              <a:gd name="connsiteX24" fmla="*/ 96689 w 993944"/>
              <a:gd name="connsiteY24" fmla="*/ 2832736 h 3122295"/>
              <a:gd name="connsiteX25" fmla="*/ 486 w 993944"/>
              <a:gd name="connsiteY25" fmla="*/ 3122295 h 3122295"/>
              <a:gd name="connsiteX0" fmla="*/ 989648 w 993458"/>
              <a:gd name="connsiteY0" fmla="*/ 0 h 3122295"/>
              <a:gd name="connsiteX1" fmla="*/ 993458 w 993458"/>
              <a:gd name="connsiteY1" fmla="*/ 76200 h 3122295"/>
              <a:gd name="connsiteX2" fmla="*/ 982028 w 993458"/>
              <a:gd name="connsiteY2" fmla="*/ 121920 h 3122295"/>
              <a:gd name="connsiteX3" fmla="*/ 856298 w 993458"/>
              <a:gd name="connsiteY3" fmla="*/ 220980 h 3122295"/>
              <a:gd name="connsiteX4" fmla="*/ 730568 w 993458"/>
              <a:gd name="connsiteY4" fmla="*/ 182880 h 3122295"/>
              <a:gd name="connsiteX5" fmla="*/ 707708 w 993458"/>
              <a:gd name="connsiteY5" fmla="*/ 182880 h 3122295"/>
              <a:gd name="connsiteX6" fmla="*/ 673418 w 993458"/>
              <a:gd name="connsiteY6" fmla="*/ 205740 h 3122295"/>
              <a:gd name="connsiteX7" fmla="*/ 661988 w 993458"/>
              <a:gd name="connsiteY7" fmla="*/ 247650 h 3122295"/>
              <a:gd name="connsiteX8" fmla="*/ 673418 w 993458"/>
              <a:gd name="connsiteY8" fmla="*/ 308610 h 3122295"/>
              <a:gd name="connsiteX9" fmla="*/ 681038 w 993458"/>
              <a:gd name="connsiteY9" fmla="*/ 438150 h 3122295"/>
              <a:gd name="connsiteX10" fmla="*/ 707708 w 993458"/>
              <a:gd name="connsiteY10" fmla="*/ 563880 h 3122295"/>
              <a:gd name="connsiteX11" fmla="*/ 658178 w 993458"/>
              <a:gd name="connsiteY11" fmla="*/ 784860 h 3122295"/>
              <a:gd name="connsiteX12" fmla="*/ 642938 w 993458"/>
              <a:gd name="connsiteY12" fmla="*/ 944880 h 3122295"/>
              <a:gd name="connsiteX13" fmla="*/ 612458 w 993458"/>
              <a:gd name="connsiteY13" fmla="*/ 1158240 h 3122295"/>
              <a:gd name="connsiteX14" fmla="*/ 646748 w 993458"/>
              <a:gd name="connsiteY14" fmla="*/ 1421130 h 3122295"/>
              <a:gd name="connsiteX15" fmla="*/ 658178 w 993458"/>
              <a:gd name="connsiteY15" fmla="*/ 1470660 h 3122295"/>
              <a:gd name="connsiteX16" fmla="*/ 631508 w 993458"/>
              <a:gd name="connsiteY16" fmla="*/ 1543050 h 3122295"/>
              <a:gd name="connsiteX17" fmla="*/ 581978 w 993458"/>
              <a:gd name="connsiteY17" fmla="*/ 1619250 h 3122295"/>
              <a:gd name="connsiteX18" fmla="*/ 471488 w 993458"/>
              <a:gd name="connsiteY18" fmla="*/ 1729740 h 3122295"/>
              <a:gd name="connsiteX19" fmla="*/ 421958 w 993458"/>
              <a:gd name="connsiteY19" fmla="*/ 1794510 h 3122295"/>
              <a:gd name="connsiteX20" fmla="*/ 399098 w 993458"/>
              <a:gd name="connsiteY20" fmla="*/ 2034540 h 3122295"/>
              <a:gd name="connsiteX21" fmla="*/ 360998 w 993458"/>
              <a:gd name="connsiteY21" fmla="*/ 2312670 h 3122295"/>
              <a:gd name="connsiteX22" fmla="*/ 307658 w 993458"/>
              <a:gd name="connsiteY22" fmla="*/ 2446020 h 3122295"/>
              <a:gd name="connsiteX23" fmla="*/ 235268 w 993458"/>
              <a:gd name="connsiteY23" fmla="*/ 2621280 h 3122295"/>
              <a:gd name="connsiteX24" fmla="*/ 96203 w 993458"/>
              <a:gd name="connsiteY24" fmla="*/ 2832736 h 3122295"/>
              <a:gd name="connsiteX25" fmla="*/ 0 w 993458"/>
              <a:gd name="connsiteY25" fmla="*/ 3122295 h 312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93458" h="3122295">
                <a:moveTo>
                  <a:pt x="989648" y="0"/>
                </a:moveTo>
                <a:lnTo>
                  <a:pt x="993458" y="76200"/>
                </a:lnTo>
                <a:lnTo>
                  <a:pt x="982028" y="121920"/>
                </a:lnTo>
                <a:lnTo>
                  <a:pt x="856298" y="220980"/>
                </a:lnTo>
                <a:lnTo>
                  <a:pt x="730568" y="182880"/>
                </a:lnTo>
                <a:lnTo>
                  <a:pt x="707708" y="182880"/>
                </a:lnTo>
                <a:lnTo>
                  <a:pt x="673418" y="205740"/>
                </a:lnTo>
                <a:lnTo>
                  <a:pt x="661988" y="247650"/>
                </a:lnTo>
                <a:lnTo>
                  <a:pt x="673418" y="308610"/>
                </a:lnTo>
                <a:lnTo>
                  <a:pt x="681038" y="438150"/>
                </a:lnTo>
                <a:lnTo>
                  <a:pt x="707708" y="563880"/>
                </a:lnTo>
                <a:lnTo>
                  <a:pt x="658178" y="784860"/>
                </a:lnTo>
                <a:lnTo>
                  <a:pt x="642938" y="944880"/>
                </a:lnTo>
                <a:lnTo>
                  <a:pt x="612458" y="1158240"/>
                </a:lnTo>
                <a:lnTo>
                  <a:pt x="646748" y="1421130"/>
                </a:lnTo>
                <a:lnTo>
                  <a:pt x="658178" y="1470660"/>
                </a:lnTo>
                <a:lnTo>
                  <a:pt x="631508" y="1543050"/>
                </a:lnTo>
                <a:lnTo>
                  <a:pt x="581978" y="1619250"/>
                </a:lnTo>
                <a:lnTo>
                  <a:pt x="471488" y="1729740"/>
                </a:lnTo>
                <a:lnTo>
                  <a:pt x="421958" y="1794510"/>
                </a:lnTo>
                <a:lnTo>
                  <a:pt x="399098" y="2034540"/>
                </a:lnTo>
                <a:lnTo>
                  <a:pt x="360998" y="2312670"/>
                </a:lnTo>
                <a:lnTo>
                  <a:pt x="307658" y="2446020"/>
                </a:lnTo>
                <a:lnTo>
                  <a:pt x="235268" y="2621280"/>
                </a:lnTo>
                <a:cubicBezTo>
                  <a:pt x="168276" y="2682240"/>
                  <a:pt x="144145" y="2767013"/>
                  <a:pt x="96203" y="2832736"/>
                </a:cubicBezTo>
                <a:cubicBezTo>
                  <a:pt x="45085" y="2938781"/>
                  <a:pt x="32068" y="3021013"/>
                  <a:pt x="0" y="3122295"/>
                </a:cubicBezTo>
              </a:path>
            </a:pathLst>
          </a:custGeom>
          <a:noFill/>
          <a:ln w="6350">
            <a:solidFill>
              <a:schemeClr val="tx1">
                <a:alpha val="2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6" name="צורה חופשית 85"/>
          <p:cNvSpPr/>
          <p:nvPr/>
        </p:nvSpPr>
        <p:spPr>
          <a:xfrm>
            <a:off x="8057364" y="4533304"/>
            <a:ext cx="3492415" cy="1676718"/>
          </a:xfrm>
          <a:custGeom>
            <a:avLst/>
            <a:gdLst>
              <a:gd name="connsiteX0" fmla="*/ 0 w 2967990"/>
              <a:gd name="connsiteY0" fmla="*/ 0 h 1424940"/>
              <a:gd name="connsiteX1" fmla="*/ 53340 w 2967990"/>
              <a:gd name="connsiteY1" fmla="*/ 76200 h 1424940"/>
              <a:gd name="connsiteX2" fmla="*/ 91440 w 2967990"/>
              <a:gd name="connsiteY2" fmla="*/ 91440 h 1424940"/>
              <a:gd name="connsiteX3" fmla="*/ 175260 w 2967990"/>
              <a:gd name="connsiteY3" fmla="*/ 99060 h 1424940"/>
              <a:gd name="connsiteX4" fmla="*/ 236220 w 2967990"/>
              <a:gd name="connsiteY4" fmla="*/ 140970 h 1424940"/>
              <a:gd name="connsiteX5" fmla="*/ 403860 w 2967990"/>
              <a:gd name="connsiteY5" fmla="*/ 220980 h 1424940"/>
              <a:gd name="connsiteX6" fmla="*/ 426720 w 2967990"/>
              <a:gd name="connsiteY6" fmla="*/ 274320 h 1424940"/>
              <a:gd name="connsiteX7" fmla="*/ 419100 w 2967990"/>
              <a:gd name="connsiteY7" fmla="*/ 346710 h 1424940"/>
              <a:gd name="connsiteX8" fmla="*/ 426720 w 2967990"/>
              <a:gd name="connsiteY8" fmla="*/ 419100 h 1424940"/>
              <a:gd name="connsiteX9" fmla="*/ 453390 w 2967990"/>
              <a:gd name="connsiteY9" fmla="*/ 441960 h 1424940"/>
              <a:gd name="connsiteX10" fmla="*/ 750570 w 2967990"/>
              <a:gd name="connsiteY10" fmla="*/ 529590 h 1424940"/>
              <a:gd name="connsiteX11" fmla="*/ 800100 w 2967990"/>
              <a:gd name="connsiteY11" fmla="*/ 567690 h 1424940"/>
              <a:gd name="connsiteX12" fmla="*/ 815340 w 2967990"/>
              <a:gd name="connsiteY12" fmla="*/ 636270 h 1424940"/>
              <a:gd name="connsiteX13" fmla="*/ 838200 w 2967990"/>
              <a:gd name="connsiteY13" fmla="*/ 746760 h 1424940"/>
              <a:gd name="connsiteX14" fmla="*/ 864870 w 2967990"/>
              <a:gd name="connsiteY14" fmla="*/ 784860 h 1424940"/>
              <a:gd name="connsiteX15" fmla="*/ 994410 w 2967990"/>
              <a:gd name="connsiteY15" fmla="*/ 830580 h 1424940"/>
              <a:gd name="connsiteX16" fmla="*/ 1074420 w 2967990"/>
              <a:gd name="connsiteY16" fmla="*/ 918210 h 1424940"/>
              <a:gd name="connsiteX17" fmla="*/ 1120140 w 2967990"/>
              <a:gd name="connsiteY17" fmla="*/ 933450 h 1424940"/>
              <a:gd name="connsiteX18" fmla="*/ 1287780 w 2967990"/>
              <a:gd name="connsiteY18" fmla="*/ 971550 h 1424940"/>
              <a:gd name="connsiteX19" fmla="*/ 1447800 w 2967990"/>
              <a:gd name="connsiteY19" fmla="*/ 1002030 h 1424940"/>
              <a:gd name="connsiteX20" fmla="*/ 1569720 w 2967990"/>
              <a:gd name="connsiteY20" fmla="*/ 1062990 h 1424940"/>
              <a:gd name="connsiteX21" fmla="*/ 1680210 w 2967990"/>
              <a:gd name="connsiteY21" fmla="*/ 1135380 h 1424940"/>
              <a:gd name="connsiteX22" fmla="*/ 1844040 w 2967990"/>
              <a:gd name="connsiteY22" fmla="*/ 1127760 h 1424940"/>
              <a:gd name="connsiteX23" fmla="*/ 1962150 w 2967990"/>
              <a:gd name="connsiteY23" fmla="*/ 1127760 h 1424940"/>
              <a:gd name="connsiteX24" fmla="*/ 2106930 w 2967990"/>
              <a:gd name="connsiteY24" fmla="*/ 1181100 h 1424940"/>
              <a:gd name="connsiteX25" fmla="*/ 2202180 w 2967990"/>
              <a:gd name="connsiteY25" fmla="*/ 1234440 h 1424940"/>
              <a:gd name="connsiteX26" fmla="*/ 2434590 w 2967990"/>
              <a:gd name="connsiteY26" fmla="*/ 1276350 h 1424940"/>
              <a:gd name="connsiteX27" fmla="*/ 2518410 w 2967990"/>
              <a:gd name="connsiteY27" fmla="*/ 1299210 h 1424940"/>
              <a:gd name="connsiteX28" fmla="*/ 2560320 w 2967990"/>
              <a:gd name="connsiteY28" fmla="*/ 1325880 h 1424940"/>
              <a:gd name="connsiteX29" fmla="*/ 2678430 w 2967990"/>
              <a:gd name="connsiteY29" fmla="*/ 1379220 h 1424940"/>
              <a:gd name="connsiteX30" fmla="*/ 2800350 w 2967990"/>
              <a:gd name="connsiteY30" fmla="*/ 1402080 h 1424940"/>
              <a:gd name="connsiteX31" fmla="*/ 2933700 w 2967990"/>
              <a:gd name="connsiteY31" fmla="*/ 1424940 h 1424940"/>
              <a:gd name="connsiteX32" fmla="*/ 2967990 w 2967990"/>
              <a:gd name="connsiteY32" fmla="*/ 141732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7990" h="1424940">
                <a:moveTo>
                  <a:pt x="0" y="0"/>
                </a:moveTo>
                <a:lnTo>
                  <a:pt x="53340" y="76200"/>
                </a:lnTo>
                <a:lnTo>
                  <a:pt x="91440" y="91440"/>
                </a:lnTo>
                <a:lnTo>
                  <a:pt x="175260" y="99060"/>
                </a:lnTo>
                <a:lnTo>
                  <a:pt x="236220" y="140970"/>
                </a:lnTo>
                <a:lnTo>
                  <a:pt x="403860" y="220980"/>
                </a:lnTo>
                <a:lnTo>
                  <a:pt x="426720" y="274320"/>
                </a:lnTo>
                <a:lnTo>
                  <a:pt x="419100" y="346710"/>
                </a:lnTo>
                <a:lnTo>
                  <a:pt x="426720" y="419100"/>
                </a:lnTo>
                <a:lnTo>
                  <a:pt x="453390" y="441960"/>
                </a:lnTo>
                <a:lnTo>
                  <a:pt x="750570" y="529590"/>
                </a:lnTo>
                <a:lnTo>
                  <a:pt x="800100" y="567690"/>
                </a:lnTo>
                <a:lnTo>
                  <a:pt x="815340" y="636270"/>
                </a:lnTo>
                <a:lnTo>
                  <a:pt x="838200" y="746760"/>
                </a:lnTo>
                <a:lnTo>
                  <a:pt x="864870" y="784860"/>
                </a:lnTo>
                <a:lnTo>
                  <a:pt x="994410" y="830580"/>
                </a:lnTo>
                <a:lnTo>
                  <a:pt x="1074420" y="918210"/>
                </a:lnTo>
                <a:lnTo>
                  <a:pt x="1120140" y="933450"/>
                </a:lnTo>
                <a:lnTo>
                  <a:pt x="1287780" y="971550"/>
                </a:lnTo>
                <a:lnTo>
                  <a:pt x="1447800" y="1002030"/>
                </a:lnTo>
                <a:lnTo>
                  <a:pt x="1569720" y="1062990"/>
                </a:lnTo>
                <a:lnTo>
                  <a:pt x="1680210" y="1135380"/>
                </a:lnTo>
                <a:lnTo>
                  <a:pt x="1844040" y="1127760"/>
                </a:lnTo>
                <a:lnTo>
                  <a:pt x="1962150" y="1127760"/>
                </a:lnTo>
                <a:lnTo>
                  <a:pt x="2106930" y="1181100"/>
                </a:lnTo>
                <a:lnTo>
                  <a:pt x="2202180" y="1234440"/>
                </a:lnTo>
                <a:lnTo>
                  <a:pt x="2434590" y="1276350"/>
                </a:lnTo>
                <a:lnTo>
                  <a:pt x="2518410" y="1299210"/>
                </a:lnTo>
                <a:lnTo>
                  <a:pt x="2560320" y="1325880"/>
                </a:lnTo>
                <a:lnTo>
                  <a:pt x="2678430" y="1379220"/>
                </a:lnTo>
                <a:lnTo>
                  <a:pt x="2800350" y="1402080"/>
                </a:lnTo>
                <a:lnTo>
                  <a:pt x="2933700" y="1424940"/>
                </a:lnTo>
                <a:lnTo>
                  <a:pt x="2967990" y="141732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7" name="צורה חופשית 86"/>
          <p:cNvSpPr/>
          <p:nvPr/>
        </p:nvSpPr>
        <p:spPr>
          <a:xfrm>
            <a:off x="9361975" y="4658833"/>
            <a:ext cx="587299" cy="291408"/>
          </a:xfrm>
          <a:custGeom>
            <a:avLst/>
            <a:gdLst>
              <a:gd name="connsiteX0" fmla="*/ 499110 w 499110"/>
              <a:gd name="connsiteY0" fmla="*/ 3810 h 247650"/>
              <a:gd name="connsiteX1" fmla="*/ 445770 w 499110"/>
              <a:gd name="connsiteY1" fmla="*/ 0 h 247650"/>
              <a:gd name="connsiteX2" fmla="*/ 121920 w 499110"/>
              <a:gd name="connsiteY2" fmla="*/ 232410 h 247650"/>
              <a:gd name="connsiteX3" fmla="*/ 99060 w 499110"/>
              <a:gd name="connsiteY3" fmla="*/ 247650 h 247650"/>
              <a:gd name="connsiteX4" fmla="*/ 76200 w 499110"/>
              <a:gd name="connsiteY4" fmla="*/ 247650 h 247650"/>
              <a:gd name="connsiteX5" fmla="*/ 0 w 499110"/>
              <a:gd name="connsiteY5" fmla="*/ 18288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110" h="247650">
                <a:moveTo>
                  <a:pt x="499110" y="3810"/>
                </a:moveTo>
                <a:lnTo>
                  <a:pt x="445770" y="0"/>
                </a:lnTo>
                <a:lnTo>
                  <a:pt x="121920" y="232410"/>
                </a:lnTo>
                <a:lnTo>
                  <a:pt x="99060" y="247650"/>
                </a:lnTo>
                <a:lnTo>
                  <a:pt x="76200" y="247650"/>
                </a:lnTo>
                <a:lnTo>
                  <a:pt x="0" y="182880"/>
                </a:lnTo>
              </a:path>
            </a:pathLst>
          </a:custGeom>
          <a:noFill/>
          <a:ln w="6350">
            <a:solidFill>
              <a:schemeClr val="tx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8" name="צורה חופשית 87"/>
          <p:cNvSpPr/>
          <p:nvPr/>
        </p:nvSpPr>
        <p:spPr>
          <a:xfrm>
            <a:off x="7740177" y="5241649"/>
            <a:ext cx="2177714" cy="1662149"/>
          </a:xfrm>
          <a:custGeom>
            <a:avLst/>
            <a:gdLst>
              <a:gd name="connsiteX0" fmla="*/ 1779270 w 1779270"/>
              <a:gd name="connsiteY0" fmla="*/ 0 h 1322070"/>
              <a:gd name="connsiteX1" fmla="*/ 1577340 w 1779270"/>
              <a:gd name="connsiteY1" fmla="*/ 34290 h 1322070"/>
              <a:gd name="connsiteX2" fmla="*/ 1508760 w 1779270"/>
              <a:gd name="connsiteY2" fmla="*/ 34290 h 1322070"/>
              <a:gd name="connsiteX3" fmla="*/ 1440180 w 1779270"/>
              <a:gd name="connsiteY3" fmla="*/ 26670 h 1322070"/>
              <a:gd name="connsiteX4" fmla="*/ 1405890 w 1779270"/>
              <a:gd name="connsiteY4" fmla="*/ 34290 h 1322070"/>
              <a:gd name="connsiteX5" fmla="*/ 1329690 w 1779270"/>
              <a:gd name="connsiteY5" fmla="*/ 118110 h 1322070"/>
              <a:gd name="connsiteX6" fmla="*/ 1295400 w 1779270"/>
              <a:gd name="connsiteY6" fmla="*/ 152400 h 1322070"/>
              <a:gd name="connsiteX7" fmla="*/ 1257300 w 1779270"/>
              <a:gd name="connsiteY7" fmla="*/ 160020 h 1322070"/>
              <a:gd name="connsiteX8" fmla="*/ 1154430 w 1779270"/>
              <a:gd name="connsiteY8" fmla="*/ 148590 h 1322070"/>
              <a:gd name="connsiteX9" fmla="*/ 1097280 w 1779270"/>
              <a:gd name="connsiteY9" fmla="*/ 152400 h 1322070"/>
              <a:gd name="connsiteX10" fmla="*/ 1024890 w 1779270"/>
              <a:gd name="connsiteY10" fmla="*/ 179070 h 1322070"/>
              <a:gd name="connsiteX11" fmla="*/ 1009650 w 1779270"/>
              <a:gd name="connsiteY11" fmla="*/ 251460 h 1322070"/>
              <a:gd name="connsiteX12" fmla="*/ 1009650 w 1779270"/>
              <a:gd name="connsiteY12" fmla="*/ 285750 h 1322070"/>
              <a:gd name="connsiteX13" fmla="*/ 994410 w 1779270"/>
              <a:gd name="connsiteY13" fmla="*/ 339090 h 1322070"/>
              <a:gd name="connsiteX14" fmla="*/ 952500 w 1779270"/>
              <a:gd name="connsiteY14" fmla="*/ 384810 h 1322070"/>
              <a:gd name="connsiteX15" fmla="*/ 952500 w 1779270"/>
              <a:gd name="connsiteY15" fmla="*/ 419100 h 1322070"/>
              <a:gd name="connsiteX16" fmla="*/ 937260 w 1779270"/>
              <a:gd name="connsiteY16" fmla="*/ 499110 h 1322070"/>
              <a:gd name="connsiteX17" fmla="*/ 887730 w 1779270"/>
              <a:gd name="connsiteY17" fmla="*/ 533400 h 1322070"/>
              <a:gd name="connsiteX18" fmla="*/ 788670 w 1779270"/>
              <a:gd name="connsiteY18" fmla="*/ 594360 h 1322070"/>
              <a:gd name="connsiteX19" fmla="*/ 723900 w 1779270"/>
              <a:gd name="connsiteY19" fmla="*/ 697230 h 1322070"/>
              <a:gd name="connsiteX20" fmla="*/ 697230 w 1779270"/>
              <a:gd name="connsiteY20" fmla="*/ 754380 h 1322070"/>
              <a:gd name="connsiteX21" fmla="*/ 632460 w 1779270"/>
              <a:gd name="connsiteY21" fmla="*/ 815340 h 1322070"/>
              <a:gd name="connsiteX22" fmla="*/ 472440 w 1779270"/>
              <a:gd name="connsiteY22" fmla="*/ 868680 h 1322070"/>
              <a:gd name="connsiteX23" fmla="*/ 445770 w 1779270"/>
              <a:gd name="connsiteY23" fmla="*/ 883920 h 1322070"/>
              <a:gd name="connsiteX24" fmla="*/ 110490 w 1779270"/>
              <a:gd name="connsiteY24" fmla="*/ 1230630 h 1322070"/>
              <a:gd name="connsiteX25" fmla="*/ 41910 w 1779270"/>
              <a:gd name="connsiteY25" fmla="*/ 1280160 h 1322070"/>
              <a:gd name="connsiteX26" fmla="*/ 0 w 1779270"/>
              <a:gd name="connsiteY26" fmla="*/ 1322070 h 1322070"/>
              <a:gd name="connsiteX0" fmla="*/ 1850707 w 1850707"/>
              <a:gd name="connsiteY0" fmla="*/ 0 h 1412558"/>
              <a:gd name="connsiteX1" fmla="*/ 1648777 w 1850707"/>
              <a:gd name="connsiteY1" fmla="*/ 34290 h 1412558"/>
              <a:gd name="connsiteX2" fmla="*/ 1580197 w 1850707"/>
              <a:gd name="connsiteY2" fmla="*/ 34290 h 1412558"/>
              <a:gd name="connsiteX3" fmla="*/ 1511617 w 1850707"/>
              <a:gd name="connsiteY3" fmla="*/ 26670 h 1412558"/>
              <a:gd name="connsiteX4" fmla="*/ 1477327 w 1850707"/>
              <a:gd name="connsiteY4" fmla="*/ 34290 h 1412558"/>
              <a:gd name="connsiteX5" fmla="*/ 1401127 w 1850707"/>
              <a:gd name="connsiteY5" fmla="*/ 118110 h 1412558"/>
              <a:gd name="connsiteX6" fmla="*/ 1366837 w 1850707"/>
              <a:gd name="connsiteY6" fmla="*/ 152400 h 1412558"/>
              <a:gd name="connsiteX7" fmla="*/ 1328737 w 1850707"/>
              <a:gd name="connsiteY7" fmla="*/ 160020 h 1412558"/>
              <a:gd name="connsiteX8" fmla="*/ 1225867 w 1850707"/>
              <a:gd name="connsiteY8" fmla="*/ 148590 h 1412558"/>
              <a:gd name="connsiteX9" fmla="*/ 1168717 w 1850707"/>
              <a:gd name="connsiteY9" fmla="*/ 152400 h 1412558"/>
              <a:gd name="connsiteX10" fmla="*/ 1096327 w 1850707"/>
              <a:gd name="connsiteY10" fmla="*/ 179070 h 1412558"/>
              <a:gd name="connsiteX11" fmla="*/ 1081087 w 1850707"/>
              <a:gd name="connsiteY11" fmla="*/ 251460 h 1412558"/>
              <a:gd name="connsiteX12" fmla="*/ 1081087 w 1850707"/>
              <a:gd name="connsiteY12" fmla="*/ 285750 h 1412558"/>
              <a:gd name="connsiteX13" fmla="*/ 1065847 w 1850707"/>
              <a:gd name="connsiteY13" fmla="*/ 339090 h 1412558"/>
              <a:gd name="connsiteX14" fmla="*/ 1023937 w 1850707"/>
              <a:gd name="connsiteY14" fmla="*/ 384810 h 1412558"/>
              <a:gd name="connsiteX15" fmla="*/ 1023937 w 1850707"/>
              <a:gd name="connsiteY15" fmla="*/ 419100 h 1412558"/>
              <a:gd name="connsiteX16" fmla="*/ 1008697 w 1850707"/>
              <a:gd name="connsiteY16" fmla="*/ 499110 h 1412558"/>
              <a:gd name="connsiteX17" fmla="*/ 959167 w 1850707"/>
              <a:gd name="connsiteY17" fmla="*/ 533400 h 1412558"/>
              <a:gd name="connsiteX18" fmla="*/ 860107 w 1850707"/>
              <a:gd name="connsiteY18" fmla="*/ 594360 h 1412558"/>
              <a:gd name="connsiteX19" fmla="*/ 795337 w 1850707"/>
              <a:gd name="connsiteY19" fmla="*/ 697230 h 1412558"/>
              <a:gd name="connsiteX20" fmla="*/ 768667 w 1850707"/>
              <a:gd name="connsiteY20" fmla="*/ 754380 h 1412558"/>
              <a:gd name="connsiteX21" fmla="*/ 703897 w 1850707"/>
              <a:gd name="connsiteY21" fmla="*/ 815340 h 1412558"/>
              <a:gd name="connsiteX22" fmla="*/ 543877 w 1850707"/>
              <a:gd name="connsiteY22" fmla="*/ 868680 h 1412558"/>
              <a:gd name="connsiteX23" fmla="*/ 517207 w 1850707"/>
              <a:gd name="connsiteY23" fmla="*/ 883920 h 1412558"/>
              <a:gd name="connsiteX24" fmla="*/ 181927 w 1850707"/>
              <a:gd name="connsiteY24" fmla="*/ 1230630 h 1412558"/>
              <a:gd name="connsiteX25" fmla="*/ 113347 w 1850707"/>
              <a:gd name="connsiteY25" fmla="*/ 1280160 h 1412558"/>
              <a:gd name="connsiteX26" fmla="*/ 0 w 1850707"/>
              <a:gd name="connsiteY26" fmla="*/ 1412558 h 14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0707" h="1412558">
                <a:moveTo>
                  <a:pt x="1850707" y="0"/>
                </a:moveTo>
                <a:lnTo>
                  <a:pt x="1648777" y="34290"/>
                </a:lnTo>
                <a:lnTo>
                  <a:pt x="1580197" y="34290"/>
                </a:lnTo>
                <a:lnTo>
                  <a:pt x="1511617" y="26670"/>
                </a:lnTo>
                <a:lnTo>
                  <a:pt x="1477327" y="34290"/>
                </a:lnTo>
                <a:lnTo>
                  <a:pt x="1401127" y="118110"/>
                </a:lnTo>
                <a:lnTo>
                  <a:pt x="1366837" y="152400"/>
                </a:lnTo>
                <a:lnTo>
                  <a:pt x="1328737" y="160020"/>
                </a:lnTo>
                <a:lnTo>
                  <a:pt x="1225867" y="148590"/>
                </a:lnTo>
                <a:lnTo>
                  <a:pt x="1168717" y="152400"/>
                </a:lnTo>
                <a:lnTo>
                  <a:pt x="1096327" y="179070"/>
                </a:lnTo>
                <a:lnTo>
                  <a:pt x="1081087" y="251460"/>
                </a:lnTo>
                <a:lnTo>
                  <a:pt x="1081087" y="285750"/>
                </a:lnTo>
                <a:lnTo>
                  <a:pt x="1065847" y="339090"/>
                </a:lnTo>
                <a:lnTo>
                  <a:pt x="1023937" y="384810"/>
                </a:lnTo>
                <a:lnTo>
                  <a:pt x="1023937" y="419100"/>
                </a:lnTo>
                <a:lnTo>
                  <a:pt x="1008697" y="499110"/>
                </a:lnTo>
                <a:lnTo>
                  <a:pt x="959167" y="533400"/>
                </a:lnTo>
                <a:lnTo>
                  <a:pt x="860107" y="594360"/>
                </a:lnTo>
                <a:lnTo>
                  <a:pt x="795337" y="697230"/>
                </a:lnTo>
                <a:lnTo>
                  <a:pt x="768667" y="754380"/>
                </a:lnTo>
                <a:lnTo>
                  <a:pt x="703897" y="815340"/>
                </a:lnTo>
                <a:lnTo>
                  <a:pt x="543877" y="868680"/>
                </a:lnTo>
                <a:lnTo>
                  <a:pt x="517207" y="883920"/>
                </a:lnTo>
                <a:lnTo>
                  <a:pt x="181927" y="1230630"/>
                </a:lnTo>
                <a:lnTo>
                  <a:pt x="113347" y="1280160"/>
                </a:lnTo>
                <a:lnTo>
                  <a:pt x="0" y="1412558"/>
                </a:lnTo>
              </a:path>
            </a:pathLst>
          </a:custGeom>
          <a:noFill/>
          <a:ln w="6350">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9" name="צורה חופשית 88"/>
          <p:cNvSpPr/>
          <p:nvPr/>
        </p:nvSpPr>
        <p:spPr>
          <a:xfrm>
            <a:off x="9794605" y="5860333"/>
            <a:ext cx="347448" cy="1009842"/>
          </a:xfrm>
          <a:custGeom>
            <a:avLst/>
            <a:gdLst>
              <a:gd name="connsiteX0" fmla="*/ 156210 w 247650"/>
              <a:gd name="connsiteY0" fmla="*/ 0 h 777240"/>
              <a:gd name="connsiteX1" fmla="*/ 213360 w 247650"/>
              <a:gd name="connsiteY1" fmla="*/ 38100 h 777240"/>
              <a:gd name="connsiteX2" fmla="*/ 247650 w 247650"/>
              <a:gd name="connsiteY2" fmla="*/ 118110 h 777240"/>
              <a:gd name="connsiteX3" fmla="*/ 137160 w 247650"/>
              <a:gd name="connsiteY3" fmla="*/ 171450 h 777240"/>
              <a:gd name="connsiteX4" fmla="*/ 57150 w 247650"/>
              <a:gd name="connsiteY4" fmla="*/ 361950 h 777240"/>
              <a:gd name="connsiteX5" fmla="*/ 49530 w 247650"/>
              <a:gd name="connsiteY5" fmla="*/ 411480 h 777240"/>
              <a:gd name="connsiteX6" fmla="*/ 80010 w 247650"/>
              <a:gd name="connsiteY6" fmla="*/ 514350 h 777240"/>
              <a:gd name="connsiteX7" fmla="*/ 80010 w 247650"/>
              <a:gd name="connsiteY7" fmla="*/ 556260 h 777240"/>
              <a:gd name="connsiteX8" fmla="*/ 22860 w 247650"/>
              <a:gd name="connsiteY8" fmla="*/ 662940 h 777240"/>
              <a:gd name="connsiteX9" fmla="*/ 0 w 247650"/>
              <a:gd name="connsiteY9" fmla="*/ 777240 h 777240"/>
              <a:gd name="connsiteX0" fmla="*/ 203835 w 295275"/>
              <a:gd name="connsiteY0" fmla="*/ 0 h 858203"/>
              <a:gd name="connsiteX1" fmla="*/ 260985 w 295275"/>
              <a:gd name="connsiteY1" fmla="*/ 38100 h 858203"/>
              <a:gd name="connsiteX2" fmla="*/ 295275 w 295275"/>
              <a:gd name="connsiteY2" fmla="*/ 118110 h 858203"/>
              <a:gd name="connsiteX3" fmla="*/ 184785 w 295275"/>
              <a:gd name="connsiteY3" fmla="*/ 171450 h 858203"/>
              <a:gd name="connsiteX4" fmla="*/ 104775 w 295275"/>
              <a:gd name="connsiteY4" fmla="*/ 361950 h 858203"/>
              <a:gd name="connsiteX5" fmla="*/ 97155 w 295275"/>
              <a:gd name="connsiteY5" fmla="*/ 411480 h 858203"/>
              <a:gd name="connsiteX6" fmla="*/ 127635 w 295275"/>
              <a:gd name="connsiteY6" fmla="*/ 514350 h 858203"/>
              <a:gd name="connsiteX7" fmla="*/ 127635 w 295275"/>
              <a:gd name="connsiteY7" fmla="*/ 556260 h 858203"/>
              <a:gd name="connsiteX8" fmla="*/ 70485 w 295275"/>
              <a:gd name="connsiteY8" fmla="*/ 662940 h 858203"/>
              <a:gd name="connsiteX9" fmla="*/ 0 w 295275"/>
              <a:gd name="connsiteY9" fmla="*/ 858203 h 85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858203">
                <a:moveTo>
                  <a:pt x="203835" y="0"/>
                </a:moveTo>
                <a:lnTo>
                  <a:pt x="260985" y="38100"/>
                </a:lnTo>
                <a:lnTo>
                  <a:pt x="295275" y="118110"/>
                </a:lnTo>
                <a:lnTo>
                  <a:pt x="184785" y="171450"/>
                </a:lnTo>
                <a:lnTo>
                  <a:pt x="104775" y="361950"/>
                </a:lnTo>
                <a:lnTo>
                  <a:pt x="97155" y="411480"/>
                </a:lnTo>
                <a:lnTo>
                  <a:pt x="127635" y="514350"/>
                </a:lnTo>
                <a:lnTo>
                  <a:pt x="127635" y="556260"/>
                </a:lnTo>
                <a:lnTo>
                  <a:pt x="70485" y="662940"/>
                </a:lnTo>
                <a:lnTo>
                  <a:pt x="0" y="858203"/>
                </a:lnTo>
              </a:path>
            </a:pathLst>
          </a:custGeom>
          <a:noFill/>
          <a:ln w="6350">
            <a:solidFill>
              <a:schemeClr val="tx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sp>
        <p:nvSpPr>
          <p:cNvPr id="90" name="צורה חופשית 89"/>
          <p:cNvSpPr/>
          <p:nvPr/>
        </p:nvSpPr>
        <p:spPr>
          <a:xfrm>
            <a:off x="9944792" y="5869299"/>
            <a:ext cx="233126" cy="632131"/>
          </a:xfrm>
          <a:custGeom>
            <a:avLst/>
            <a:gdLst>
              <a:gd name="connsiteX0" fmla="*/ 198120 w 198120"/>
              <a:gd name="connsiteY0" fmla="*/ 0 h 537210"/>
              <a:gd name="connsiteX1" fmla="*/ 175260 w 198120"/>
              <a:gd name="connsiteY1" fmla="*/ 91440 h 537210"/>
              <a:gd name="connsiteX2" fmla="*/ 118110 w 198120"/>
              <a:gd name="connsiteY2" fmla="*/ 213360 h 537210"/>
              <a:gd name="connsiteX3" fmla="*/ 91440 w 198120"/>
              <a:gd name="connsiteY3" fmla="*/ 358140 h 537210"/>
              <a:gd name="connsiteX4" fmla="*/ 0 w 198120"/>
              <a:gd name="connsiteY4" fmla="*/ 537210 h 537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 h="537210">
                <a:moveTo>
                  <a:pt x="198120" y="0"/>
                </a:moveTo>
                <a:lnTo>
                  <a:pt x="175260" y="91440"/>
                </a:lnTo>
                <a:lnTo>
                  <a:pt x="118110" y="213360"/>
                </a:lnTo>
                <a:lnTo>
                  <a:pt x="91440" y="358140"/>
                </a:lnTo>
                <a:lnTo>
                  <a:pt x="0" y="537210"/>
                </a:lnTo>
              </a:path>
            </a:pathLst>
          </a:custGeom>
          <a:noFill/>
          <a:ln w="6350">
            <a:solidFill>
              <a:schemeClr val="tx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1" name="צורה חופשית 90"/>
          <p:cNvSpPr/>
          <p:nvPr/>
        </p:nvSpPr>
        <p:spPr>
          <a:xfrm>
            <a:off x="10926613" y="6044143"/>
            <a:ext cx="703862" cy="712829"/>
          </a:xfrm>
          <a:custGeom>
            <a:avLst/>
            <a:gdLst>
              <a:gd name="connsiteX0" fmla="*/ 0 w 598170"/>
              <a:gd name="connsiteY0" fmla="*/ 0 h 605790"/>
              <a:gd name="connsiteX1" fmla="*/ 64770 w 598170"/>
              <a:gd name="connsiteY1" fmla="*/ 49530 h 605790"/>
              <a:gd name="connsiteX2" fmla="*/ 152400 w 598170"/>
              <a:gd name="connsiteY2" fmla="*/ 198120 h 605790"/>
              <a:gd name="connsiteX3" fmla="*/ 304800 w 598170"/>
              <a:gd name="connsiteY3" fmla="*/ 384810 h 605790"/>
              <a:gd name="connsiteX4" fmla="*/ 480060 w 598170"/>
              <a:gd name="connsiteY4" fmla="*/ 502920 h 605790"/>
              <a:gd name="connsiteX5" fmla="*/ 598170 w 598170"/>
              <a:gd name="connsiteY5" fmla="*/ 605790 h 60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8170" h="605790">
                <a:moveTo>
                  <a:pt x="0" y="0"/>
                </a:moveTo>
                <a:lnTo>
                  <a:pt x="64770" y="49530"/>
                </a:lnTo>
                <a:lnTo>
                  <a:pt x="152400" y="198120"/>
                </a:lnTo>
                <a:lnTo>
                  <a:pt x="304800" y="384810"/>
                </a:lnTo>
                <a:lnTo>
                  <a:pt x="480060" y="502920"/>
                </a:lnTo>
                <a:lnTo>
                  <a:pt x="598170" y="60579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2" name="צורה חופשית 91"/>
          <p:cNvSpPr/>
          <p:nvPr/>
        </p:nvSpPr>
        <p:spPr>
          <a:xfrm>
            <a:off x="7740177" y="5241649"/>
            <a:ext cx="2177714" cy="1662149"/>
          </a:xfrm>
          <a:custGeom>
            <a:avLst/>
            <a:gdLst>
              <a:gd name="connsiteX0" fmla="*/ 1779270 w 1779270"/>
              <a:gd name="connsiteY0" fmla="*/ 0 h 1322070"/>
              <a:gd name="connsiteX1" fmla="*/ 1577340 w 1779270"/>
              <a:gd name="connsiteY1" fmla="*/ 34290 h 1322070"/>
              <a:gd name="connsiteX2" fmla="*/ 1508760 w 1779270"/>
              <a:gd name="connsiteY2" fmla="*/ 34290 h 1322070"/>
              <a:gd name="connsiteX3" fmla="*/ 1440180 w 1779270"/>
              <a:gd name="connsiteY3" fmla="*/ 26670 h 1322070"/>
              <a:gd name="connsiteX4" fmla="*/ 1405890 w 1779270"/>
              <a:gd name="connsiteY4" fmla="*/ 34290 h 1322070"/>
              <a:gd name="connsiteX5" fmla="*/ 1329690 w 1779270"/>
              <a:gd name="connsiteY5" fmla="*/ 118110 h 1322070"/>
              <a:gd name="connsiteX6" fmla="*/ 1295400 w 1779270"/>
              <a:gd name="connsiteY6" fmla="*/ 152400 h 1322070"/>
              <a:gd name="connsiteX7" fmla="*/ 1257300 w 1779270"/>
              <a:gd name="connsiteY7" fmla="*/ 160020 h 1322070"/>
              <a:gd name="connsiteX8" fmla="*/ 1154430 w 1779270"/>
              <a:gd name="connsiteY8" fmla="*/ 148590 h 1322070"/>
              <a:gd name="connsiteX9" fmla="*/ 1097280 w 1779270"/>
              <a:gd name="connsiteY9" fmla="*/ 152400 h 1322070"/>
              <a:gd name="connsiteX10" fmla="*/ 1024890 w 1779270"/>
              <a:gd name="connsiteY10" fmla="*/ 179070 h 1322070"/>
              <a:gd name="connsiteX11" fmla="*/ 1009650 w 1779270"/>
              <a:gd name="connsiteY11" fmla="*/ 251460 h 1322070"/>
              <a:gd name="connsiteX12" fmla="*/ 1009650 w 1779270"/>
              <a:gd name="connsiteY12" fmla="*/ 285750 h 1322070"/>
              <a:gd name="connsiteX13" fmla="*/ 994410 w 1779270"/>
              <a:gd name="connsiteY13" fmla="*/ 339090 h 1322070"/>
              <a:gd name="connsiteX14" fmla="*/ 952500 w 1779270"/>
              <a:gd name="connsiteY14" fmla="*/ 384810 h 1322070"/>
              <a:gd name="connsiteX15" fmla="*/ 952500 w 1779270"/>
              <a:gd name="connsiteY15" fmla="*/ 419100 h 1322070"/>
              <a:gd name="connsiteX16" fmla="*/ 937260 w 1779270"/>
              <a:gd name="connsiteY16" fmla="*/ 499110 h 1322070"/>
              <a:gd name="connsiteX17" fmla="*/ 887730 w 1779270"/>
              <a:gd name="connsiteY17" fmla="*/ 533400 h 1322070"/>
              <a:gd name="connsiteX18" fmla="*/ 788670 w 1779270"/>
              <a:gd name="connsiteY18" fmla="*/ 594360 h 1322070"/>
              <a:gd name="connsiteX19" fmla="*/ 723900 w 1779270"/>
              <a:gd name="connsiteY19" fmla="*/ 697230 h 1322070"/>
              <a:gd name="connsiteX20" fmla="*/ 697230 w 1779270"/>
              <a:gd name="connsiteY20" fmla="*/ 754380 h 1322070"/>
              <a:gd name="connsiteX21" fmla="*/ 632460 w 1779270"/>
              <a:gd name="connsiteY21" fmla="*/ 815340 h 1322070"/>
              <a:gd name="connsiteX22" fmla="*/ 472440 w 1779270"/>
              <a:gd name="connsiteY22" fmla="*/ 868680 h 1322070"/>
              <a:gd name="connsiteX23" fmla="*/ 445770 w 1779270"/>
              <a:gd name="connsiteY23" fmla="*/ 883920 h 1322070"/>
              <a:gd name="connsiteX24" fmla="*/ 110490 w 1779270"/>
              <a:gd name="connsiteY24" fmla="*/ 1230630 h 1322070"/>
              <a:gd name="connsiteX25" fmla="*/ 41910 w 1779270"/>
              <a:gd name="connsiteY25" fmla="*/ 1280160 h 1322070"/>
              <a:gd name="connsiteX26" fmla="*/ 0 w 1779270"/>
              <a:gd name="connsiteY26" fmla="*/ 1322070 h 1322070"/>
              <a:gd name="connsiteX0" fmla="*/ 1850707 w 1850707"/>
              <a:gd name="connsiteY0" fmla="*/ 0 h 1412558"/>
              <a:gd name="connsiteX1" fmla="*/ 1648777 w 1850707"/>
              <a:gd name="connsiteY1" fmla="*/ 34290 h 1412558"/>
              <a:gd name="connsiteX2" fmla="*/ 1580197 w 1850707"/>
              <a:gd name="connsiteY2" fmla="*/ 34290 h 1412558"/>
              <a:gd name="connsiteX3" fmla="*/ 1511617 w 1850707"/>
              <a:gd name="connsiteY3" fmla="*/ 26670 h 1412558"/>
              <a:gd name="connsiteX4" fmla="*/ 1477327 w 1850707"/>
              <a:gd name="connsiteY4" fmla="*/ 34290 h 1412558"/>
              <a:gd name="connsiteX5" fmla="*/ 1401127 w 1850707"/>
              <a:gd name="connsiteY5" fmla="*/ 118110 h 1412558"/>
              <a:gd name="connsiteX6" fmla="*/ 1366837 w 1850707"/>
              <a:gd name="connsiteY6" fmla="*/ 152400 h 1412558"/>
              <a:gd name="connsiteX7" fmla="*/ 1328737 w 1850707"/>
              <a:gd name="connsiteY7" fmla="*/ 160020 h 1412558"/>
              <a:gd name="connsiteX8" fmla="*/ 1225867 w 1850707"/>
              <a:gd name="connsiteY8" fmla="*/ 148590 h 1412558"/>
              <a:gd name="connsiteX9" fmla="*/ 1168717 w 1850707"/>
              <a:gd name="connsiteY9" fmla="*/ 152400 h 1412558"/>
              <a:gd name="connsiteX10" fmla="*/ 1096327 w 1850707"/>
              <a:gd name="connsiteY10" fmla="*/ 179070 h 1412558"/>
              <a:gd name="connsiteX11" fmla="*/ 1081087 w 1850707"/>
              <a:gd name="connsiteY11" fmla="*/ 251460 h 1412558"/>
              <a:gd name="connsiteX12" fmla="*/ 1081087 w 1850707"/>
              <a:gd name="connsiteY12" fmla="*/ 285750 h 1412558"/>
              <a:gd name="connsiteX13" fmla="*/ 1065847 w 1850707"/>
              <a:gd name="connsiteY13" fmla="*/ 339090 h 1412558"/>
              <a:gd name="connsiteX14" fmla="*/ 1023937 w 1850707"/>
              <a:gd name="connsiteY14" fmla="*/ 384810 h 1412558"/>
              <a:gd name="connsiteX15" fmla="*/ 1023937 w 1850707"/>
              <a:gd name="connsiteY15" fmla="*/ 419100 h 1412558"/>
              <a:gd name="connsiteX16" fmla="*/ 1008697 w 1850707"/>
              <a:gd name="connsiteY16" fmla="*/ 499110 h 1412558"/>
              <a:gd name="connsiteX17" fmla="*/ 959167 w 1850707"/>
              <a:gd name="connsiteY17" fmla="*/ 533400 h 1412558"/>
              <a:gd name="connsiteX18" fmla="*/ 860107 w 1850707"/>
              <a:gd name="connsiteY18" fmla="*/ 594360 h 1412558"/>
              <a:gd name="connsiteX19" fmla="*/ 795337 w 1850707"/>
              <a:gd name="connsiteY19" fmla="*/ 697230 h 1412558"/>
              <a:gd name="connsiteX20" fmla="*/ 768667 w 1850707"/>
              <a:gd name="connsiteY20" fmla="*/ 754380 h 1412558"/>
              <a:gd name="connsiteX21" fmla="*/ 703897 w 1850707"/>
              <a:gd name="connsiteY21" fmla="*/ 815340 h 1412558"/>
              <a:gd name="connsiteX22" fmla="*/ 543877 w 1850707"/>
              <a:gd name="connsiteY22" fmla="*/ 868680 h 1412558"/>
              <a:gd name="connsiteX23" fmla="*/ 517207 w 1850707"/>
              <a:gd name="connsiteY23" fmla="*/ 883920 h 1412558"/>
              <a:gd name="connsiteX24" fmla="*/ 181927 w 1850707"/>
              <a:gd name="connsiteY24" fmla="*/ 1230630 h 1412558"/>
              <a:gd name="connsiteX25" fmla="*/ 113347 w 1850707"/>
              <a:gd name="connsiteY25" fmla="*/ 1280160 h 1412558"/>
              <a:gd name="connsiteX26" fmla="*/ 0 w 1850707"/>
              <a:gd name="connsiteY26" fmla="*/ 1412558 h 14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0707" h="1412558">
                <a:moveTo>
                  <a:pt x="1850707" y="0"/>
                </a:moveTo>
                <a:lnTo>
                  <a:pt x="1648777" y="34290"/>
                </a:lnTo>
                <a:lnTo>
                  <a:pt x="1580197" y="34290"/>
                </a:lnTo>
                <a:lnTo>
                  <a:pt x="1511617" y="26670"/>
                </a:lnTo>
                <a:lnTo>
                  <a:pt x="1477327" y="34290"/>
                </a:lnTo>
                <a:lnTo>
                  <a:pt x="1401127" y="118110"/>
                </a:lnTo>
                <a:lnTo>
                  <a:pt x="1366837" y="152400"/>
                </a:lnTo>
                <a:lnTo>
                  <a:pt x="1328737" y="160020"/>
                </a:lnTo>
                <a:lnTo>
                  <a:pt x="1225867" y="148590"/>
                </a:lnTo>
                <a:lnTo>
                  <a:pt x="1168717" y="152400"/>
                </a:lnTo>
                <a:lnTo>
                  <a:pt x="1096327" y="179070"/>
                </a:lnTo>
                <a:lnTo>
                  <a:pt x="1081087" y="251460"/>
                </a:lnTo>
                <a:lnTo>
                  <a:pt x="1081087" y="285750"/>
                </a:lnTo>
                <a:lnTo>
                  <a:pt x="1065847" y="339090"/>
                </a:lnTo>
                <a:lnTo>
                  <a:pt x="1023937" y="384810"/>
                </a:lnTo>
                <a:lnTo>
                  <a:pt x="1023937" y="419100"/>
                </a:lnTo>
                <a:lnTo>
                  <a:pt x="1008697" y="499110"/>
                </a:lnTo>
                <a:lnTo>
                  <a:pt x="959167" y="533400"/>
                </a:lnTo>
                <a:lnTo>
                  <a:pt x="860107" y="594360"/>
                </a:lnTo>
                <a:lnTo>
                  <a:pt x="795337" y="697230"/>
                </a:lnTo>
                <a:lnTo>
                  <a:pt x="768667" y="754380"/>
                </a:lnTo>
                <a:lnTo>
                  <a:pt x="703897" y="815340"/>
                </a:lnTo>
                <a:lnTo>
                  <a:pt x="543877" y="868680"/>
                </a:lnTo>
                <a:lnTo>
                  <a:pt x="517207" y="883920"/>
                </a:lnTo>
                <a:lnTo>
                  <a:pt x="181927" y="1230630"/>
                </a:lnTo>
                <a:lnTo>
                  <a:pt x="113347" y="1280160"/>
                </a:lnTo>
                <a:lnTo>
                  <a:pt x="0" y="1412558"/>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3" name="צורה חופשית 92"/>
          <p:cNvSpPr/>
          <p:nvPr/>
        </p:nvSpPr>
        <p:spPr>
          <a:xfrm>
            <a:off x="9794605" y="5860333"/>
            <a:ext cx="347448" cy="1009842"/>
          </a:xfrm>
          <a:custGeom>
            <a:avLst/>
            <a:gdLst>
              <a:gd name="connsiteX0" fmla="*/ 156210 w 247650"/>
              <a:gd name="connsiteY0" fmla="*/ 0 h 777240"/>
              <a:gd name="connsiteX1" fmla="*/ 213360 w 247650"/>
              <a:gd name="connsiteY1" fmla="*/ 38100 h 777240"/>
              <a:gd name="connsiteX2" fmla="*/ 247650 w 247650"/>
              <a:gd name="connsiteY2" fmla="*/ 118110 h 777240"/>
              <a:gd name="connsiteX3" fmla="*/ 137160 w 247650"/>
              <a:gd name="connsiteY3" fmla="*/ 171450 h 777240"/>
              <a:gd name="connsiteX4" fmla="*/ 57150 w 247650"/>
              <a:gd name="connsiteY4" fmla="*/ 361950 h 777240"/>
              <a:gd name="connsiteX5" fmla="*/ 49530 w 247650"/>
              <a:gd name="connsiteY5" fmla="*/ 411480 h 777240"/>
              <a:gd name="connsiteX6" fmla="*/ 80010 w 247650"/>
              <a:gd name="connsiteY6" fmla="*/ 514350 h 777240"/>
              <a:gd name="connsiteX7" fmla="*/ 80010 w 247650"/>
              <a:gd name="connsiteY7" fmla="*/ 556260 h 777240"/>
              <a:gd name="connsiteX8" fmla="*/ 22860 w 247650"/>
              <a:gd name="connsiteY8" fmla="*/ 662940 h 777240"/>
              <a:gd name="connsiteX9" fmla="*/ 0 w 247650"/>
              <a:gd name="connsiteY9" fmla="*/ 777240 h 777240"/>
              <a:gd name="connsiteX0" fmla="*/ 203835 w 295275"/>
              <a:gd name="connsiteY0" fmla="*/ 0 h 858203"/>
              <a:gd name="connsiteX1" fmla="*/ 260985 w 295275"/>
              <a:gd name="connsiteY1" fmla="*/ 38100 h 858203"/>
              <a:gd name="connsiteX2" fmla="*/ 295275 w 295275"/>
              <a:gd name="connsiteY2" fmla="*/ 118110 h 858203"/>
              <a:gd name="connsiteX3" fmla="*/ 184785 w 295275"/>
              <a:gd name="connsiteY3" fmla="*/ 171450 h 858203"/>
              <a:gd name="connsiteX4" fmla="*/ 104775 w 295275"/>
              <a:gd name="connsiteY4" fmla="*/ 361950 h 858203"/>
              <a:gd name="connsiteX5" fmla="*/ 97155 w 295275"/>
              <a:gd name="connsiteY5" fmla="*/ 411480 h 858203"/>
              <a:gd name="connsiteX6" fmla="*/ 127635 w 295275"/>
              <a:gd name="connsiteY6" fmla="*/ 514350 h 858203"/>
              <a:gd name="connsiteX7" fmla="*/ 127635 w 295275"/>
              <a:gd name="connsiteY7" fmla="*/ 556260 h 858203"/>
              <a:gd name="connsiteX8" fmla="*/ 70485 w 295275"/>
              <a:gd name="connsiteY8" fmla="*/ 662940 h 858203"/>
              <a:gd name="connsiteX9" fmla="*/ 0 w 295275"/>
              <a:gd name="connsiteY9" fmla="*/ 858203 h 85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858203">
                <a:moveTo>
                  <a:pt x="203835" y="0"/>
                </a:moveTo>
                <a:lnTo>
                  <a:pt x="260985" y="38100"/>
                </a:lnTo>
                <a:lnTo>
                  <a:pt x="295275" y="118110"/>
                </a:lnTo>
                <a:lnTo>
                  <a:pt x="184785" y="171450"/>
                </a:lnTo>
                <a:lnTo>
                  <a:pt x="104775" y="361950"/>
                </a:lnTo>
                <a:lnTo>
                  <a:pt x="97155" y="411480"/>
                </a:lnTo>
                <a:lnTo>
                  <a:pt x="127635" y="514350"/>
                </a:lnTo>
                <a:lnTo>
                  <a:pt x="127635" y="556260"/>
                </a:lnTo>
                <a:lnTo>
                  <a:pt x="70485" y="662940"/>
                </a:lnTo>
                <a:lnTo>
                  <a:pt x="0" y="858203"/>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grpSp>
        <p:nvGrpSpPr>
          <p:cNvPr id="94" name="קבוצה 93"/>
          <p:cNvGrpSpPr/>
          <p:nvPr/>
        </p:nvGrpSpPr>
        <p:grpSpPr>
          <a:xfrm>
            <a:off x="8529594" y="125192"/>
            <a:ext cx="3012713" cy="6368766"/>
            <a:chOff x="6499860" y="1586"/>
            <a:chExt cx="2560320" cy="5412424"/>
          </a:xfrm>
          <a:effectLst/>
        </p:grpSpPr>
        <p:sp>
          <p:nvSpPr>
            <p:cNvPr id="95" name="צורה חופשית 94"/>
            <p:cNvSpPr/>
            <p:nvPr/>
          </p:nvSpPr>
          <p:spPr>
            <a:xfrm>
              <a:off x="6502400" y="1586"/>
              <a:ext cx="719138" cy="2557463"/>
            </a:xfrm>
            <a:custGeom>
              <a:avLst/>
              <a:gdLst>
                <a:gd name="connsiteX0" fmla="*/ 704850 w 704850"/>
                <a:gd name="connsiteY0" fmla="*/ 0 h 2495550"/>
                <a:gd name="connsiteX1" fmla="*/ 533400 w 704850"/>
                <a:gd name="connsiteY1" fmla="*/ 434975 h 2495550"/>
                <a:gd name="connsiteX2" fmla="*/ 409575 w 704850"/>
                <a:gd name="connsiteY2" fmla="*/ 850900 h 2495550"/>
                <a:gd name="connsiteX3" fmla="*/ 358775 w 704850"/>
                <a:gd name="connsiteY3" fmla="*/ 1022350 h 2495550"/>
                <a:gd name="connsiteX4" fmla="*/ 365125 w 704850"/>
                <a:gd name="connsiteY4" fmla="*/ 1466850 h 2495550"/>
                <a:gd name="connsiteX5" fmla="*/ 358775 w 704850"/>
                <a:gd name="connsiteY5" fmla="*/ 1501775 h 2495550"/>
                <a:gd name="connsiteX6" fmla="*/ 342900 w 704850"/>
                <a:gd name="connsiteY6" fmla="*/ 1546225 h 2495550"/>
                <a:gd name="connsiteX7" fmla="*/ 263525 w 704850"/>
                <a:gd name="connsiteY7" fmla="*/ 1689100 h 2495550"/>
                <a:gd name="connsiteX8" fmla="*/ 215900 w 704850"/>
                <a:gd name="connsiteY8" fmla="*/ 1895475 h 2495550"/>
                <a:gd name="connsiteX9" fmla="*/ 200025 w 704850"/>
                <a:gd name="connsiteY9" fmla="*/ 1936750 h 2495550"/>
                <a:gd name="connsiteX10" fmla="*/ 193675 w 704850"/>
                <a:gd name="connsiteY10" fmla="*/ 1981200 h 2495550"/>
                <a:gd name="connsiteX11" fmla="*/ 174625 w 704850"/>
                <a:gd name="connsiteY11" fmla="*/ 2047875 h 2495550"/>
                <a:gd name="connsiteX12" fmla="*/ 123825 w 704850"/>
                <a:gd name="connsiteY12" fmla="*/ 2114550 h 2495550"/>
                <a:gd name="connsiteX13" fmla="*/ 127000 w 704850"/>
                <a:gd name="connsiteY13" fmla="*/ 2174875 h 2495550"/>
                <a:gd name="connsiteX14" fmla="*/ 114300 w 704850"/>
                <a:gd name="connsiteY14" fmla="*/ 2232025 h 2495550"/>
                <a:gd name="connsiteX15" fmla="*/ 88900 w 704850"/>
                <a:gd name="connsiteY15" fmla="*/ 2286000 h 2495550"/>
                <a:gd name="connsiteX16" fmla="*/ 44450 w 704850"/>
                <a:gd name="connsiteY16" fmla="*/ 2336800 h 2495550"/>
                <a:gd name="connsiteX17" fmla="*/ 0 w 704850"/>
                <a:gd name="connsiteY17" fmla="*/ 2495550 h 2495550"/>
                <a:gd name="connsiteX0" fmla="*/ 719138 w 719138"/>
                <a:gd name="connsiteY0" fmla="*/ 0 h 2557463"/>
                <a:gd name="connsiteX1" fmla="*/ 533400 w 719138"/>
                <a:gd name="connsiteY1" fmla="*/ 496888 h 2557463"/>
                <a:gd name="connsiteX2" fmla="*/ 409575 w 719138"/>
                <a:gd name="connsiteY2" fmla="*/ 912813 h 2557463"/>
                <a:gd name="connsiteX3" fmla="*/ 358775 w 719138"/>
                <a:gd name="connsiteY3" fmla="*/ 1084263 h 2557463"/>
                <a:gd name="connsiteX4" fmla="*/ 365125 w 719138"/>
                <a:gd name="connsiteY4" fmla="*/ 1528763 h 2557463"/>
                <a:gd name="connsiteX5" fmla="*/ 358775 w 719138"/>
                <a:gd name="connsiteY5" fmla="*/ 1563688 h 2557463"/>
                <a:gd name="connsiteX6" fmla="*/ 342900 w 719138"/>
                <a:gd name="connsiteY6" fmla="*/ 1608138 h 2557463"/>
                <a:gd name="connsiteX7" fmla="*/ 263525 w 719138"/>
                <a:gd name="connsiteY7" fmla="*/ 1751013 h 2557463"/>
                <a:gd name="connsiteX8" fmla="*/ 215900 w 719138"/>
                <a:gd name="connsiteY8" fmla="*/ 1957388 h 2557463"/>
                <a:gd name="connsiteX9" fmla="*/ 200025 w 719138"/>
                <a:gd name="connsiteY9" fmla="*/ 1998663 h 2557463"/>
                <a:gd name="connsiteX10" fmla="*/ 193675 w 719138"/>
                <a:gd name="connsiteY10" fmla="*/ 2043113 h 2557463"/>
                <a:gd name="connsiteX11" fmla="*/ 174625 w 719138"/>
                <a:gd name="connsiteY11" fmla="*/ 2109788 h 2557463"/>
                <a:gd name="connsiteX12" fmla="*/ 123825 w 719138"/>
                <a:gd name="connsiteY12" fmla="*/ 2176463 h 2557463"/>
                <a:gd name="connsiteX13" fmla="*/ 127000 w 719138"/>
                <a:gd name="connsiteY13" fmla="*/ 2236788 h 2557463"/>
                <a:gd name="connsiteX14" fmla="*/ 114300 w 719138"/>
                <a:gd name="connsiteY14" fmla="*/ 2293938 h 2557463"/>
                <a:gd name="connsiteX15" fmla="*/ 88900 w 719138"/>
                <a:gd name="connsiteY15" fmla="*/ 2347913 h 2557463"/>
                <a:gd name="connsiteX16" fmla="*/ 44450 w 719138"/>
                <a:gd name="connsiteY16" fmla="*/ 2398713 h 2557463"/>
                <a:gd name="connsiteX17" fmla="*/ 0 w 719138"/>
                <a:gd name="connsiteY17" fmla="*/ 2557463 h 255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9138" h="2557463">
                  <a:moveTo>
                    <a:pt x="719138" y="0"/>
                  </a:moveTo>
                  <a:lnTo>
                    <a:pt x="533400" y="496888"/>
                  </a:lnTo>
                  <a:lnTo>
                    <a:pt x="409575" y="912813"/>
                  </a:lnTo>
                  <a:lnTo>
                    <a:pt x="358775" y="1084263"/>
                  </a:lnTo>
                  <a:cubicBezTo>
                    <a:pt x="360892" y="1232430"/>
                    <a:pt x="363008" y="1380596"/>
                    <a:pt x="365125" y="1528763"/>
                  </a:cubicBezTo>
                  <a:lnTo>
                    <a:pt x="358775" y="1563688"/>
                  </a:lnTo>
                  <a:lnTo>
                    <a:pt x="342900" y="1608138"/>
                  </a:lnTo>
                  <a:lnTo>
                    <a:pt x="263525" y="1751013"/>
                  </a:lnTo>
                  <a:lnTo>
                    <a:pt x="215900" y="1957388"/>
                  </a:lnTo>
                  <a:lnTo>
                    <a:pt x="200025" y="1998663"/>
                  </a:lnTo>
                  <a:lnTo>
                    <a:pt x="193675" y="2043113"/>
                  </a:lnTo>
                  <a:lnTo>
                    <a:pt x="174625" y="2109788"/>
                  </a:lnTo>
                  <a:lnTo>
                    <a:pt x="123825" y="2176463"/>
                  </a:lnTo>
                  <a:lnTo>
                    <a:pt x="127000" y="2236788"/>
                  </a:lnTo>
                  <a:lnTo>
                    <a:pt x="114300" y="2293938"/>
                  </a:lnTo>
                  <a:lnTo>
                    <a:pt x="88900" y="2347913"/>
                  </a:lnTo>
                  <a:lnTo>
                    <a:pt x="44450" y="2398713"/>
                  </a:lnTo>
                  <a:lnTo>
                    <a:pt x="0" y="2557463"/>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6" name="צורה חופשית 95"/>
            <p:cNvSpPr/>
            <p:nvPr/>
          </p:nvSpPr>
          <p:spPr>
            <a:xfrm>
              <a:off x="7166610" y="64770"/>
              <a:ext cx="1760220" cy="834390"/>
            </a:xfrm>
            <a:custGeom>
              <a:avLst/>
              <a:gdLst>
                <a:gd name="connsiteX0" fmla="*/ 0 w 1760220"/>
                <a:gd name="connsiteY0" fmla="*/ 110490 h 834390"/>
                <a:gd name="connsiteX1" fmla="*/ 11430 w 1760220"/>
                <a:gd name="connsiteY1" fmla="*/ 190500 h 834390"/>
                <a:gd name="connsiteX2" fmla="*/ 198120 w 1760220"/>
                <a:gd name="connsiteY2" fmla="*/ 396240 h 834390"/>
                <a:gd name="connsiteX3" fmla="*/ 278130 w 1760220"/>
                <a:gd name="connsiteY3" fmla="*/ 445770 h 834390"/>
                <a:gd name="connsiteX4" fmla="*/ 377190 w 1760220"/>
                <a:gd name="connsiteY4" fmla="*/ 480060 h 834390"/>
                <a:gd name="connsiteX5" fmla="*/ 415290 w 1760220"/>
                <a:gd name="connsiteY5" fmla="*/ 541020 h 834390"/>
                <a:gd name="connsiteX6" fmla="*/ 476250 w 1760220"/>
                <a:gd name="connsiteY6" fmla="*/ 567690 h 834390"/>
                <a:gd name="connsiteX7" fmla="*/ 834390 w 1760220"/>
                <a:gd name="connsiteY7" fmla="*/ 556260 h 834390"/>
                <a:gd name="connsiteX8" fmla="*/ 887730 w 1760220"/>
                <a:gd name="connsiteY8" fmla="*/ 563880 h 834390"/>
                <a:gd name="connsiteX9" fmla="*/ 979170 w 1760220"/>
                <a:gd name="connsiteY9" fmla="*/ 601980 h 834390"/>
                <a:gd name="connsiteX10" fmla="*/ 1021080 w 1760220"/>
                <a:gd name="connsiteY10" fmla="*/ 621030 h 834390"/>
                <a:gd name="connsiteX11" fmla="*/ 1123950 w 1760220"/>
                <a:gd name="connsiteY11" fmla="*/ 621030 h 834390"/>
                <a:gd name="connsiteX12" fmla="*/ 1226820 w 1760220"/>
                <a:gd name="connsiteY12" fmla="*/ 655320 h 834390"/>
                <a:gd name="connsiteX13" fmla="*/ 1306830 w 1760220"/>
                <a:gd name="connsiteY13" fmla="*/ 697230 h 834390"/>
                <a:gd name="connsiteX14" fmla="*/ 1383030 w 1760220"/>
                <a:gd name="connsiteY14" fmla="*/ 773430 h 834390"/>
                <a:gd name="connsiteX15" fmla="*/ 1424940 w 1760220"/>
                <a:gd name="connsiteY15" fmla="*/ 834390 h 834390"/>
                <a:gd name="connsiteX16" fmla="*/ 1424940 w 1760220"/>
                <a:gd name="connsiteY16" fmla="*/ 834390 h 834390"/>
                <a:gd name="connsiteX17" fmla="*/ 1470660 w 1760220"/>
                <a:gd name="connsiteY17" fmla="*/ 765810 h 834390"/>
                <a:gd name="connsiteX18" fmla="*/ 1535430 w 1760220"/>
                <a:gd name="connsiteY18" fmla="*/ 697230 h 834390"/>
                <a:gd name="connsiteX19" fmla="*/ 1562100 w 1760220"/>
                <a:gd name="connsiteY19" fmla="*/ 613410 h 834390"/>
                <a:gd name="connsiteX20" fmla="*/ 1684020 w 1760220"/>
                <a:gd name="connsiteY20" fmla="*/ 499110 h 834390"/>
                <a:gd name="connsiteX21" fmla="*/ 1722120 w 1760220"/>
                <a:gd name="connsiteY21" fmla="*/ 438150 h 834390"/>
                <a:gd name="connsiteX22" fmla="*/ 1706880 w 1760220"/>
                <a:gd name="connsiteY22" fmla="*/ 297180 h 834390"/>
                <a:gd name="connsiteX23" fmla="*/ 1714500 w 1760220"/>
                <a:gd name="connsiteY23" fmla="*/ 125730 h 834390"/>
                <a:gd name="connsiteX24" fmla="*/ 1760220 w 1760220"/>
                <a:gd name="connsiteY24" fmla="*/ 0 h 83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220" h="834390">
                  <a:moveTo>
                    <a:pt x="0" y="110490"/>
                  </a:moveTo>
                  <a:lnTo>
                    <a:pt x="11430" y="190500"/>
                  </a:lnTo>
                  <a:lnTo>
                    <a:pt x="198120" y="396240"/>
                  </a:lnTo>
                  <a:lnTo>
                    <a:pt x="278130" y="445770"/>
                  </a:lnTo>
                  <a:lnTo>
                    <a:pt x="377190" y="480060"/>
                  </a:lnTo>
                  <a:lnTo>
                    <a:pt x="415290" y="541020"/>
                  </a:lnTo>
                  <a:lnTo>
                    <a:pt x="476250" y="567690"/>
                  </a:lnTo>
                  <a:lnTo>
                    <a:pt x="834390" y="556260"/>
                  </a:lnTo>
                  <a:lnTo>
                    <a:pt x="887730" y="563880"/>
                  </a:lnTo>
                  <a:lnTo>
                    <a:pt x="979170" y="601980"/>
                  </a:lnTo>
                  <a:lnTo>
                    <a:pt x="1021080" y="621030"/>
                  </a:lnTo>
                  <a:lnTo>
                    <a:pt x="1123950" y="621030"/>
                  </a:lnTo>
                  <a:lnTo>
                    <a:pt x="1226820" y="655320"/>
                  </a:lnTo>
                  <a:lnTo>
                    <a:pt x="1306830" y="697230"/>
                  </a:lnTo>
                  <a:lnTo>
                    <a:pt x="1383030" y="773430"/>
                  </a:lnTo>
                  <a:lnTo>
                    <a:pt x="1424940" y="834390"/>
                  </a:lnTo>
                  <a:lnTo>
                    <a:pt x="1424940" y="834390"/>
                  </a:lnTo>
                  <a:lnTo>
                    <a:pt x="1470660" y="765810"/>
                  </a:lnTo>
                  <a:lnTo>
                    <a:pt x="1535430" y="697230"/>
                  </a:lnTo>
                  <a:lnTo>
                    <a:pt x="1562100" y="613410"/>
                  </a:lnTo>
                  <a:lnTo>
                    <a:pt x="1684020" y="499110"/>
                  </a:lnTo>
                  <a:lnTo>
                    <a:pt x="1722120" y="438150"/>
                  </a:lnTo>
                  <a:lnTo>
                    <a:pt x="1706880" y="297180"/>
                  </a:lnTo>
                  <a:lnTo>
                    <a:pt x="1714500" y="125730"/>
                  </a:lnTo>
                  <a:lnTo>
                    <a:pt x="1760220" y="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7" name="צורה חופשית 96"/>
            <p:cNvSpPr/>
            <p:nvPr/>
          </p:nvSpPr>
          <p:spPr>
            <a:xfrm>
              <a:off x="8515348" y="902970"/>
              <a:ext cx="327660" cy="2213610"/>
            </a:xfrm>
            <a:custGeom>
              <a:avLst/>
              <a:gdLst>
                <a:gd name="connsiteX0" fmla="*/ 57150 w 327660"/>
                <a:gd name="connsiteY0" fmla="*/ 0 h 2213610"/>
                <a:gd name="connsiteX1" fmla="*/ 45720 w 327660"/>
                <a:gd name="connsiteY1" fmla="*/ 190500 h 2213610"/>
                <a:gd name="connsiteX2" fmla="*/ 11430 w 327660"/>
                <a:gd name="connsiteY2" fmla="*/ 342900 h 2213610"/>
                <a:gd name="connsiteX3" fmla="*/ 22860 w 327660"/>
                <a:gd name="connsiteY3" fmla="*/ 396240 h 2213610"/>
                <a:gd name="connsiteX4" fmla="*/ 38100 w 327660"/>
                <a:gd name="connsiteY4" fmla="*/ 506730 h 2213610"/>
                <a:gd name="connsiteX5" fmla="*/ 38100 w 327660"/>
                <a:gd name="connsiteY5" fmla="*/ 681990 h 2213610"/>
                <a:gd name="connsiteX6" fmla="*/ 45720 w 327660"/>
                <a:gd name="connsiteY6" fmla="*/ 739140 h 2213610"/>
                <a:gd name="connsiteX7" fmla="*/ 38100 w 327660"/>
                <a:gd name="connsiteY7" fmla="*/ 796290 h 2213610"/>
                <a:gd name="connsiteX8" fmla="*/ 3810 w 327660"/>
                <a:gd name="connsiteY8" fmla="*/ 1242060 h 2213610"/>
                <a:gd name="connsiteX9" fmla="*/ 0 w 327660"/>
                <a:gd name="connsiteY9" fmla="*/ 1272540 h 2213610"/>
                <a:gd name="connsiteX10" fmla="*/ 57150 w 327660"/>
                <a:gd name="connsiteY10" fmla="*/ 1764030 h 2213610"/>
                <a:gd name="connsiteX11" fmla="*/ 49530 w 327660"/>
                <a:gd name="connsiteY11" fmla="*/ 1885950 h 2213610"/>
                <a:gd name="connsiteX12" fmla="*/ 60960 w 327660"/>
                <a:gd name="connsiteY12" fmla="*/ 1905000 h 2213610"/>
                <a:gd name="connsiteX13" fmla="*/ 83820 w 327660"/>
                <a:gd name="connsiteY13" fmla="*/ 1927860 h 2213610"/>
                <a:gd name="connsiteX14" fmla="*/ 125730 w 327660"/>
                <a:gd name="connsiteY14" fmla="*/ 1931670 h 2213610"/>
                <a:gd name="connsiteX15" fmla="*/ 171450 w 327660"/>
                <a:gd name="connsiteY15" fmla="*/ 2065020 h 2213610"/>
                <a:gd name="connsiteX16" fmla="*/ 186690 w 327660"/>
                <a:gd name="connsiteY16" fmla="*/ 2087880 h 2213610"/>
                <a:gd name="connsiteX17" fmla="*/ 220980 w 327660"/>
                <a:gd name="connsiteY17" fmla="*/ 2095500 h 2213610"/>
                <a:gd name="connsiteX18" fmla="*/ 232410 w 327660"/>
                <a:gd name="connsiteY18" fmla="*/ 2125980 h 2213610"/>
                <a:gd name="connsiteX19" fmla="*/ 217170 w 327660"/>
                <a:gd name="connsiteY19" fmla="*/ 2175510 h 2213610"/>
                <a:gd name="connsiteX20" fmla="*/ 217170 w 327660"/>
                <a:gd name="connsiteY20" fmla="*/ 2175510 h 2213610"/>
                <a:gd name="connsiteX21" fmla="*/ 247650 w 327660"/>
                <a:gd name="connsiteY21" fmla="*/ 2202180 h 2213610"/>
                <a:gd name="connsiteX22" fmla="*/ 300990 w 327660"/>
                <a:gd name="connsiteY22" fmla="*/ 2213610 h 2213610"/>
                <a:gd name="connsiteX23" fmla="*/ 323850 w 327660"/>
                <a:gd name="connsiteY23" fmla="*/ 2190750 h 2213610"/>
                <a:gd name="connsiteX24" fmla="*/ 327660 w 327660"/>
                <a:gd name="connsiteY24" fmla="*/ 2171700 h 2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660" h="2213610">
                  <a:moveTo>
                    <a:pt x="57150" y="0"/>
                  </a:moveTo>
                  <a:lnTo>
                    <a:pt x="45720" y="190500"/>
                  </a:lnTo>
                  <a:lnTo>
                    <a:pt x="11430" y="342900"/>
                  </a:lnTo>
                  <a:lnTo>
                    <a:pt x="22860" y="396240"/>
                  </a:lnTo>
                  <a:lnTo>
                    <a:pt x="38100" y="506730"/>
                  </a:lnTo>
                  <a:lnTo>
                    <a:pt x="38100" y="681990"/>
                  </a:lnTo>
                  <a:lnTo>
                    <a:pt x="45720" y="739140"/>
                  </a:lnTo>
                  <a:lnTo>
                    <a:pt x="38100" y="796290"/>
                  </a:lnTo>
                  <a:lnTo>
                    <a:pt x="3810" y="1242060"/>
                  </a:lnTo>
                  <a:lnTo>
                    <a:pt x="0" y="1272540"/>
                  </a:lnTo>
                  <a:lnTo>
                    <a:pt x="57150" y="1764030"/>
                  </a:lnTo>
                  <a:lnTo>
                    <a:pt x="49530" y="1885950"/>
                  </a:lnTo>
                  <a:lnTo>
                    <a:pt x="60960" y="1905000"/>
                  </a:lnTo>
                  <a:lnTo>
                    <a:pt x="83820" y="1927860"/>
                  </a:lnTo>
                  <a:lnTo>
                    <a:pt x="125730" y="1931670"/>
                  </a:lnTo>
                  <a:lnTo>
                    <a:pt x="171450" y="2065020"/>
                  </a:lnTo>
                  <a:lnTo>
                    <a:pt x="186690" y="2087880"/>
                  </a:lnTo>
                  <a:lnTo>
                    <a:pt x="220980" y="2095500"/>
                  </a:lnTo>
                  <a:lnTo>
                    <a:pt x="232410" y="2125980"/>
                  </a:lnTo>
                  <a:lnTo>
                    <a:pt x="217170" y="2175510"/>
                  </a:lnTo>
                  <a:lnTo>
                    <a:pt x="217170" y="2175510"/>
                  </a:lnTo>
                  <a:lnTo>
                    <a:pt x="247650" y="2202180"/>
                  </a:lnTo>
                  <a:lnTo>
                    <a:pt x="300990" y="2213610"/>
                  </a:lnTo>
                  <a:lnTo>
                    <a:pt x="323850" y="2190750"/>
                  </a:lnTo>
                  <a:lnTo>
                    <a:pt x="327660" y="217170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8" name="צורה חופשית 97"/>
            <p:cNvSpPr/>
            <p:nvPr/>
          </p:nvSpPr>
          <p:spPr>
            <a:xfrm>
              <a:off x="6869430" y="1537332"/>
              <a:ext cx="2190750" cy="190500"/>
            </a:xfrm>
            <a:custGeom>
              <a:avLst/>
              <a:gdLst>
                <a:gd name="connsiteX0" fmla="*/ 2190750 w 2190750"/>
                <a:gd name="connsiteY0" fmla="*/ 175260 h 190500"/>
                <a:gd name="connsiteX1" fmla="*/ 1931670 w 2190750"/>
                <a:gd name="connsiteY1" fmla="*/ 45720 h 190500"/>
                <a:gd name="connsiteX2" fmla="*/ 1885950 w 2190750"/>
                <a:gd name="connsiteY2" fmla="*/ 3810 h 190500"/>
                <a:gd name="connsiteX3" fmla="*/ 1844040 w 2190750"/>
                <a:gd name="connsiteY3" fmla="*/ 0 h 190500"/>
                <a:gd name="connsiteX4" fmla="*/ 1710690 w 2190750"/>
                <a:gd name="connsiteY4" fmla="*/ 15240 h 190500"/>
                <a:gd name="connsiteX5" fmla="*/ 1684020 w 2190750"/>
                <a:gd name="connsiteY5" fmla="*/ 34290 h 190500"/>
                <a:gd name="connsiteX6" fmla="*/ 1638300 w 2190750"/>
                <a:gd name="connsiteY6" fmla="*/ 68580 h 190500"/>
                <a:gd name="connsiteX7" fmla="*/ 1546860 w 2190750"/>
                <a:gd name="connsiteY7" fmla="*/ 49530 h 190500"/>
                <a:gd name="connsiteX8" fmla="*/ 1428750 w 2190750"/>
                <a:gd name="connsiteY8" fmla="*/ 49530 h 190500"/>
                <a:gd name="connsiteX9" fmla="*/ 1230630 w 2190750"/>
                <a:gd name="connsiteY9" fmla="*/ 30480 h 190500"/>
                <a:gd name="connsiteX10" fmla="*/ 1131570 w 2190750"/>
                <a:gd name="connsiteY10" fmla="*/ 22860 h 190500"/>
                <a:gd name="connsiteX11" fmla="*/ 1047750 w 2190750"/>
                <a:gd name="connsiteY11" fmla="*/ 34290 h 190500"/>
                <a:gd name="connsiteX12" fmla="*/ 994410 w 2190750"/>
                <a:gd name="connsiteY12" fmla="*/ 38100 h 190500"/>
                <a:gd name="connsiteX13" fmla="*/ 803910 w 2190750"/>
                <a:gd name="connsiteY13" fmla="*/ 95250 h 190500"/>
                <a:gd name="connsiteX14" fmla="*/ 681990 w 2190750"/>
                <a:gd name="connsiteY14" fmla="*/ 133350 h 190500"/>
                <a:gd name="connsiteX15" fmla="*/ 472440 w 2190750"/>
                <a:gd name="connsiteY15" fmla="*/ 182880 h 190500"/>
                <a:gd name="connsiteX16" fmla="*/ 403860 w 2190750"/>
                <a:gd name="connsiteY16" fmla="*/ 190500 h 190500"/>
                <a:gd name="connsiteX17" fmla="*/ 167640 w 2190750"/>
                <a:gd name="connsiteY17" fmla="*/ 163830 h 190500"/>
                <a:gd name="connsiteX18" fmla="*/ 102870 w 2190750"/>
                <a:gd name="connsiteY18" fmla="*/ 148590 h 190500"/>
                <a:gd name="connsiteX19" fmla="*/ 30480 w 2190750"/>
                <a:gd name="connsiteY19" fmla="*/ 106680 h 190500"/>
                <a:gd name="connsiteX20" fmla="*/ 0 w 2190750"/>
                <a:gd name="connsiteY20" fmla="*/ 1143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0750" h="190500">
                  <a:moveTo>
                    <a:pt x="2190750" y="175260"/>
                  </a:moveTo>
                  <a:lnTo>
                    <a:pt x="1931670" y="45720"/>
                  </a:lnTo>
                  <a:lnTo>
                    <a:pt x="1885950" y="3810"/>
                  </a:lnTo>
                  <a:lnTo>
                    <a:pt x="1844040" y="0"/>
                  </a:lnTo>
                  <a:lnTo>
                    <a:pt x="1710690" y="15240"/>
                  </a:lnTo>
                  <a:lnTo>
                    <a:pt x="1684020" y="34290"/>
                  </a:lnTo>
                  <a:lnTo>
                    <a:pt x="1638300" y="68580"/>
                  </a:lnTo>
                  <a:lnTo>
                    <a:pt x="1546860" y="49530"/>
                  </a:lnTo>
                  <a:lnTo>
                    <a:pt x="1428750" y="49530"/>
                  </a:lnTo>
                  <a:lnTo>
                    <a:pt x="1230630" y="30480"/>
                  </a:lnTo>
                  <a:lnTo>
                    <a:pt x="1131570" y="22860"/>
                  </a:lnTo>
                  <a:lnTo>
                    <a:pt x="1047750" y="34290"/>
                  </a:lnTo>
                  <a:lnTo>
                    <a:pt x="994410" y="38100"/>
                  </a:lnTo>
                  <a:lnTo>
                    <a:pt x="803910" y="95250"/>
                  </a:lnTo>
                  <a:lnTo>
                    <a:pt x="681990" y="133350"/>
                  </a:lnTo>
                  <a:lnTo>
                    <a:pt x="472440" y="182880"/>
                  </a:lnTo>
                  <a:lnTo>
                    <a:pt x="403860" y="190500"/>
                  </a:lnTo>
                  <a:lnTo>
                    <a:pt x="167640" y="163830"/>
                  </a:lnTo>
                  <a:lnTo>
                    <a:pt x="102870" y="148590"/>
                  </a:lnTo>
                  <a:lnTo>
                    <a:pt x="30480" y="106680"/>
                  </a:lnTo>
                  <a:lnTo>
                    <a:pt x="0" y="1143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9" name="צורה חופשית 98"/>
            <p:cNvSpPr/>
            <p:nvPr/>
          </p:nvSpPr>
          <p:spPr>
            <a:xfrm>
              <a:off x="7651431" y="2796540"/>
              <a:ext cx="914400" cy="2137410"/>
            </a:xfrm>
            <a:custGeom>
              <a:avLst/>
              <a:gdLst>
                <a:gd name="connsiteX0" fmla="*/ 914400 w 914400"/>
                <a:gd name="connsiteY0" fmla="*/ 0 h 2137410"/>
                <a:gd name="connsiteX1" fmla="*/ 861060 w 914400"/>
                <a:gd name="connsiteY1" fmla="*/ 64770 h 2137410"/>
                <a:gd name="connsiteX2" fmla="*/ 834390 w 914400"/>
                <a:gd name="connsiteY2" fmla="*/ 125730 h 2137410"/>
                <a:gd name="connsiteX3" fmla="*/ 800100 w 914400"/>
                <a:gd name="connsiteY3" fmla="*/ 259080 h 2137410"/>
                <a:gd name="connsiteX4" fmla="*/ 758190 w 914400"/>
                <a:gd name="connsiteY4" fmla="*/ 312420 h 2137410"/>
                <a:gd name="connsiteX5" fmla="*/ 685800 w 914400"/>
                <a:gd name="connsiteY5" fmla="*/ 342900 h 2137410"/>
                <a:gd name="connsiteX6" fmla="*/ 598170 w 914400"/>
                <a:gd name="connsiteY6" fmla="*/ 537210 h 2137410"/>
                <a:gd name="connsiteX7" fmla="*/ 457200 w 914400"/>
                <a:gd name="connsiteY7" fmla="*/ 872490 h 2137410"/>
                <a:gd name="connsiteX8" fmla="*/ 445770 w 914400"/>
                <a:gd name="connsiteY8" fmla="*/ 1036320 h 2137410"/>
                <a:gd name="connsiteX9" fmla="*/ 407670 w 914400"/>
                <a:gd name="connsiteY9" fmla="*/ 1181100 h 2137410"/>
                <a:gd name="connsiteX10" fmla="*/ 369570 w 914400"/>
                <a:gd name="connsiteY10" fmla="*/ 1257300 h 2137410"/>
                <a:gd name="connsiteX11" fmla="*/ 217170 w 914400"/>
                <a:gd name="connsiteY11" fmla="*/ 1386840 h 2137410"/>
                <a:gd name="connsiteX12" fmla="*/ 53340 w 914400"/>
                <a:gd name="connsiteY12" fmla="*/ 1512570 h 2137410"/>
                <a:gd name="connsiteX13" fmla="*/ 22860 w 914400"/>
                <a:gd name="connsiteY13" fmla="*/ 1543050 h 2137410"/>
                <a:gd name="connsiteX14" fmla="*/ 0 w 914400"/>
                <a:gd name="connsiteY14" fmla="*/ 1592580 h 2137410"/>
                <a:gd name="connsiteX15" fmla="*/ 11430 w 914400"/>
                <a:gd name="connsiteY15" fmla="*/ 1634490 h 2137410"/>
                <a:gd name="connsiteX16" fmla="*/ 171450 w 914400"/>
                <a:gd name="connsiteY16" fmla="*/ 1813560 h 2137410"/>
                <a:gd name="connsiteX17" fmla="*/ 354330 w 914400"/>
                <a:gd name="connsiteY17" fmla="*/ 1874520 h 2137410"/>
                <a:gd name="connsiteX18" fmla="*/ 464820 w 914400"/>
                <a:gd name="connsiteY18" fmla="*/ 1924050 h 2137410"/>
                <a:gd name="connsiteX19" fmla="*/ 487680 w 914400"/>
                <a:gd name="connsiteY19" fmla="*/ 1973580 h 2137410"/>
                <a:gd name="connsiteX20" fmla="*/ 529590 w 914400"/>
                <a:gd name="connsiteY20" fmla="*/ 2091690 h 2137410"/>
                <a:gd name="connsiteX21" fmla="*/ 556260 w 914400"/>
                <a:gd name="connsiteY21" fmla="*/ 2137410 h 213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2137410">
                  <a:moveTo>
                    <a:pt x="914400" y="0"/>
                  </a:moveTo>
                  <a:lnTo>
                    <a:pt x="861060" y="64770"/>
                  </a:lnTo>
                  <a:lnTo>
                    <a:pt x="834390" y="125730"/>
                  </a:lnTo>
                  <a:lnTo>
                    <a:pt x="800100" y="259080"/>
                  </a:lnTo>
                  <a:lnTo>
                    <a:pt x="758190" y="312420"/>
                  </a:lnTo>
                  <a:lnTo>
                    <a:pt x="685800" y="342900"/>
                  </a:lnTo>
                  <a:lnTo>
                    <a:pt x="598170" y="537210"/>
                  </a:lnTo>
                  <a:lnTo>
                    <a:pt x="457200" y="872490"/>
                  </a:lnTo>
                  <a:lnTo>
                    <a:pt x="445770" y="1036320"/>
                  </a:lnTo>
                  <a:lnTo>
                    <a:pt x="407670" y="1181100"/>
                  </a:lnTo>
                  <a:lnTo>
                    <a:pt x="369570" y="1257300"/>
                  </a:lnTo>
                  <a:lnTo>
                    <a:pt x="217170" y="1386840"/>
                  </a:lnTo>
                  <a:lnTo>
                    <a:pt x="53340" y="1512570"/>
                  </a:lnTo>
                  <a:lnTo>
                    <a:pt x="22860" y="1543050"/>
                  </a:lnTo>
                  <a:lnTo>
                    <a:pt x="0" y="1592580"/>
                  </a:lnTo>
                  <a:lnTo>
                    <a:pt x="11430" y="1634490"/>
                  </a:lnTo>
                  <a:lnTo>
                    <a:pt x="171450" y="1813560"/>
                  </a:lnTo>
                  <a:lnTo>
                    <a:pt x="354330" y="1874520"/>
                  </a:lnTo>
                  <a:lnTo>
                    <a:pt x="464820" y="1924050"/>
                  </a:lnTo>
                  <a:lnTo>
                    <a:pt x="487680" y="1973580"/>
                  </a:lnTo>
                  <a:lnTo>
                    <a:pt x="529590" y="2091690"/>
                  </a:lnTo>
                  <a:lnTo>
                    <a:pt x="556260" y="213741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0" name="צורה חופשית 99"/>
            <p:cNvSpPr/>
            <p:nvPr/>
          </p:nvSpPr>
          <p:spPr>
            <a:xfrm>
              <a:off x="6499860" y="2556510"/>
              <a:ext cx="1428750" cy="1611630"/>
            </a:xfrm>
            <a:custGeom>
              <a:avLst/>
              <a:gdLst>
                <a:gd name="connsiteX0" fmla="*/ 0 w 1428750"/>
                <a:gd name="connsiteY0" fmla="*/ 0 h 1611630"/>
                <a:gd name="connsiteX1" fmla="*/ 53340 w 1428750"/>
                <a:gd name="connsiteY1" fmla="*/ 110490 h 1611630"/>
                <a:gd name="connsiteX2" fmla="*/ 80010 w 1428750"/>
                <a:gd name="connsiteY2" fmla="*/ 182880 h 1611630"/>
                <a:gd name="connsiteX3" fmla="*/ 518160 w 1428750"/>
                <a:gd name="connsiteY3" fmla="*/ 563880 h 1611630"/>
                <a:gd name="connsiteX4" fmla="*/ 704850 w 1428750"/>
                <a:gd name="connsiteY4" fmla="*/ 720090 h 1611630"/>
                <a:gd name="connsiteX5" fmla="*/ 864870 w 1428750"/>
                <a:gd name="connsiteY5" fmla="*/ 872490 h 1611630"/>
                <a:gd name="connsiteX6" fmla="*/ 1337310 w 1428750"/>
                <a:gd name="connsiteY6" fmla="*/ 1424940 h 1611630"/>
                <a:gd name="connsiteX7" fmla="*/ 1383030 w 1428750"/>
                <a:gd name="connsiteY7" fmla="*/ 1493520 h 1611630"/>
                <a:gd name="connsiteX8" fmla="*/ 1428750 w 1428750"/>
                <a:gd name="connsiteY8" fmla="*/ 1531620 h 1611630"/>
                <a:gd name="connsiteX9" fmla="*/ 1413510 w 1428750"/>
                <a:gd name="connsiteY9" fmla="*/ 1611630 h 161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611630">
                  <a:moveTo>
                    <a:pt x="0" y="0"/>
                  </a:moveTo>
                  <a:lnTo>
                    <a:pt x="53340" y="110490"/>
                  </a:lnTo>
                  <a:lnTo>
                    <a:pt x="80010" y="182880"/>
                  </a:lnTo>
                  <a:lnTo>
                    <a:pt x="518160" y="563880"/>
                  </a:lnTo>
                  <a:lnTo>
                    <a:pt x="704850" y="720090"/>
                  </a:lnTo>
                  <a:lnTo>
                    <a:pt x="864870" y="872490"/>
                  </a:lnTo>
                  <a:lnTo>
                    <a:pt x="1337310" y="1424940"/>
                  </a:lnTo>
                  <a:lnTo>
                    <a:pt x="1383030" y="1493520"/>
                  </a:lnTo>
                  <a:lnTo>
                    <a:pt x="1428750" y="1531620"/>
                  </a:lnTo>
                  <a:lnTo>
                    <a:pt x="1413510" y="161163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1" name="צורה חופשית 100"/>
            <p:cNvSpPr/>
            <p:nvPr/>
          </p:nvSpPr>
          <p:spPr>
            <a:xfrm>
              <a:off x="7166610" y="3246120"/>
              <a:ext cx="1501140" cy="1817370"/>
            </a:xfrm>
            <a:custGeom>
              <a:avLst/>
              <a:gdLst>
                <a:gd name="connsiteX0" fmla="*/ 0 w 1501140"/>
                <a:gd name="connsiteY0" fmla="*/ 0 h 1817370"/>
                <a:gd name="connsiteX1" fmla="*/ 106680 w 1501140"/>
                <a:gd name="connsiteY1" fmla="*/ 30480 h 1817370"/>
                <a:gd name="connsiteX2" fmla="*/ 152400 w 1501140"/>
                <a:gd name="connsiteY2" fmla="*/ 30480 h 1817370"/>
                <a:gd name="connsiteX3" fmla="*/ 289560 w 1501140"/>
                <a:gd name="connsiteY3" fmla="*/ 3810 h 1817370"/>
                <a:gd name="connsiteX4" fmla="*/ 361950 w 1501140"/>
                <a:gd name="connsiteY4" fmla="*/ 7620 h 1817370"/>
                <a:gd name="connsiteX5" fmla="*/ 411480 w 1501140"/>
                <a:gd name="connsiteY5" fmla="*/ 45720 h 1817370"/>
                <a:gd name="connsiteX6" fmla="*/ 445770 w 1501140"/>
                <a:gd name="connsiteY6" fmla="*/ 110490 h 1817370"/>
                <a:gd name="connsiteX7" fmla="*/ 605790 w 1501140"/>
                <a:gd name="connsiteY7" fmla="*/ 213360 h 1817370"/>
                <a:gd name="connsiteX8" fmla="*/ 674370 w 1501140"/>
                <a:gd name="connsiteY8" fmla="*/ 236220 h 1817370"/>
                <a:gd name="connsiteX9" fmla="*/ 712470 w 1501140"/>
                <a:gd name="connsiteY9" fmla="*/ 289560 h 1817370"/>
                <a:gd name="connsiteX10" fmla="*/ 754380 w 1501140"/>
                <a:gd name="connsiteY10" fmla="*/ 342900 h 1817370"/>
                <a:gd name="connsiteX11" fmla="*/ 811530 w 1501140"/>
                <a:gd name="connsiteY11" fmla="*/ 377190 h 1817370"/>
                <a:gd name="connsiteX12" fmla="*/ 876300 w 1501140"/>
                <a:gd name="connsiteY12" fmla="*/ 415290 h 1817370"/>
                <a:gd name="connsiteX13" fmla="*/ 914400 w 1501140"/>
                <a:gd name="connsiteY13" fmla="*/ 480060 h 1817370"/>
                <a:gd name="connsiteX14" fmla="*/ 952500 w 1501140"/>
                <a:gd name="connsiteY14" fmla="*/ 582930 h 1817370"/>
                <a:gd name="connsiteX15" fmla="*/ 1024890 w 1501140"/>
                <a:gd name="connsiteY15" fmla="*/ 849630 h 1817370"/>
                <a:gd name="connsiteX16" fmla="*/ 1066800 w 1501140"/>
                <a:gd name="connsiteY16" fmla="*/ 925830 h 1817370"/>
                <a:gd name="connsiteX17" fmla="*/ 1203960 w 1501140"/>
                <a:gd name="connsiteY17" fmla="*/ 1078230 h 1817370"/>
                <a:gd name="connsiteX18" fmla="*/ 1230630 w 1501140"/>
                <a:gd name="connsiteY18" fmla="*/ 1127760 h 1817370"/>
                <a:gd name="connsiteX19" fmla="*/ 1264920 w 1501140"/>
                <a:gd name="connsiteY19" fmla="*/ 1283970 h 1817370"/>
                <a:gd name="connsiteX20" fmla="*/ 1280160 w 1501140"/>
                <a:gd name="connsiteY20" fmla="*/ 1402080 h 1817370"/>
                <a:gd name="connsiteX21" fmla="*/ 1371600 w 1501140"/>
                <a:gd name="connsiteY21" fmla="*/ 1596390 h 1817370"/>
                <a:gd name="connsiteX22" fmla="*/ 1501140 w 1501140"/>
                <a:gd name="connsiteY22" fmla="*/ 1817370 h 18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1140" h="1817370">
                  <a:moveTo>
                    <a:pt x="0" y="0"/>
                  </a:moveTo>
                  <a:lnTo>
                    <a:pt x="106680" y="30480"/>
                  </a:lnTo>
                  <a:lnTo>
                    <a:pt x="152400" y="30480"/>
                  </a:lnTo>
                  <a:lnTo>
                    <a:pt x="289560" y="3810"/>
                  </a:lnTo>
                  <a:lnTo>
                    <a:pt x="361950" y="7620"/>
                  </a:lnTo>
                  <a:lnTo>
                    <a:pt x="411480" y="45720"/>
                  </a:lnTo>
                  <a:lnTo>
                    <a:pt x="445770" y="110490"/>
                  </a:lnTo>
                  <a:lnTo>
                    <a:pt x="605790" y="213360"/>
                  </a:lnTo>
                  <a:lnTo>
                    <a:pt x="674370" y="236220"/>
                  </a:lnTo>
                  <a:lnTo>
                    <a:pt x="712470" y="289560"/>
                  </a:lnTo>
                  <a:lnTo>
                    <a:pt x="754380" y="342900"/>
                  </a:lnTo>
                  <a:lnTo>
                    <a:pt x="811530" y="377190"/>
                  </a:lnTo>
                  <a:lnTo>
                    <a:pt x="876300" y="415290"/>
                  </a:lnTo>
                  <a:lnTo>
                    <a:pt x="914400" y="480060"/>
                  </a:lnTo>
                  <a:lnTo>
                    <a:pt x="952500" y="582930"/>
                  </a:lnTo>
                  <a:lnTo>
                    <a:pt x="1024890" y="849630"/>
                  </a:lnTo>
                  <a:lnTo>
                    <a:pt x="1066800" y="925830"/>
                  </a:lnTo>
                  <a:lnTo>
                    <a:pt x="1203960" y="1078230"/>
                  </a:lnTo>
                  <a:lnTo>
                    <a:pt x="1230630" y="1127760"/>
                  </a:lnTo>
                  <a:lnTo>
                    <a:pt x="1264920" y="1283970"/>
                  </a:lnTo>
                  <a:lnTo>
                    <a:pt x="1280160" y="1402080"/>
                  </a:lnTo>
                  <a:lnTo>
                    <a:pt x="1371600" y="1596390"/>
                  </a:lnTo>
                  <a:lnTo>
                    <a:pt x="1501140" y="181737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2" name="צורה חופשית 101"/>
            <p:cNvSpPr/>
            <p:nvPr/>
          </p:nvSpPr>
          <p:spPr>
            <a:xfrm>
              <a:off x="7715250" y="4876800"/>
              <a:ext cx="198120" cy="537210"/>
            </a:xfrm>
            <a:custGeom>
              <a:avLst/>
              <a:gdLst>
                <a:gd name="connsiteX0" fmla="*/ 198120 w 198120"/>
                <a:gd name="connsiteY0" fmla="*/ 0 h 537210"/>
                <a:gd name="connsiteX1" fmla="*/ 175260 w 198120"/>
                <a:gd name="connsiteY1" fmla="*/ 91440 h 537210"/>
                <a:gd name="connsiteX2" fmla="*/ 118110 w 198120"/>
                <a:gd name="connsiteY2" fmla="*/ 213360 h 537210"/>
                <a:gd name="connsiteX3" fmla="*/ 91440 w 198120"/>
                <a:gd name="connsiteY3" fmla="*/ 358140 h 537210"/>
                <a:gd name="connsiteX4" fmla="*/ 0 w 198120"/>
                <a:gd name="connsiteY4" fmla="*/ 537210 h 537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 h="537210">
                  <a:moveTo>
                    <a:pt x="198120" y="0"/>
                  </a:moveTo>
                  <a:lnTo>
                    <a:pt x="175260" y="91440"/>
                  </a:lnTo>
                  <a:lnTo>
                    <a:pt x="118110" y="213360"/>
                  </a:lnTo>
                  <a:lnTo>
                    <a:pt x="91440" y="358140"/>
                  </a:lnTo>
                  <a:lnTo>
                    <a:pt x="0" y="53721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grpSp>
        <p:nvGrpSpPr>
          <p:cNvPr id="103" name="קבוצה 102"/>
          <p:cNvGrpSpPr/>
          <p:nvPr/>
        </p:nvGrpSpPr>
        <p:grpSpPr>
          <a:xfrm>
            <a:off x="8257989" y="2473273"/>
            <a:ext cx="2252809" cy="1199257"/>
            <a:chOff x="6281738" y="1990725"/>
            <a:chExt cx="1914525" cy="1019175"/>
          </a:xfrm>
        </p:grpSpPr>
        <p:sp>
          <p:nvSpPr>
            <p:cNvPr id="104" name="צורה חופשית 103"/>
            <p:cNvSpPr/>
            <p:nvPr/>
          </p:nvSpPr>
          <p:spPr>
            <a:xfrm>
              <a:off x="6281738" y="1990725"/>
              <a:ext cx="1262062" cy="595313"/>
            </a:xfrm>
            <a:custGeom>
              <a:avLst/>
              <a:gdLst>
                <a:gd name="connsiteX0" fmla="*/ 419100 w 1262062"/>
                <a:gd name="connsiteY0" fmla="*/ 38100 h 595313"/>
                <a:gd name="connsiteX1" fmla="*/ 376237 w 1262062"/>
                <a:gd name="connsiteY1" fmla="*/ 80963 h 595313"/>
                <a:gd name="connsiteX2" fmla="*/ 66675 w 1262062"/>
                <a:gd name="connsiteY2" fmla="*/ 0 h 595313"/>
                <a:gd name="connsiteX3" fmla="*/ 42862 w 1262062"/>
                <a:gd name="connsiteY3" fmla="*/ 80963 h 595313"/>
                <a:gd name="connsiteX4" fmla="*/ 0 w 1262062"/>
                <a:gd name="connsiteY4" fmla="*/ 166688 h 595313"/>
                <a:gd name="connsiteX5" fmla="*/ 4762 w 1262062"/>
                <a:gd name="connsiteY5" fmla="*/ 219075 h 595313"/>
                <a:gd name="connsiteX6" fmla="*/ 9525 w 1262062"/>
                <a:gd name="connsiteY6" fmla="*/ 252413 h 595313"/>
                <a:gd name="connsiteX7" fmla="*/ 23812 w 1262062"/>
                <a:gd name="connsiteY7" fmla="*/ 271463 h 595313"/>
                <a:gd name="connsiteX8" fmla="*/ 66675 w 1262062"/>
                <a:gd name="connsiteY8" fmla="*/ 423863 h 595313"/>
                <a:gd name="connsiteX9" fmla="*/ 71437 w 1262062"/>
                <a:gd name="connsiteY9" fmla="*/ 438150 h 595313"/>
                <a:gd name="connsiteX10" fmla="*/ 71437 w 1262062"/>
                <a:gd name="connsiteY10" fmla="*/ 452438 h 595313"/>
                <a:gd name="connsiteX11" fmla="*/ 223837 w 1262062"/>
                <a:gd name="connsiteY11" fmla="*/ 528638 h 595313"/>
                <a:gd name="connsiteX12" fmla="*/ 238125 w 1262062"/>
                <a:gd name="connsiteY12" fmla="*/ 533400 h 595313"/>
                <a:gd name="connsiteX13" fmla="*/ 457200 w 1262062"/>
                <a:gd name="connsiteY13" fmla="*/ 552450 h 595313"/>
                <a:gd name="connsiteX14" fmla="*/ 485775 w 1262062"/>
                <a:gd name="connsiteY14" fmla="*/ 538163 h 595313"/>
                <a:gd name="connsiteX15" fmla="*/ 523875 w 1262062"/>
                <a:gd name="connsiteY15" fmla="*/ 504825 h 595313"/>
                <a:gd name="connsiteX16" fmla="*/ 538162 w 1262062"/>
                <a:gd name="connsiteY16" fmla="*/ 461963 h 595313"/>
                <a:gd name="connsiteX17" fmla="*/ 647700 w 1262062"/>
                <a:gd name="connsiteY17" fmla="*/ 471488 h 595313"/>
                <a:gd name="connsiteX18" fmla="*/ 723900 w 1262062"/>
                <a:gd name="connsiteY18" fmla="*/ 442913 h 595313"/>
                <a:gd name="connsiteX19" fmla="*/ 809625 w 1262062"/>
                <a:gd name="connsiteY19" fmla="*/ 471488 h 595313"/>
                <a:gd name="connsiteX20" fmla="*/ 881062 w 1262062"/>
                <a:gd name="connsiteY20" fmla="*/ 476250 h 595313"/>
                <a:gd name="connsiteX21" fmla="*/ 962025 w 1262062"/>
                <a:gd name="connsiteY21" fmla="*/ 571500 h 595313"/>
                <a:gd name="connsiteX22" fmla="*/ 1000125 w 1262062"/>
                <a:gd name="connsiteY22" fmla="*/ 595313 h 595313"/>
                <a:gd name="connsiteX23" fmla="*/ 1052512 w 1262062"/>
                <a:gd name="connsiteY23" fmla="*/ 514350 h 595313"/>
                <a:gd name="connsiteX24" fmla="*/ 1066800 w 1262062"/>
                <a:gd name="connsiteY24" fmla="*/ 419100 h 595313"/>
                <a:gd name="connsiteX25" fmla="*/ 1057275 w 1262062"/>
                <a:gd name="connsiteY25" fmla="*/ 333375 h 595313"/>
                <a:gd name="connsiteX26" fmla="*/ 1057275 w 1262062"/>
                <a:gd name="connsiteY26" fmla="*/ 271463 h 595313"/>
                <a:gd name="connsiteX27" fmla="*/ 1076325 w 1262062"/>
                <a:gd name="connsiteY27" fmla="*/ 252413 h 595313"/>
                <a:gd name="connsiteX28" fmla="*/ 1133475 w 1262062"/>
                <a:gd name="connsiteY28" fmla="*/ 295275 h 595313"/>
                <a:gd name="connsiteX29" fmla="*/ 1147762 w 1262062"/>
                <a:gd name="connsiteY29" fmla="*/ 233363 h 595313"/>
                <a:gd name="connsiteX30" fmla="*/ 1262062 w 1262062"/>
                <a:gd name="connsiteY30" fmla="*/ 238125 h 595313"/>
                <a:gd name="connsiteX31" fmla="*/ 1262062 w 1262062"/>
                <a:gd name="connsiteY31" fmla="*/ 214313 h 59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62062" h="595313">
                  <a:moveTo>
                    <a:pt x="419100" y="38100"/>
                  </a:moveTo>
                  <a:lnTo>
                    <a:pt x="376237" y="80963"/>
                  </a:lnTo>
                  <a:lnTo>
                    <a:pt x="66675" y="0"/>
                  </a:lnTo>
                  <a:lnTo>
                    <a:pt x="42862" y="80963"/>
                  </a:lnTo>
                  <a:lnTo>
                    <a:pt x="0" y="166688"/>
                  </a:lnTo>
                  <a:lnTo>
                    <a:pt x="4762" y="219075"/>
                  </a:lnTo>
                  <a:lnTo>
                    <a:pt x="9525" y="252413"/>
                  </a:lnTo>
                  <a:lnTo>
                    <a:pt x="23812" y="271463"/>
                  </a:lnTo>
                  <a:lnTo>
                    <a:pt x="66675" y="423863"/>
                  </a:lnTo>
                  <a:lnTo>
                    <a:pt x="71437" y="438150"/>
                  </a:lnTo>
                  <a:lnTo>
                    <a:pt x="71437" y="452438"/>
                  </a:lnTo>
                  <a:lnTo>
                    <a:pt x="223837" y="528638"/>
                  </a:lnTo>
                  <a:lnTo>
                    <a:pt x="238125" y="533400"/>
                  </a:lnTo>
                  <a:lnTo>
                    <a:pt x="457200" y="552450"/>
                  </a:lnTo>
                  <a:lnTo>
                    <a:pt x="485775" y="538163"/>
                  </a:lnTo>
                  <a:lnTo>
                    <a:pt x="523875" y="504825"/>
                  </a:lnTo>
                  <a:lnTo>
                    <a:pt x="538162" y="461963"/>
                  </a:lnTo>
                  <a:lnTo>
                    <a:pt x="647700" y="471488"/>
                  </a:lnTo>
                  <a:lnTo>
                    <a:pt x="723900" y="442913"/>
                  </a:lnTo>
                  <a:lnTo>
                    <a:pt x="809625" y="471488"/>
                  </a:lnTo>
                  <a:lnTo>
                    <a:pt x="881062" y="476250"/>
                  </a:lnTo>
                  <a:lnTo>
                    <a:pt x="962025" y="571500"/>
                  </a:lnTo>
                  <a:lnTo>
                    <a:pt x="1000125" y="595313"/>
                  </a:lnTo>
                  <a:lnTo>
                    <a:pt x="1052512" y="514350"/>
                  </a:lnTo>
                  <a:lnTo>
                    <a:pt x="1066800" y="419100"/>
                  </a:lnTo>
                  <a:lnTo>
                    <a:pt x="1057275" y="333375"/>
                  </a:lnTo>
                  <a:lnTo>
                    <a:pt x="1057275" y="271463"/>
                  </a:lnTo>
                  <a:lnTo>
                    <a:pt x="1076325" y="252413"/>
                  </a:lnTo>
                  <a:lnTo>
                    <a:pt x="1133475" y="295275"/>
                  </a:lnTo>
                  <a:lnTo>
                    <a:pt x="1147762" y="233363"/>
                  </a:lnTo>
                  <a:lnTo>
                    <a:pt x="1262062" y="238125"/>
                  </a:lnTo>
                  <a:lnTo>
                    <a:pt x="1262062" y="214313"/>
                  </a:lnTo>
                </a:path>
              </a:pathLst>
            </a:custGeom>
            <a:noFill/>
            <a:ln w="158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5" name="צורה חופשית 104"/>
            <p:cNvSpPr/>
            <p:nvPr/>
          </p:nvSpPr>
          <p:spPr>
            <a:xfrm>
              <a:off x="7210425" y="2581275"/>
              <a:ext cx="985838" cy="428625"/>
            </a:xfrm>
            <a:custGeom>
              <a:avLst/>
              <a:gdLst>
                <a:gd name="connsiteX0" fmla="*/ 76200 w 985838"/>
                <a:gd name="connsiteY0" fmla="*/ 0 h 428625"/>
                <a:gd name="connsiteX1" fmla="*/ 52388 w 985838"/>
                <a:gd name="connsiteY1" fmla="*/ 47625 h 428625"/>
                <a:gd name="connsiteX2" fmla="*/ 52388 w 985838"/>
                <a:gd name="connsiteY2" fmla="*/ 119063 h 428625"/>
                <a:gd name="connsiteX3" fmla="*/ 0 w 985838"/>
                <a:gd name="connsiteY3" fmla="*/ 233363 h 428625"/>
                <a:gd name="connsiteX4" fmla="*/ 114300 w 985838"/>
                <a:gd name="connsiteY4" fmla="*/ 238125 h 428625"/>
                <a:gd name="connsiteX5" fmla="*/ 300038 w 985838"/>
                <a:gd name="connsiteY5" fmla="*/ 266700 h 428625"/>
                <a:gd name="connsiteX6" fmla="*/ 381000 w 985838"/>
                <a:gd name="connsiteY6" fmla="*/ 290513 h 428625"/>
                <a:gd name="connsiteX7" fmla="*/ 419100 w 985838"/>
                <a:gd name="connsiteY7" fmla="*/ 295275 h 428625"/>
                <a:gd name="connsiteX8" fmla="*/ 452438 w 985838"/>
                <a:gd name="connsiteY8" fmla="*/ 295275 h 428625"/>
                <a:gd name="connsiteX9" fmla="*/ 485775 w 985838"/>
                <a:gd name="connsiteY9" fmla="*/ 285750 h 428625"/>
                <a:gd name="connsiteX10" fmla="*/ 514350 w 985838"/>
                <a:gd name="connsiteY10" fmla="*/ 290513 h 428625"/>
                <a:gd name="connsiteX11" fmla="*/ 614363 w 985838"/>
                <a:gd name="connsiteY11" fmla="*/ 390525 h 428625"/>
                <a:gd name="connsiteX12" fmla="*/ 619125 w 985838"/>
                <a:gd name="connsiteY12" fmla="*/ 404813 h 428625"/>
                <a:gd name="connsiteX13" fmla="*/ 695325 w 985838"/>
                <a:gd name="connsiteY13" fmla="*/ 395288 h 428625"/>
                <a:gd name="connsiteX14" fmla="*/ 776288 w 985838"/>
                <a:gd name="connsiteY14" fmla="*/ 400050 h 428625"/>
                <a:gd name="connsiteX15" fmla="*/ 881063 w 985838"/>
                <a:gd name="connsiteY15" fmla="*/ 419100 h 428625"/>
                <a:gd name="connsiteX16" fmla="*/ 933450 w 985838"/>
                <a:gd name="connsiteY16" fmla="*/ 428625 h 428625"/>
                <a:gd name="connsiteX17" fmla="*/ 966788 w 985838"/>
                <a:gd name="connsiteY17" fmla="*/ 419100 h 428625"/>
                <a:gd name="connsiteX18" fmla="*/ 985838 w 985838"/>
                <a:gd name="connsiteY18" fmla="*/ 366713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85838" h="428625">
                  <a:moveTo>
                    <a:pt x="76200" y="0"/>
                  </a:moveTo>
                  <a:lnTo>
                    <a:pt x="52388" y="47625"/>
                  </a:lnTo>
                  <a:lnTo>
                    <a:pt x="52388" y="119063"/>
                  </a:lnTo>
                  <a:lnTo>
                    <a:pt x="0" y="233363"/>
                  </a:lnTo>
                  <a:lnTo>
                    <a:pt x="114300" y="238125"/>
                  </a:lnTo>
                  <a:lnTo>
                    <a:pt x="300038" y="266700"/>
                  </a:lnTo>
                  <a:lnTo>
                    <a:pt x="381000" y="290513"/>
                  </a:lnTo>
                  <a:lnTo>
                    <a:pt x="419100" y="295275"/>
                  </a:lnTo>
                  <a:lnTo>
                    <a:pt x="452438" y="295275"/>
                  </a:lnTo>
                  <a:lnTo>
                    <a:pt x="485775" y="285750"/>
                  </a:lnTo>
                  <a:lnTo>
                    <a:pt x="514350" y="290513"/>
                  </a:lnTo>
                  <a:lnTo>
                    <a:pt x="614363" y="390525"/>
                  </a:lnTo>
                  <a:lnTo>
                    <a:pt x="619125" y="404813"/>
                  </a:lnTo>
                  <a:lnTo>
                    <a:pt x="695325" y="395288"/>
                  </a:lnTo>
                  <a:lnTo>
                    <a:pt x="776288" y="400050"/>
                  </a:lnTo>
                  <a:lnTo>
                    <a:pt x="881063" y="419100"/>
                  </a:lnTo>
                  <a:lnTo>
                    <a:pt x="933450" y="428625"/>
                  </a:lnTo>
                  <a:lnTo>
                    <a:pt x="966788" y="419100"/>
                  </a:lnTo>
                  <a:lnTo>
                    <a:pt x="985838" y="366713"/>
                  </a:lnTo>
                </a:path>
              </a:pathLst>
            </a:custGeom>
            <a:noFill/>
            <a:ln w="158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sp>
        <p:nvSpPr>
          <p:cNvPr id="12" name="TextBox 4">
            <a:extLst>
              <a:ext uri="{FF2B5EF4-FFF2-40B4-BE49-F238E27FC236}">
                <a16:creationId xmlns="" xmlns:a16="http://schemas.microsoft.com/office/drawing/2014/main" id="{3531B1C2-3390-41F8-9861-BB5DE0E85A13}"/>
              </a:ext>
            </a:extLst>
          </p:cNvPr>
          <p:cNvSpPr txBox="1"/>
          <p:nvPr/>
        </p:nvSpPr>
        <p:spPr>
          <a:xfrm>
            <a:off x="1892401" y="193344"/>
            <a:ext cx="5383429" cy="572464"/>
          </a:xfrm>
          <a:prstGeom prst="rect">
            <a:avLst/>
          </a:prstGeom>
          <a:noFill/>
        </p:spPr>
        <p:txBody>
          <a:bodyPr wrap="square" rtlCol="1">
            <a:spAutoFit/>
          </a:bodyPr>
          <a:lstStyle/>
          <a:p>
            <a:pPr>
              <a:defRPr/>
            </a:pPr>
            <a:r>
              <a:rPr lang="en-US" sz="3120" b="1" dirty="0">
                <a:solidFill>
                  <a:prstClr val="white"/>
                </a:solidFill>
                <a:latin typeface="Arial" panose="020B0604020202020204" pitchFamily="34" charset="0"/>
                <a:cs typeface="Arial" panose="020B0604020202020204" pitchFamily="34" charset="0"/>
              </a:rPr>
              <a:t>M3</a:t>
            </a:r>
            <a:r>
              <a:rPr lang="he-IL" sz="3120" b="1" dirty="0">
                <a:solidFill>
                  <a:prstClr val="white"/>
                </a:solidFill>
                <a:latin typeface="Arial" panose="020B0604020202020204" pitchFamily="34" charset="0"/>
                <a:cs typeface="Arial" panose="020B0604020202020204" pitchFamily="34" charset="0"/>
              </a:rPr>
              <a:t> – תוואי נבחר</a:t>
            </a:r>
            <a:endParaRPr lang="en-US" sz="3120" b="1" dirty="0">
              <a:solidFill>
                <a:prstClr val="white"/>
              </a:solidFill>
              <a:latin typeface="Arial" panose="020B0604020202020204" pitchFamily="34" charset="0"/>
              <a:cs typeface="Arial" panose="020B0604020202020204" pitchFamily="34" charset="0"/>
            </a:endParaRPr>
          </a:p>
        </p:txBody>
      </p:sp>
      <p:grpSp>
        <p:nvGrpSpPr>
          <p:cNvPr id="48" name="קבוצה 47"/>
          <p:cNvGrpSpPr/>
          <p:nvPr/>
        </p:nvGrpSpPr>
        <p:grpSpPr>
          <a:xfrm>
            <a:off x="7909070" y="325450"/>
            <a:ext cx="3813509" cy="6348024"/>
            <a:chOff x="7349790" y="325450"/>
            <a:chExt cx="3813509" cy="6348024"/>
          </a:xfrm>
        </p:grpSpPr>
        <p:grpSp>
          <p:nvGrpSpPr>
            <p:cNvPr id="49" name="קבוצה 48"/>
            <p:cNvGrpSpPr/>
            <p:nvPr/>
          </p:nvGrpSpPr>
          <p:grpSpPr>
            <a:xfrm>
              <a:off x="7752684" y="325450"/>
              <a:ext cx="2720358" cy="6348024"/>
              <a:chOff x="6345374" y="176214"/>
              <a:chExt cx="2265457" cy="5373428"/>
            </a:xfrm>
            <a:effectLst>
              <a:glow rad="25400">
                <a:schemeClr val="bg1">
                  <a:alpha val="99000"/>
                </a:schemeClr>
              </a:glow>
              <a:outerShdw blurRad="50800" dist="38100" dir="2700000" algn="tl" rotWithShape="0">
                <a:prstClr val="black">
                  <a:alpha val="40000"/>
                </a:prstClr>
              </a:outerShdw>
            </a:effectLst>
          </p:grpSpPr>
          <p:sp>
            <p:nvSpPr>
              <p:cNvPr id="52" name="צורה חופשית 51"/>
              <p:cNvSpPr/>
              <p:nvPr/>
            </p:nvSpPr>
            <p:spPr>
              <a:xfrm>
                <a:off x="6345374" y="176214"/>
                <a:ext cx="1663280" cy="4436268"/>
              </a:xfrm>
              <a:custGeom>
                <a:avLst/>
                <a:gdLst>
                  <a:gd name="connsiteX0" fmla="*/ 1476375 w 1476375"/>
                  <a:gd name="connsiteY0" fmla="*/ 0 h 3833812"/>
                  <a:gd name="connsiteX1" fmla="*/ 1390650 w 1476375"/>
                  <a:gd name="connsiteY1" fmla="*/ 14287 h 3833812"/>
                  <a:gd name="connsiteX2" fmla="*/ 1309688 w 1476375"/>
                  <a:gd name="connsiteY2" fmla="*/ 233362 h 3833812"/>
                  <a:gd name="connsiteX3" fmla="*/ 1166813 w 1476375"/>
                  <a:gd name="connsiteY3" fmla="*/ 266700 h 3833812"/>
                  <a:gd name="connsiteX4" fmla="*/ 1042988 w 1476375"/>
                  <a:gd name="connsiteY4" fmla="*/ 328612 h 3833812"/>
                  <a:gd name="connsiteX5" fmla="*/ 985838 w 1476375"/>
                  <a:gd name="connsiteY5" fmla="*/ 533400 h 3833812"/>
                  <a:gd name="connsiteX6" fmla="*/ 914400 w 1476375"/>
                  <a:gd name="connsiteY6" fmla="*/ 657225 h 3833812"/>
                  <a:gd name="connsiteX7" fmla="*/ 857250 w 1476375"/>
                  <a:gd name="connsiteY7" fmla="*/ 828675 h 3833812"/>
                  <a:gd name="connsiteX8" fmla="*/ 823913 w 1476375"/>
                  <a:gd name="connsiteY8" fmla="*/ 990600 h 3833812"/>
                  <a:gd name="connsiteX9" fmla="*/ 719138 w 1476375"/>
                  <a:gd name="connsiteY9" fmla="*/ 976312 h 3833812"/>
                  <a:gd name="connsiteX10" fmla="*/ 600075 w 1476375"/>
                  <a:gd name="connsiteY10" fmla="*/ 1042987 h 3833812"/>
                  <a:gd name="connsiteX11" fmla="*/ 590550 w 1476375"/>
                  <a:gd name="connsiteY11" fmla="*/ 1109662 h 3833812"/>
                  <a:gd name="connsiteX12" fmla="*/ 566738 w 1476375"/>
                  <a:gd name="connsiteY12" fmla="*/ 1143000 h 3833812"/>
                  <a:gd name="connsiteX13" fmla="*/ 566738 w 1476375"/>
                  <a:gd name="connsiteY13" fmla="*/ 1252537 h 3833812"/>
                  <a:gd name="connsiteX14" fmla="*/ 514350 w 1476375"/>
                  <a:gd name="connsiteY14" fmla="*/ 1300162 h 3833812"/>
                  <a:gd name="connsiteX15" fmla="*/ 376238 w 1476375"/>
                  <a:gd name="connsiteY15" fmla="*/ 1314450 h 3833812"/>
                  <a:gd name="connsiteX16" fmla="*/ 361950 w 1476375"/>
                  <a:gd name="connsiteY16" fmla="*/ 1433512 h 3833812"/>
                  <a:gd name="connsiteX17" fmla="*/ 261938 w 1476375"/>
                  <a:gd name="connsiteY17" fmla="*/ 1557337 h 3833812"/>
                  <a:gd name="connsiteX18" fmla="*/ 242888 w 1476375"/>
                  <a:gd name="connsiteY18" fmla="*/ 1804987 h 3833812"/>
                  <a:gd name="connsiteX19" fmla="*/ 142875 w 1476375"/>
                  <a:gd name="connsiteY19" fmla="*/ 2171700 h 3833812"/>
                  <a:gd name="connsiteX20" fmla="*/ 95250 w 1476375"/>
                  <a:gd name="connsiteY20" fmla="*/ 2386012 h 3833812"/>
                  <a:gd name="connsiteX21" fmla="*/ 90488 w 1476375"/>
                  <a:gd name="connsiteY21" fmla="*/ 2538412 h 3833812"/>
                  <a:gd name="connsiteX22" fmla="*/ 0 w 1476375"/>
                  <a:gd name="connsiteY22" fmla="*/ 2657475 h 3833812"/>
                  <a:gd name="connsiteX23" fmla="*/ 28575 w 1476375"/>
                  <a:gd name="connsiteY23" fmla="*/ 2876550 h 3833812"/>
                  <a:gd name="connsiteX24" fmla="*/ 123825 w 1476375"/>
                  <a:gd name="connsiteY24" fmla="*/ 3090862 h 3833812"/>
                  <a:gd name="connsiteX25" fmla="*/ 200025 w 1476375"/>
                  <a:gd name="connsiteY25" fmla="*/ 3286125 h 3833812"/>
                  <a:gd name="connsiteX26" fmla="*/ 233363 w 1476375"/>
                  <a:gd name="connsiteY26" fmla="*/ 3514725 h 3833812"/>
                  <a:gd name="connsiteX27" fmla="*/ 476250 w 1476375"/>
                  <a:gd name="connsiteY27" fmla="*/ 3614737 h 3833812"/>
                  <a:gd name="connsiteX28" fmla="*/ 671513 w 1476375"/>
                  <a:gd name="connsiteY28" fmla="*/ 3714750 h 3833812"/>
                  <a:gd name="connsiteX29" fmla="*/ 795338 w 1476375"/>
                  <a:gd name="connsiteY29" fmla="*/ 3762375 h 3833812"/>
                  <a:gd name="connsiteX30" fmla="*/ 919163 w 1476375"/>
                  <a:gd name="connsiteY30" fmla="*/ 3833812 h 3833812"/>
                  <a:gd name="connsiteX0" fmla="*/ 1483519 w 1483519"/>
                  <a:gd name="connsiteY0" fmla="*/ 0 h 3833812"/>
                  <a:gd name="connsiteX1" fmla="*/ 1390650 w 1483519"/>
                  <a:gd name="connsiteY1" fmla="*/ 14287 h 3833812"/>
                  <a:gd name="connsiteX2" fmla="*/ 1309688 w 1483519"/>
                  <a:gd name="connsiteY2" fmla="*/ 233362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38226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38226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09638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2931 w 1483519"/>
                  <a:gd name="connsiteY10" fmla="*/ 1047749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2456 w 1483519"/>
                  <a:gd name="connsiteY10" fmla="*/ 1040605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54794 w 1483519"/>
                  <a:gd name="connsiteY19" fmla="*/ 1935957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07157 w 1483519"/>
                  <a:gd name="connsiteY20" fmla="*/ 22717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3832 w 1483519"/>
                  <a:gd name="connsiteY20" fmla="*/ 2107406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3832 w 1483519"/>
                  <a:gd name="connsiteY20" fmla="*/ 2107406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147638 w 1483519"/>
                  <a:gd name="connsiteY21" fmla="*/ 2181225 h 3833812"/>
                  <a:gd name="connsiteX22" fmla="*/ 90488 w 1483519"/>
                  <a:gd name="connsiteY22" fmla="*/ 2538412 h 3833812"/>
                  <a:gd name="connsiteX23" fmla="*/ 0 w 1483519"/>
                  <a:gd name="connsiteY23" fmla="*/ 2657475 h 3833812"/>
                  <a:gd name="connsiteX24" fmla="*/ 28575 w 1483519"/>
                  <a:gd name="connsiteY24" fmla="*/ 2876550 h 3833812"/>
                  <a:gd name="connsiteX25" fmla="*/ 123825 w 1483519"/>
                  <a:gd name="connsiteY25" fmla="*/ 3090862 h 3833812"/>
                  <a:gd name="connsiteX26" fmla="*/ 200025 w 1483519"/>
                  <a:gd name="connsiteY26" fmla="*/ 3286125 h 3833812"/>
                  <a:gd name="connsiteX27" fmla="*/ 233363 w 1483519"/>
                  <a:gd name="connsiteY27" fmla="*/ 3514725 h 3833812"/>
                  <a:gd name="connsiteX28" fmla="*/ 476250 w 1483519"/>
                  <a:gd name="connsiteY28" fmla="*/ 3614737 h 3833812"/>
                  <a:gd name="connsiteX29" fmla="*/ 671513 w 1483519"/>
                  <a:gd name="connsiteY29" fmla="*/ 3714750 h 3833812"/>
                  <a:gd name="connsiteX30" fmla="*/ 795338 w 1483519"/>
                  <a:gd name="connsiteY30" fmla="*/ 3762375 h 3833812"/>
                  <a:gd name="connsiteX31" fmla="*/ 919163 w 1483519"/>
                  <a:gd name="connsiteY31"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61926 w 1483519"/>
                  <a:gd name="connsiteY20" fmla="*/ 2140743 h 3833812"/>
                  <a:gd name="connsiteX21" fmla="*/ 147638 w 1483519"/>
                  <a:gd name="connsiteY21" fmla="*/ 2181225 h 3833812"/>
                  <a:gd name="connsiteX22" fmla="*/ 90488 w 1483519"/>
                  <a:gd name="connsiteY22" fmla="*/ 2538412 h 3833812"/>
                  <a:gd name="connsiteX23" fmla="*/ 0 w 1483519"/>
                  <a:gd name="connsiteY23" fmla="*/ 2657475 h 3833812"/>
                  <a:gd name="connsiteX24" fmla="*/ 28575 w 1483519"/>
                  <a:gd name="connsiteY24" fmla="*/ 2876550 h 3833812"/>
                  <a:gd name="connsiteX25" fmla="*/ 123825 w 1483519"/>
                  <a:gd name="connsiteY25" fmla="*/ 3090862 h 3833812"/>
                  <a:gd name="connsiteX26" fmla="*/ 200025 w 1483519"/>
                  <a:gd name="connsiteY26" fmla="*/ 3286125 h 3833812"/>
                  <a:gd name="connsiteX27" fmla="*/ 233363 w 1483519"/>
                  <a:gd name="connsiteY27" fmla="*/ 3514725 h 3833812"/>
                  <a:gd name="connsiteX28" fmla="*/ 476250 w 1483519"/>
                  <a:gd name="connsiteY28" fmla="*/ 3614737 h 3833812"/>
                  <a:gd name="connsiteX29" fmla="*/ 671513 w 1483519"/>
                  <a:gd name="connsiteY29" fmla="*/ 3714750 h 3833812"/>
                  <a:gd name="connsiteX30" fmla="*/ 795338 w 1483519"/>
                  <a:gd name="connsiteY30" fmla="*/ 3762375 h 3833812"/>
                  <a:gd name="connsiteX31" fmla="*/ 919163 w 1483519"/>
                  <a:gd name="connsiteY31"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47638 w 1483519"/>
                  <a:gd name="connsiteY20" fmla="*/ 2181225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59707 w 1459707"/>
                  <a:gd name="connsiteY0" fmla="*/ 0 h 3833812"/>
                  <a:gd name="connsiteX1" fmla="*/ 1366838 w 1459707"/>
                  <a:gd name="connsiteY1" fmla="*/ 14287 h 3833812"/>
                  <a:gd name="connsiteX2" fmla="*/ 1297782 w 1459707"/>
                  <a:gd name="connsiteY2" fmla="*/ 230980 h 3833812"/>
                  <a:gd name="connsiteX3" fmla="*/ 1143001 w 1459707"/>
                  <a:gd name="connsiteY3" fmla="*/ 266700 h 3833812"/>
                  <a:gd name="connsiteX4" fmla="*/ 1021558 w 1459707"/>
                  <a:gd name="connsiteY4" fmla="*/ 321468 h 3833812"/>
                  <a:gd name="connsiteX5" fmla="*/ 981076 w 1459707"/>
                  <a:gd name="connsiteY5" fmla="*/ 531018 h 3833812"/>
                  <a:gd name="connsiteX6" fmla="*/ 892970 w 1459707"/>
                  <a:gd name="connsiteY6" fmla="*/ 659606 h 3833812"/>
                  <a:gd name="connsiteX7" fmla="*/ 847725 w 1459707"/>
                  <a:gd name="connsiteY7" fmla="*/ 850107 h 3833812"/>
                  <a:gd name="connsiteX8" fmla="*/ 800101 w 1459707"/>
                  <a:gd name="connsiteY8" fmla="*/ 990600 h 3833812"/>
                  <a:gd name="connsiteX9" fmla="*/ 695326 w 1459707"/>
                  <a:gd name="connsiteY9" fmla="*/ 976312 h 3833812"/>
                  <a:gd name="connsiteX10" fmla="*/ 566738 w 1459707"/>
                  <a:gd name="connsiteY10" fmla="*/ 1042986 h 3833812"/>
                  <a:gd name="connsiteX11" fmla="*/ 566738 w 1459707"/>
                  <a:gd name="connsiteY11" fmla="*/ 1109662 h 3833812"/>
                  <a:gd name="connsiteX12" fmla="*/ 550070 w 1459707"/>
                  <a:gd name="connsiteY12" fmla="*/ 1140619 h 3833812"/>
                  <a:gd name="connsiteX13" fmla="*/ 557213 w 1459707"/>
                  <a:gd name="connsiteY13" fmla="*/ 1254919 h 3833812"/>
                  <a:gd name="connsiteX14" fmla="*/ 490538 w 1459707"/>
                  <a:gd name="connsiteY14" fmla="*/ 1300162 h 3833812"/>
                  <a:gd name="connsiteX15" fmla="*/ 371476 w 1459707"/>
                  <a:gd name="connsiteY15" fmla="*/ 1319212 h 3833812"/>
                  <a:gd name="connsiteX16" fmla="*/ 338138 w 1459707"/>
                  <a:gd name="connsiteY16" fmla="*/ 1433512 h 3833812"/>
                  <a:gd name="connsiteX17" fmla="*/ 238126 w 1459707"/>
                  <a:gd name="connsiteY17" fmla="*/ 1564481 h 3833812"/>
                  <a:gd name="connsiteX18" fmla="*/ 247651 w 1459707"/>
                  <a:gd name="connsiteY18" fmla="*/ 1807368 h 3833812"/>
                  <a:gd name="connsiteX19" fmla="*/ 188119 w 1459707"/>
                  <a:gd name="connsiteY19" fmla="*/ 1997870 h 3833812"/>
                  <a:gd name="connsiteX20" fmla="*/ 133351 w 1459707"/>
                  <a:gd name="connsiteY20" fmla="*/ 2114550 h 3833812"/>
                  <a:gd name="connsiteX21" fmla="*/ 73819 w 1459707"/>
                  <a:gd name="connsiteY21" fmla="*/ 2312193 h 3833812"/>
                  <a:gd name="connsiteX22" fmla="*/ 0 w 1459707"/>
                  <a:gd name="connsiteY22" fmla="*/ 2628900 h 3833812"/>
                  <a:gd name="connsiteX23" fmla="*/ 4763 w 1459707"/>
                  <a:gd name="connsiteY23" fmla="*/ 2876550 h 3833812"/>
                  <a:gd name="connsiteX24" fmla="*/ 100013 w 1459707"/>
                  <a:gd name="connsiteY24" fmla="*/ 3090862 h 3833812"/>
                  <a:gd name="connsiteX25" fmla="*/ 176213 w 1459707"/>
                  <a:gd name="connsiteY25" fmla="*/ 3286125 h 3833812"/>
                  <a:gd name="connsiteX26" fmla="*/ 209551 w 1459707"/>
                  <a:gd name="connsiteY26" fmla="*/ 3514725 h 3833812"/>
                  <a:gd name="connsiteX27" fmla="*/ 452438 w 1459707"/>
                  <a:gd name="connsiteY27" fmla="*/ 3614737 h 3833812"/>
                  <a:gd name="connsiteX28" fmla="*/ 647701 w 1459707"/>
                  <a:gd name="connsiteY28" fmla="*/ 3714750 h 3833812"/>
                  <a:gd name="connsiteX29" fmla="*/ 771526 w 1459707"/>
                  <a:gd name="connsiteY29" fmla="*/ 3762375 h 3833812"/>
                  <a:gd name="connsiteX30" fmla="*/ 895351 w 1459707"/>
                  <a:gd name="connsiteY30" fmla="*/ 3833812 h 3833812"/>
                  <a:gd name="connsiteX0" fmla="*/ 1459707 w 1459707"/>
                  <a:gd name="connsiteY0" fmla="*/ 0 h 3833812"/>
                  <a:gd name="connsiteX1" fmla="*/ 1366838 w 1459707"/>
                  <a:gd name="connsiteY1" fmla="*/ 14287 h 3833812"/>
                  <a:gd name="connsiteX2" fmla="*/ 1297782 w 1459707"/>
                  <a:gd name="connsiteY2" fmla="*/ 230980 h 3833812"/>
                  <a:gd name="connsiteX3" fmla="*/ 1143001 w 1459707"/>
                  <a:gd name="connsiteY3" fmla="*/ 266700 h 3833812"/>
                  <a:gd name="connsiteX4" fmla="*/ 1021558 w 1459707"/>
                  <a:gd name="connsiteY4" fmla="*/ 321468 h 3833812"/>
                  <a:gd name="connsiteX5" fmla="*/ 981076 w 1459707"/>
                  <a:gd name="connsiteY5" fmla="*/ 531018 h 3833812"/>
                  <a:gd name="connsiteX6" fmla="*/ 892970 w 1459707"/>
                  <a:gd name="connsiteY6" fmla="*/ 659606 h 3833812"/>
                  <a:gd name="connsiteX7" fmla="*/ 847725 w 1459707"/>
                  <a:gd name="connsiteY7" fmla="*/ 850107 h 3833812"/>
                  <a:gd name="connsiteX8" fmla="*/ 800101 w 1459707"/>
                  <a:gd name="connsiteY8" fmla="*/ 990600 h 3833812"/>
                  <a:gd name="connsiteX9" fmla="*/ 695326 w 1459707"/>
                  <a:gd name="connsiteY9" fmla="*/ 976312 h 3833812"/>
                  <a:gd name="connsiteX10" fmla="*/ 566738 w 1459707"/>
                  <a:gd name="connsiteY10" fmla="*/ 1042986 h 3833812"/>
                  <a:gd name="connsiteX11" fmla="*/ 566738 w 1459707"/>
                  <a:gd name="connsiteY11" fmla="*/ 1109662 h 3833812"/>
                  <a:gd name="connsiteX12" fmla="*/ 550070 w 1459707"/>
                  <a:gd name="connsiteY12" fmla="*/ 1140619 h 3833812"/>
                  <a:gd name="connsiteX13" fmla="*/ 557213 w 1459707"/>
                  <a:gd name="connsiteY13" fmla="*/ 1254919 h 3833812"/>
                  <a:gd name="connsiteX14" fmla="*/ 490538 w 1459707"/>
                  <a:gd name="connsiteY14" fmla="*/ 1300162 h 3833812"/>
                  <a:gd name="connsiteX15" fmla="*/ 371476 w 1459707"/>
                  <a:gd name="connsiteY15" fmla="*/ 1319212 h 3833812"/>
                  <a:gd name="connsiteX16" fmla="*/ 338138 w 1459707"/>
                  <a:gd name="connsiteY16" fmla="*/ 1433512 h 3833812"/>
                  <a:gd name="connsiteX17" fmla="*/ 238126 w 1459707"/>
                  <a:gd name="connsiteY17" fmla="*/ 1564481 h 3833812"/>
                  <a:gd name="connsiteX18" fmla="*/ 247651 w 1459707"/>
                  <a:gd name="connsiteY18" fmla="*/ 1807368 h 3833812"/>
                  <a:gd name="connsiteX19" fmla="*/ 188119 w 1459707"/>
                  <a:gd name="connsiteY19" fmla="*/ 1997870 h 3833812"/>
                  <a:gd name="connsiteX20" fmla="*/ 133351 w 1459707"/>
                  <a:gd name="connsiteY20" fmla="*/ 2114550 h 3833812"/>
                  <a:gd name="connsiteX21" fmla="*/ 73819 w 1459707"/>
                  <a:gd name="connsiteY21" fmla="*/ 2312193 h 3833812"/>
                  <a:gd name="connsiteX22" fmla="*/ 0 w 1459707"/>
                  <a:gd name="connsiteY22" fmla="*/ 2628900 h 3833812"/>
                  <a:gd name="connsiteX23" fmla="*/ 4763 w 1459707"/>
                  <a:gd name="connsiteY23" fmla="*/ 2876550 h 3833812"/>
                  <a:gd name="connsiteX24" fmla="*/ 100013 w 1459707"/>
                  <a:gd name="connsiteY24" fmla="*/ 3090862 h 3833812"/>
                  <a:gd name="connsiteX25" fmla="*/ 176213 w 1459707"/>
                  <a:gd name="connsiteY25" fmla="*/ 3286125 h 3833812"/>
                  <a:gd name="connsiteX26" fmla="*/ 209551 w 1459707"/>
                  <a:gd name="connsiteY26" fmla="*/ 3514725 h 3833812"/>
                  <a:gd name="connsiteX27" fmla="*/ 452438 w 1459707"/>
                  <a:gd name="connsiteY27" fmla="*/ 3614737 h 3833812"/>
                  <a:gd name="connsiteX28" fmla="*/ 647701 w 1459707"/>
                  <a:gd name="connsiteY28" fmla="*/ 3714750 h 3833812"/>
                  <a:gd name="connsiteX29" fmla="*/ 771526 w 1459707"/>
                  <a:gd name="connsiteY29" fmla="*/ 3762375 h 3833812"/>
                  <a:gd name="connsiteX30" fmla="*/ 895351 w 1459707"/>
                  <a:gd name="connsiteY30" fmla="*/ 3833812 h 3833812"/>
                  <a:gd name="connsiteX0" fmla="*/ 1517400 w 1517400"/>
                  <a:gd name="connsiteY0" fmla="*/ 0 h 3833812"/>
                  <a:gd name="connsiteX1" fmla="*/ 1424531 w 1517400"/>
                  <a:gd name="connsiteY1" fmla="*/ 14287 h 3833812"/>
                  <a:gd name="connsiteX2" fmla="*/ 1355475 w 1517400"/>
                  <a:gd name="connsiteY2" fmla="*/ 230980 h 3833812"/>
                  <a:gd name="connsiteX3" fmla="*/ 1200694 w 1517400"/>
                  <a:gd name="connsiteY3" fmla="*/ 266700 h 3833812"/>
                  <a:gd name="connsiteX4" fmla="*/ 1079251 w 1517400"/>
                  <a:gd name="connsiteY4" fmla="*/ 321468 h 3833812"/>
                  <a:gd name="connsiteX5" fmla="*/ 1038769 w 1517400"/>
                  <a:gd name="connsiteY5" fmla="*/ 531018 h 3833812"/>
                  <a:gd name="connsiteX6" fmla="*/ 950663 w 1517400"/>
                  <a:gd name="connsiteY6" fmla="*/ 659606 h 3833812"/>
                  <a:gd name="connsiteX7" fmla="*/ 905418 w 1517400"/>
                  <a:gd name="connsiteY7" fmla="*/ 850107 h 3833812"/>
                  <a:gd name="connsiteX8" fmla="*/ 857794 w 1517400"/>
                  <a:gd name="connsiteY8" fmla="*/ 990600 h 3833812"/>
                  <a:gd name="connsiteX9" fmla="*/ 753019 w 1517400"/>
                  <a:gd name="connsiteY9" fmla="*/ 976312 h 3833812"/>
                  <a:gd name="connsiteX10" fmla="*/ 624431 w 1517400"/>
                  <a:gd name="connsiteY10" fmla="*/ 1042986 h 3833812"/>
                  <a:gd name="connsiteX11" fmla="*/ 624431 w 1517400"/>
                  <a:gd name="connsiteY11" fmla="*/ 1109662 h 3833812"/>
                  <a:gd name="connsiteX12" fmla="*/ 607763 w 1517400"/>
                  <a:gd name="connsiteY12" fmla="*/ 1140619 h 3833812"/>
                  <a:gd name="connsiteX13" fmla="*/ 614906 w 1517400"/>
                  <a:gd name="connsiteY13" fmla="*/ 1254919 h 3833812"/>
                  <a:gd name="connsiteX14" fmla="*/ 548231 w 1517400"/>
                  <a:gd name="connsiteY14" fmla="*/ 1300162 h 3833812"/>
                  <a:gd name="connsiteX15" fmla="*/ 429169 w 1517400"/>
                  <a:gd name="connsiteY15" fmla="*/ 1319212 h 3833812"/>
                  <a:gd name="connsiteX16" fmla="*/ 395831 w 1517400"/>
                  <a:gd name="connsiteY16" fmla="*/ 1433512 h 3833812"/>
                  <a:gd name="connsiteX17" fmla="*/ 295819 w 1517400"/>
                  <a:gd name="connsiteY17" fmla="*/ 1564481 h 3833812"/>
                  <a:gd name="connsiteX18" fmla="*/ 305344 w 1517400"/>
                  <a:gd name="connsiteY18" fmla="*/ 1807368 h 3833812"/>
                  <a:gd name="connsiteX19" fmla="*/ 245812 w 1517400"/>
                  <a:gd name="connsiteY19" fmla="*/ 1997870 h 3833812"/>
                  <a:gd name="connsiteX20" fmla="*/ 191044 w 1517400"/>
                  <a:gd name="connsiteY20" fmla="*/ 2114550 h 3833812"/>
                  <a:gd name="connsiteX21" fmla="*/ 131512 w 1517400"/>
                  <a:gd name="connsiteY21" fmla="*/ 2312193 h 3833812"/>
                  <a:gd name="connsiteX22" fmla="*/ 57693 w 1517400"/>
                  <a:gd name="connsiteY22" fmla="*/ 2628900 h 3833812"/>
                  <a:gd name="connsiteX23" fmla="*/ 62456 w 1517400"/>
                  <a:gd name="connsiteY23" fmla="*/ 2876550 h 3833812"/>
                  <a:gd name="connsiteX24" fmla="*/ 157706 w 1517400"/>
                  <a:gd name="connsiteY24" fmla="*/ 3090862 h 3833812"/>
                  <a:gd name="connsiteX25" fmla="*/ 233906 w 1517400"/>
                  <a:gd name="connsiteY25" fmla="*/ 3286125 h 3833812"/>
                  <a:gd name="connsiteX26" fmla="*/ 267244 w 1517400"/>
                  <a:gd name="connsiteY26" fmla="*/ 3514725 h 3833812"/>
                  <a:gd name="connsiteX27" fmla="*/ 510131 w 1517400"/>
                  <a:gd name="connsiteY27" fmla="*/ 3614737 h 3833812"/>
                  <a:gd name="connsiteX28" fmla="*/ 705394 w 1517400"/>
                  <a:gd name="connsiteY28" fmla="*/ 3714750 h 3833812"/>
                  <a:gd name="connsiteX29" fmla="*/ 829219 w 1517400"/>
                  <a:gd name="connsiteY29" fmla="*/ 3762375 h 3833812"/>
                  <a:gd name="connsiteX30" fmla="*/ 953044 w 1517400"/>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6371 w 1526065"/>
                  <a:gd name="connsiteY24" fmla="*/ 3090862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6193"/>
                  <a:gd name="connsiteX1" fmla="*/ 1433196 w 1526065"/>
                  <a:gd name="connsiteY1" fmla="*/ 14287 h 3836193"/>
                  <a:gd name="connsiteX2" fmla="*/ 1364140 w 1526065"/>
                  <a:gd name="connsiteY2" fmla="*/ 230980 h 3836193"/>
                  <a:gd name="connsiteX3" fmla="*/ 1209359 w 1526065"/>
                  <a:gd name="connsiteY3" fmla="*/ 266700 h 3836193"/>
                  <a:gd name="connsiteX4" fmla="*/ 1087916 w 1526065"/>
                  <a:gd name="connsiteY4" fmla="*/ 321468 h 3836193"/>
                  <a:gd name="connsiteX5" fmla="*/ 1047434 w 1526065"/>
                  <a:gd name="connsiteY5" fmla="*/ 531018 h 3836193"/>
                  <a:gd name="connsiteX6" fmla="*/ 959328 w 1526065"/>
                  <a:gd name="connsiteY6" fmla="*/ 659606 h 3836193"/>
                  <a:gd name="connsiteX7" fmla="*/ 914083 w 1526065"/>
                  <a:gd name="connsiteY7" fmla="*/ 850107 h 3836193"/>
                  <a:gd name="connsiteX8" fmla="*/ 866459 w 1526065"/>
                  <a:gd name="connsiteY8" fmla="*/ 990600 h 3836193"/>
                  <a:gd name="connsiteX9" fmla="*/ 761684 w 1526065"/>
                  <a:gd name="connsiteY9" fmla="*/ 976312 h 3836193"/>
                  <a:gd name="connsiteX10" fmla="*/ 633096 w 1526065"/>
                  <a:gd name="connsiteY10" fmla="*/ 1042986 h 3836193"/>
                  <a:gd name="connsiteX11" fmla="*/ 633096 w 1526065"/>
                  <a:gd name="connsiteY11" fmla="*/ 1109662 h 3836193"/>
                  <a:gd name="connsiteX12" fmla="*/ 616428 w 1526065"/>
                  <a:gd name="connsiteY12" fmla="*/ 1140619 h 3836193"/>
                  <a:gd name="connsiteX13" fmla="*/ 623571 w 1526065"/>
                  <a:gd name="connsiteY13" fmla="*/ 1254919 h 3836193"/>
                  <a:gd name="connsiteX14" fmla="*/ 556896 w 1526065"/>
                  <a:gd name="connsiteY14" fmla="*/ 1300162 h 3836193"/>
                  <a:gd name="connsiteX15" fmla="*/ 437834 w 1526065"/>
                  <a:gd name="connsiteY15" fmla="*/ 1319212 h 3836193"/>
                  <a:gd name="connsiteX16" fmla="*/ 404496 w 1526065"/>
                  <a:gd name="connsiteY16" fmla="*/ 1433512 h 3836193"/>
                  <a:gd name="connsiteX17" fmla="*/ 304484 w 1526065"/>
                  <a:gd name="connsiteY17" fmla="*/ 1564481 h 3836193"/>
                  <a:gd name="connsiteX18" fmla="*/ 314009 w 1526065"/>
                  <a:gd name="connsiteY18" fmla="*/ 1807368 h 3836193"/>
                  <a:gd name="connsiteX19" fmla="*/ 254477 w 1526065"/>
                  <a:gd name="connsiteY19" fmla="*/ 1997870 h 3836193"/>
                  <a:gd name="connsiteX20" fmla="*/ 199709 w 1526065"/>
                  <a:gd name="connsiteY20" fmla="*/ 2114550 h 3836193"/>
                  <a:gd name="connsiteX21" fmla="*/ 140177 w 1526065"/>
                  <a:gd name="connsiteY21" fmla="*/ 2312193 h 3836193"/>
                  <a:gd name="connsiteX22" fmla="*/ 66358 w 1526065"/>
                  <a:gd name="connsiteY22" fmla="*/ 2628900 h 3836193"/>
                  <a:gd name="connsiteX23" fmla="*/ 68740 w 1526065"/>
                  <a:gd name="connsiteY23" fmla="*/ 2862262 h 3836193"/>
                  <a:gd name="connsiteX24" fmla="*/ 168753 w 1526065"/>
                  <a:gd name="connsiteY24" fmla="*/ 3050380 h 3836193"/>
                  <a:gd name="connsiteX25" fmla="*/ 242571 w 1526065"/>
                  <a:gd name="connsiteY25" fmla="*/ 3286125 h 3836193"/>
                  <a:gd name="connsiteX26" fmla="*/ 275909 w 1526065"/>
                  <a:gd name="connsiteY26" fmla="*/ 3514725 h 3836193"/>
                  <a:gd name="connsiteX27" fmla="*/ 518796 w 1526065"/>
                  <a:gd name="connsiteY27" fmla="*/ 3614737 h 3836193"/>
                  <a:gd name="connsiteX28" fmla="*/ 697390 w 1526065"/>
                  <a:gd name="connsiteY28" fmla="*/ 3690938 h 3836193"/>
                  <a:gd name="connsiteX29" fmla="*/ 837884 w 1526065"/>
                  <a:gd name="connsiteY29" fmla="*/ 3762375 h 3836193"/>
                  <a:gd name="connsiteX30" fmla="*/ 947422 w 1526065"/>
                  <a:gd name="connsiteY30" fmla="*/ 3836193 h 3836193"/>
                  <a:gd name="connsiteX0" fmla="*/ 1526065 w 1526065"/>
                  <a:gd name="connsiteY0" fmla="*/ 0 h 3836193"/>
                  <a:gd name="connsiteX1" fmla="*/ 1433196 w 1526065"/>
                  <a:gd name="connsiteY1" fmla="*/ 14287 h 3836193"/>
                  <a:gd name="connsiteX2" fmla="*/ 1364140 w 1526065"/>
                  <a:gd name="connsiteY2" fmla="*/ 230980 h 3836193"/>
                  <a:gd name="connsiteX3" fmla="*/ 1209359 w 1526065"/>
                  <a:gd name="connsiteY3" fmla="*/ 266700 h 3836193"/>
                  <a:gd name="connsiteX4" fmla="*/ 1087916 w 1526065"/>
                  <a:gd name="connsiteY4" fmla="*/ 321468 h 3836193"/>
                  <a:gd name="connsiteX5" fmla="*/ 1047434 w 1526065"/>
                  <a:gd name="connsiteY5" fmla="*/ 531018 h 3836193"/>
                  <a:gd name="connsiteX6" fmla="*/ 959328 w 1526065"/>
                  <a:gd name="connsiteY6" fmla="*/ 659606 h 3836193"/>
                  <a:gd name="connsiteX7" fmla="*/ 914083 w 1526065"/>
                  <a:gd name="connsiteY7" fmla="*/ 850107 h 3836193"/>
                  <a:gd name="connsiteX8" fmla="*/ 866459 w 1526065"/>
                  <a:gd name="connsiteY8" fmla="*/ 990600 h 3836193"/>
                  <a:gd name="connsiteX9" fmla="*/ 761684 w 1526065"/>
                  <a:gd name="connsiteY9" fmla="*/ 976312 h 3836193"/>
                  <a:gd name="connsiteX10" fmla="*/ 633096 w 1526065"/>
                  <a:gd name="connsiteY10" fmla="*/ 1042986 h 3836193"/>
                  <a:gd name="connsiteX11" fmla="*/ 633096 w 1526065"/>
                  <a:gd name="connsiteY11" fmla="*/ 1109662 h 3836193"/>
                  <a:gd name="connsiteX12" fmla="*/ 616428 w 1526065"/>
                  <a:gd name="connsiteY12" fmla="*/ 1140619 h 3836193"/>
                  <a:gd name="connsiteX13" fmla="*/ 623571 w 1526065"/>
                  <a:gd name="connsiteY13" fmla="*/ 1254919 h 3836193"/>
                  <a:gd name="connsiteX14" fmla="*/ 556896 w 1526065"/>
                  <a:gd name="connsiteY14" fmla="*/ 1300162 h 3836193"/>
                  <a:gd name="connsiteX15" fmla="*/ 437834 w 1526065"/>
                  <a:gd name="connsiteY15" fmla="*/ 1319212 h 3836193"/>
                  <a:gd name="connsiteX16" fmla="*/ 404496 w 1526065"/>
                  <a:gd name="connsiteY16" fmla="*/ 1433512 h 3836193"/>
                  <a:gd name="connsiteX17" fmla="*/ 304484 w 1526065"/>
                  <a:gd name="connsiteY17" fmla="*/ 1564481 h 3836193"/>
                  <a:gd name="connsiteX18" fmla="*/ 314009 w 1526065"/>
                  <a:gd name="connsiteY18" fmla="*/ 1807368 h 3836193"/>
                  <a:gd name="connsiteX19" fmla="*/ 254477 w 1526065"/>
                  <a:gd name="connsiteY19" fmla="*/ 1997870 h 3836193"/>
                  <a:gd name="connsiteX20" fmla="*/ 199709 w 1526065"/>
                  <a:gd name="connsiteY20" fmla="*/ 2114550 h 3836193"/>
                  <a:gd name="connsiteX21" fmla="*/ 140177 w 1526065"/>
                  <a:gd name="connsiteY21" fmla="*/ 2312193 h 3836193"/>
                  <a:gd name="connsiteX22" fmla="*/ 66358 w 1526065"/>
                  <a:gd name="connsiteY22" fmla="*/ 2628900 h 3836193"/>
                  <a:gd name="connsiteX23" fmla="*/ 68740 w 1526065"/>
                  <a:gd name="connsiteY23" fmla="*/ 2862262 h 3836193"/>
                  <a:gd name="connsiteX24" fmla="*/ 168753 w 1526065"/>
                  <a:gd name="connsiteY24" fmla="*/ 3050380 h 3836193"/>
                  <a:gd name="connsiteX25" fmla="*/ 242571 w 1526065"/>
                  <a:gd name="connsiteY25" fmla="*/ 3286125 h 3836193"/>
                  <a:gd name="connsiteX26" fmla="*/ 275909 w 1526065"/>
                  <a:gd name="connsiteY26" fmla="*/ 3514725 h 3836193"/>
                  <a:gd name="connsiteX27" fmla="*/ 518796 w 1526065"/>
                  <a:gd name="connsiteY27" fmla="*/ 3614737 h 3836193"/>
                  <a:gd name="connsiteX28" fmla="*/ 697390 w 1526065"/>
                  <a:gd name="connsiteY28" fmla="*/ 3690938 h 3836193"/>
                  <a:gd name="connsiteX29" fmla="*/ 837884 w 1526065"/>
                  <a:gd name="connsiteY29" fmla="*/ 3762375 h 3836193"/>
                  <a:gd name="connsiteX30" fmla="*/ 928372 w 1526065"/>
                  <a:gd name="connsiteY30" fmla="*/ 3795712 h 3836193"/>
                  <a:gd name="connsiteX31" fmla="*/ 947422 w 1526065"/>
                  <a:gd name="connsiteY31" fmla="*/ 3836193 h 3836193"/>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28372 w 1526065"/>
                  <a:gd name="connsiteY30" fmla="*/ 3795712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5041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45041 w 1526065"/>
                  <a:gd name="connsiteY31" fmla="*/ 4019549 h 4117180"/>
                  <a:gd name="connsiteX32" fmla="*/ 952185 w 1526065"/>
                  <a:gd name="connsiteY32" fmla="*/ 4117180 h 4117180"/>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54566 w 1526065"/>
                  <a:gd name="connsiteY32"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52185 w 1526065"/>
                  <a:gd name="connsiteY32" fmla="*/ 4269580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87904 w 1526065"/>
                  <a:gd name="connsiteY32" fmla="*/ 4298155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87904 w 1526065"/>
                  <a:gd name="connsiteY32" fmla="*/ 4298155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104585 w 1526065"/>
                  <a:gd name="connsiteY34" fmla="*/ 4381499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135541 w 1526065"/>
                  <a:gd name="connsiteY35" fmla="*/ 4464842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631861"/>
                  <a:gd name="connsiteY0" fmla="*/ 0 h 4700586"/>
                  <a:gd name="connsiteX1" fmla="*/ 1433196 w 1631861"/>
                  <a:gd name="connsiteY1" fmla="*/ 14287 h 4700586"/>
                  <a:gd name="connsiteX2" fmla="*/ 1364140 w 1631861"/>
                  <a:gd name="connsiteY2" fmla="*/ 230980 h 4700586"/>
                  <a:gd name="connsiteX3" fmla="*/ 1209359 w 1631861"/>
                  <a:gd name="connsiteY3" fmla="*/ 266700 h 4700586"/>
                  <a:gd name="connsiteX4" fmla="*/ 1087916 w 1631861"/>
                  <a:gd name="connsiteY4" fmla="*/ 321468 h 4700586"/>
                  <a:gd name="connsiteX5" fmla="*/ 1047434 w 1631861"/>
                  <a:gd name="connsiteY5" fmla="*/ 531018 h 4700586"/>
                  <a:gd name="connsiteX6" fmla="*/ 959328 w 1631861"/>
                  <a:gd name="connsiteY6" fmla="*/ 659606 h 4700586"/>
                  <a:gd name="connsiteX7" fmla="*/ 914083 w 1631861"/>
                  <a:gd name="connsiteY7" fmla="*/ 850107 h 4700586"/>
                  <a:gd name="connsiteX8" fmla="*/ 866459 w 1631861"/>
                  <a:gd name="connsiteY8" fmla="*/ 990600 h 4700586"/>
                  <a:gd name="connsiteX9" fmla="*/ 761684 w 1631861"/>
                  <a:gd name="connsiteY9" fmla="*/ 976312 h 4700586"/>
                  <a:gd name="connsiteX10" fmla="*/ 633096 w 1631861"/>
                  <a:gd name="connsiteY10" fmla="*/ 1042986 h 4700586"/>
                  <a:gd name="connsiteX11" fmla="*/ 633096 w 1631861"/>
                  <a:gd name="connsiteY11" fmla="*/ 1109662 h 4700586"/>
                  <a:gd name="connsiteX12" fmla="*/ 616428 w 1631861"/>
                  <a:gd name="connsiteY12" fmla="*/ 1140619 h 4700586"/>
                  <a:gd name="connsiteX13" fmla="*/ 623571 w 1631861"/>
                  <a:gd name="connsiteY13" fmla="*/ 1254919 h 4700586"/>
                  <a:gd name="connsiteX14" fmla="*/ 556896 w 1631861"/>
                  <a:gd name="connsiteY14" fmla="*/ 1300162 h 4700586"/>
                  <a:gd name="connsiteX15" fmla="*/ 437834 w 1631861"/>
                  <a:gd name="connsiteY15" fmla="*/ 1319212 h 4700586"/>
                  <a:gd name="connsiteX16" fmla="*/ 404496 w 1631861"/>
                  <a:gd name="connsiteY16" fmla="*/ 1433512 h 4700586"/>
                  <a:gd name="connsiteX17" fmla="*/ 304484 w 1631861"/>
                  <a:gd name="connsiteY17" fmla="*/ 1564481 h 4700586"/>
                  <a:gd name="connsiteX18" fmla="*/ 314009 w 1631861"/>
                  <a:gd name="connsiteY18" fmla="*/ 1807368 h 4700586"/>
                  <a:gd name="connsiteX19" fmla="*/ 254477 w 1631861"/>
                  <a:gd name="connsiteY19" fmla="*/ 1997870 h 4700586"/>
                  <a:gd name="connsiteX20" fmla="*/ 199709 w 1631861"/>
                  <a:gd name="connsiteY20" fmla="*/ 2114550 h 4700586"/>
                  <a:gd name="connsiteX21" fmla="*/ 140177 w 1631861"/>
                  <a:gd name="connsiteY21" fmla="*/ 2312193 h 4700586"/>
                  <a:gd name="connsiteX22" fmla="*/ 66358 w 1631861"/>
                  <a:gd name="connsiteY22" fmla="*/ 2628900 h 4700586"/>
                  <a:gd name="connsiteX23" fmla="*/ 68740 w 1631861"/>
                  <a:gd name="connsiteY23" fmla="*/ 2862262 h 4700586"/>
                  <a:gd name="connsiteX24" fmla="*/ 168753 w 1631861"/>
                  <a:gd name="connsiteY24" fmla="*/ 3050380 h 4700586"/>
                  <a:gd name="connsiteX25" fmla="*/ 242571 w 1631861"/>
                  <a:gd name="connsiteY25" fmla="*/ 3286125 h 4700586"/>
                  <a:gd name="connsiteX26" fmla="*/ 275909 w 1631861"/>
                  <a:gd name="connsiteY26" fmla="*/ 3514725 h 4700586"/>
                  <a:gd name="connsiteX27" fmla="*/ 518796 w 1631861"/>
                  <a:gd name="connsiteY27" fmla="*/ 3614737 h 4700586"/>
                  <a:gd name="connsiteX28" fmla="*/ 697390 w 1631861"/>
                  <a:gd name="connsiteY28" fmla="*/ 3690938 h 4700586"/>
                  <a:gd name="connsiteX29" fmla="*/ 837884 w 1631861"/>
                  <a:gd name="connsiteY29" fmla="*/ 3762375 h 4700586"/>
                  <a:gd name="connsiteX30" fmla="*/ 940278 w 1631861"/>
                  <a:gd name="connsiteY30" fmla="*/ 3800475 h 4700586"/>
                  <a:gd name="connsiteX31" fmla="*/ 942660 w 1631861"/>
                  <a:gd name="connsiteY31" fmla="*/ 4036218 h 4700586"/>
                  <a:gd name="connsiteX32" fmla="*/ 1059341 w 1631861"/>
                  <a:gd name="connsiteY32" fmla="*/ 4140993 h 4700586"/>
                  <a:gd name="connsiteX33" fmla="*/ 1197454 w 1631861"/>
                  <a:gd name="connsiteY33" fmla="*/ 4210049 h 4700586"/>
                  <a:gd name="connsiteX34" fmla="*/ 1302229 w 1631861"/>
                  <a:gd name="connsiteY34" fmla="*/ 4326730 h 4700586"/>
                  <a:gd name="connsiteX35" fmla="*/ 1623697 w 1631861"/>
                  <a:gd name="connsiteY35"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378428 w 1623697"/>
                  <a:gd name="connsiteY35" fmla="*/ 4433886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33197 w 1623697"/>
                  <a:gd name="connsiteY35" fmla="*/ 444579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33197 w 1623697"/>
                  <a:gd name="connsiteY35" fmla="*/ 444579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16541 w 1623697"/>
                  <a:gd name="connsiteY36" fmla="*/ 4557711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59341 w 1587978"/>
                  <a:gd name="connsiteY32" fmla="*/ 4140993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80772 w 1587978"/>
                  <a:gd name="connsiteY32" fmla="*/ 4095749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80772 w 1587978"/>
                  <a:gd name="connsiteY32" fmla="*/ 4095749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829050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829050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132862 w 1587978"/>
                  <a:gd name="connsiteY21" fmla="*/ 2385345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32862 w 1587978"/>
                  <a:gd name="connsiteY22" fmla="*/ 2385345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630840"/>
                  <a:gd name="connsiteY0" fmla="*/ 0 h 4525522"/>
                  <a:gd name="connsiteX1" fmla="*/ 1433196 w 1630840"/>
                  <a:gd name="connsiteY1" fmla="*/ 14287 h 4525522"/>
                  <a:gd name="connsiteX2" fmla="*/ 1364140 w 1630840"/>
                  <a:gd name="connsiteY2" fmla="*/ 230980 h 4525522"/>
                  <a:gd name="connsiteX3" fmla="*/ 1209359 w 1630840"/>
                  <a:gd name="connsiteY3" fmla="*/ 266700 h 4525522"/>
                  <a:gd name="connsiteX4" fmla="*/ 1087916 w 1630840"/>
                  <a:gd name="connsiteY4" fmla="*/ 321468 h 4525522"/>
                  <a:gd name="connsiteX5" fmla="*/ 1047434 w 1630840"/>
                  <a:gd name="connsiteY5" fmla="*/ 531018 h 4525522"/>
                  <a:gd name="connsiteX6" fmla="*/ 959328 w 1630840"/>
                  <a:gd name="connsiteY6" fmla="*/ 659606 h 4525522"/>
                  <a:gd name="connsiteX7" fmla="*/ 914083 w 1630840"/>
                  <a:gd name="connsiteY7" fmla="*/ 850107 h 4525522"/>
                  <a:gd name="connsiteX8" fmla="*/ 866459 w 1630840"/>
                  <a:gd name="connsiteY8" fmla="*/ 990600 h 4525522"/>
                  <a:gd name="connsiteX9" fmla="*/ 761684 w 1630840"/>
                  <a:gd name="connsiteY9" fmla="*/ 976312 h 4525522"/>
                  <a:gd name="connsiteX10" fmla="*/ 633096 w 1630840"/>
                  <a:gd name="connsiteY10" fmla="*/ 1042986 h 4525522"/>
                  <a:gd name="connsiteX11" fmla="*/ 633096 w 1630840"/>
                  <a:gd name="connsiteY11" fmla="*/ 1109662 h 4525522"/>
                  <a:gd name="connsiteX12" fmla="*/ 616428 w 1630840"/>
                  <a:gd name="connsiteY12" fmla="*/ 1140619 h 4525522"/>
                  <a:gd name="connsiteX13" fmla="*/ 623571 w 1630840"/>
                  <a:gd name="connsiteY13" fmla="*/ 1254919 h 4525522"/>
                  <a:gd name="connsiteX14" fmla="*/ 556896 w 1630840"/>
                  <a:gd name="connsiteY14" fmla="*/ 1300162 h 4525522"/>
                  <a:gd name="connsiteX15" fmla="*/ 437834 w 1630840"/>
                  <a:gd name="connsiteY15" fmla="*/ 1319212 h 4525522"/>
                  <a:gd name="connsiteX16" fmla="*/ 404496 w 1630840"/>
                  <a:gd name="connsiteY16" fmla="*/ 1433512 h 4525522"/>
                  <a:gd name="connsiteX17" fmla="*/ 304484 w 1630840"/>
                  <a:gd name="connsiteY17" fmla="*/ 1564481 h 4525522"/>
                  <a:gd name="connsiteX18" fmla="*/ 314009 w 1630840"/>
                  <a:gd name="connsiteY18" fmla="*/ 1807368 h 4525522"/>
                  <a:gd name="connsiteX19" fmla="*/ 298368 w 1630840"/>
                  <a:gd name="connsiteY19" fmla="*/ 2005185 h 4525522"/>
                  <a:gd name="connsiteX20" fmla="*/ 280176 w 1630840"/>
                  <a:gd name="connsiteY20" fmla="*/ 2173072 h 4525522"/>
                  <a:gd name="connsiteX21" fmla="*/ 228332 w 1630840"/>
                  <a:gd name="connsiteY21" fmla="*/ 2310954 h 4525522"/>
                  <a:gd name="connsiteX22" fmla="*/ 154293 w 1630840"/>
                  <a:gd name="connsiteY22" fmla="*/ 2425826 h 4525522"/>
                  <a:gd name="connsiteX23" fmla="*/ 66358 w 1630840"/>
                  <a:gd name="connsiteY23" fmla="*/ 2628900 h 4525522"/>
                  <a:gd name="connsiteX24" fmla="*/ 68740 w 1630840"/>
                  <a:gd name="connsiteY24" fmla="*/ 2862262 h 4525522"/>
                  <a:gd name="connsiteX25" fmla="*/ 168753 w 1630840"/>
                  <a:gd name="connsiteY25" fmla="*/ 3050380 h 4525522"/>
                  <a:gd name="connsiteX26" fmla="*/ 242571 w 1630840"/>
                  <a:gd name="connsiteY26" fmla="*/ 3286125 h 4525522"/>
                  <a:gd name="connsiteX27" fmla="*/ 275909 w 1630840"/>
                  <a:gd name="connsiteY27" fmla="*/ 3514725 h 4525522"/>
                  <a:gd name="connsiteX28" fmla="*/ 518796 w 1630840"/>
                  <a:gd name="connsiteY28" fmla="*/ 3614737 h 4525522"/>
                  <a:gd name="connsiteX29" fmla="*/ 714059 w 1630840"/>
                  <a:gd name="connsiteY29" fmla="*/ 3702844 h 4525522"/>
                  <a:gd name="connsiteX30" fmla="*/ 840266 w 1630840"/>
                  <a:gd name="connsiteY30" fmla="*/ 3767138 h 4525522"/>
                  <a:gd name="connsiteX31" fmla="*/ 940278 w 1630840"/>
                  <a:gd name="connsiteY31" fmla="*/ 3800475 h 4525522"/>
                  <a:gd name="connsiteX32" fmla="*/ 942660 w 1630840"/>
                  <a:gd name="connsiteY32" fmla="*/ 4036218 h 4525522"/>
                  <a:gd name="connsiteX33" fmla="*/ 1066485 w 1630840"/>
                  <a:gd name="connsiteY33" fmla="*/ 4136230 h 4525522"/>
                  <a:gd name="connsiteX34" fmla="*/ 1197454 w 1630840"/>
                  <a:gd name="connsiteY34" fmla="*/ 4210049 h 4525522"/>
                  <a:gd name="connsiteX35" fmla="*/ 1302229 w 1630840"/>
                  <a:gd name="connsiteY35" fmla="*/ 4326730 h 4525522"/>
                  <a:gd name="connsiteX36" fmla="*/ 1423672 w 1630840"/>
                  <a:gd name="connsiteY36" fmla="*/ 4426743 h 4525522"/>
                  <a:gd name="connsiteX37" fmla="*/ 1528447 w 1630840"/>
                  <a:gd name="connsiteY37" fmla="*/ 4521992 h 4525522"/>
                  <a:gd name="connsiteX38" fmla="*/ 1630840 w 1630840"/>
                  <a:gd name="connsiteY38" fmla="*/ 4179093 h 4525522"/>
                  <a:gd name="connsiteX0" fmla="*/ 1526065 w 1630840"/>
                  <a:gd name="connsiteY0" fmla="*/ 0 h 4434066"/>
                  <a:gd name="connsiteX1" fmla="*/ 1433196 w 1630840"/>
                  <a:gd name="connsiteY1" fmla="*/ 14287 h 4434066"/>
                  <a:gd name="connsiteX2" fmla="*/ 1364140 w 1630840"/>
                  <a:gd name="connsiteY2" fmla="*/ 230980 h 4434066"/>
                  <a:gd name="connsiteX3" fmla="*/ 1209359 w 1630840"/>
                  <a:gd name="connsiteY3" fmla="*/ 266700 h 4434066"/>
                  <a:gd name="connsiteX4" fmla="*/ 1087916 w 1630840"/>
                  <a:gd name="connsiteY4" fmla="*/ 321468 h 4434066"/>
                  <a:gd name="connsiteX5" fmla="*/ 1047434 w 1630840"/>
                  <a:gd name="connsiteY5" fmla="*/ 531018 h 4434066"/>
                  <a:gd name="connsiteX6" fmla="*/ 959328 w 1630840"/>
                  <a:gd name="connsiteY6" fmla="*/ 659606 h 4434066"/>
                  <a:gd name="connsiteX7" fmla="*/ 914083 w 1630840"/>
                  <a:gd name="connsiteY7" fmla="*/ 850107 h 4434066"/>
                  <a:gd name="connsiteX8" fmla="*/ 866459 w 1630840"/>
                  <a:gd name="connsiteY8" fmla="*/ 990600 h 4434066"/>
                  <a:gd name="connsiteX9" fmla="*/ 761684 w 1630840"/>
                  <a:gd name="connsiteY9" fmla="*/ 976312 h 4434066"/>
                  <a:gd name="connsiteX10" fmla="*/ 633096 w 1630840"/>
                  <a:gd name="connsiteY10" fmla="*/ 1042986 h 4434066"/>
                  <a:gd name="connsiteX11" fmla="*/ 633096 w 1630840"/>
                  <a:gd name="connsiteY11" fmla="*/ 1109662 h 4434066"/>
                  <a:gd name="connsiteX12" fmla="*/ 616428 w 1630840"/>
                  <a:gd name="connsiteY12" fmla="*/ 1140619 h 4434066"/>
                  <a:gd name="connsiteX13" fmla="*/ 623571 w 1630840"/>
                  <a:gd name="connsiteY13" fmla="*/ 1254919 h 4434066"/>
                  <a:gd name="connsiteX14" fmla="*/ 556896 w 1630840"/>
                  <a:gd name="connsiteY14" fmla="*/ 1300162 h 4434066"/>
                  <a:gd name="connsiteX15" fmla="*/ 437834 w 1630840"/>
                  <a:gd name="connsiteY15" fmla="*/ 1319212 h 4434066"/>
                  <a:gd name="connsiteX16" fmla="*/ 404496 w 1630840"/>
                  <a:gd name="connsiteY16" fmla="*/ 1433512 h 4434066"/>
                  <a:gd name="connsiteX17" fmla="*/ 304484 w 1630840"/>
                  <a:gd name="connsiteY17" fmla="*/ 1564481 h 4434066"/>
                  <a:gd name="connsiteX18" fmla="*/ 314009 w 1630840"/>
                  <a:gd name="connsiteY18" fmla="*/ 1807368 h 4434066"/>
                  <a:gd name="connsiteX19" fmla="*/ 298368 w 1630840"/>
                  <a:gd name="connsiteY19" fmla="*/ 2005185 h 4434066"/>
                  <a:gd name="connsiteX20" fmla="*/ 280176 w 1630840"/>
                  <a:gd name="connsiteY20" fmla="*/ 2173072 h 4434066"/>
                  <a:gd name="connsiteX21" fmla="*/ 228332 w 1630840"/>
                  <a:gd name="connsiteY21" fmla="*/ 2310954 h 4434066"/>
                  <a:gd name="connsiteX22" fmla="*/ 154293 w 1630840"/>
                  <a:gd name="connsiteY22" fmla="*/ 2425826 h 4434066"/>
                  <a:gd name="connsiteX23" fmla="*/ 66358 w 1630840"/>
                  <a:gd name="connsiteY23" fmla="*/ 2628900 h 4434066"/>
                  <a:gd name="connsiteX24" fmla="*/ 68740 w 1630840"/>
                  <a:gd name="connsiteY24" fmla="*/ 2862262 h 4434066"/>
                  <a:gd name="connsiteX25" fmla="*/ 168753 w 1630840"/>
                  <a:gd name="connsiteY25" fmla="*/ 3050380 h 4434066"/>
                  <a:gd name="connsiteX26" fmla="*/ 242571 w 1630840"/>
                  <a:gd name="connsiteY26" fmla="*/ 3286125 h 4434066"/>
                  <a:gd name="connsiteX27" fmla="*/ 275909 w 1630840"/>
                  <a:gd name="connsiteY27" fmla="*/ 3514725 h 4434066"/>
                  <a:gd name="connsiteX28" fmla="*/ 518796 w 1630840"/>
                  <a:gd name="connsiteY28" fmla="*/ 3614737 h 4434066"/>
                  <a:gd name="connsiteX29" fmla="*/ 714059 w 1630840"/>
                  <a:gd name="connsiteY29" fmla="*/ 3702844 h 4434066"/>
                  <a:gd name="connsiteX30" fmla="*/ 840266 w 1630840"/>
                  <a:gd name="connsiteY30" fmla="*/ 3767138 h 4434066"/>
                  <a:gd name="connsiteX31" fmla="*/ 940278 w 1630840"/>
                  <a:gd name="connsiteY31" fmla="*/ 3800475 h 4434066"/>
                  <a:gd name="connsiteX32" fmla="*/ 942660 w 1630840"/>
                  <a:gd name="connsiteY32" fmla="*/ 4036218 h 4434066"/>
                  <a:gd name="connsiteX33" fmla="*/ 1066485 w 1630840"/>
                  <a:gd name="connsiteY33" fmla="*/ 4136230 h 4434066"/>
                  <a:gd name="connsiteX34" fmla="*/ 1197454 w 1630840"/>
                  <a:gd name="connsiteY34" fmla="*/ 4210049 h 4434066"/>
                  <a:gd name="connsiteX35" fmla="*/ 1302229 w 1630840"/>
                  <a:gd name="connsiteY35" fmla="*/ 4326730 h 4434066"/>
                  <a:gd name="connsiteX36" fmla="*/ 1423672 w 1630840"/>
                  <a:gd name="connsiteY36" fmla="*/ 4426743 h 4434066"/>
                  <a:gd name="connsiteX37" fmla="*/ 1521303 w 1630840"/>
                  <a:gd name="connsiteY37" fmla="*/ 4326730 h 4434066"/>
                  <a:gd name="connsiteX38" fmla="*/ 1630840 w 1630840"/>
                  <a:gd name="connsiteY38" fmla="*/ 4179093 h 4434066"/>
                  <a:gd name="connsiteX0" fmla="*/ 1526065 w 1630840"/>
                  <a:gd name="connsiteY0" fmla="*/ 0 h 4434066"/>
                  <a:gd name="connsiteX1" fmla="*/ 1433196 w 1630840"/>
                  <a:gd name="connsiteY1" fmla="*/ 14287 h 4434066"/>
                  <a:gd name="connsiteX2" fmla="*/ 1364140 w 1630840"/>
                  <a:gd name="connsiteY2" fmla="*/ 230980 h 4434066"/>
                  <a:gd name="connsiteX3" fmla="*/ 1209359 w 1630840"/>
                  <a:gd name="connsiteY3" fmla="*/ 266700 h 4434066"/>
                  <a:gd name="connsiteX4" fmla="*/ 1087916 w 1630840"/>
                  <a:gd name="connsiteY4" fmla="*/ 321468 h 4434066"/>
                  <a:gd name="connsiteX5" fmla="*/ 1047434 w 1630840"/>
                  <a:gd name="connsiteY5" fmla="*/ 531018 h 4434066"/>
                  <a:gd name="connsiteX6" fmla="*/ 959328 w 1630840"/>
                  <a:gd name="connsiteY6" fmla="*/ 659606 h 4434066"/>
                  <a:gd name="connsiteX7" fmla="*/ 914083 w 1630840"/>
                  <a:gd name="connsiteY7" fmla="*/ 850107 h 4434066"/>
                  <a:gd name="connsiteX8" fmla="*/ 866459 w 1630840"/>
                  <a:gd name="connsiteY8" fmla="*/ 990600 h 4434066"/>
                  <a:gd name="connsiteX9" fmla="*/ 761684 w 1630840"/>
                  <a:gd name="connsiteY9" fmla="*/ 976312 h 4434066"/>
                  <a:gd name="connsiteX10" fmla="*/ 633096 w 1630840"/>
                  <a:gd name="connsiteY10" fmla="*/ 1042986 h 4434066"/>
                  <a:gd name="connsiteX11" fmla="*/ 633096 w 1630840"/>
                  <a:gd name="connsiteY11" fmla="*/ 1109662 h 4434066"/>
                  <a:gd name="connsiteX12" fmla="*/ 616428 w 1630840"/>
                  <a:gd name="connsiteY12" fmla="*/ 1140619 h 4434066"/>
                  <a:gd name="connsiteX13" fmla="*/ 623571 w 1630840"/>
                  <a:gd name="connsiteY13" fmla="*/ 1254919 h 4434066"/>
                  <a:gd name="connsiteX14" fmla="*/ 556896 w 1630840"/>
                  <a:gd name="connsiteY14" fmla="*/ 1300162 h 4434066"/>
                  <a:gd name="connsiteX15" fmla="*/ 437834 w 1630840"/>
                  <a:gd name="connsiteY15" fmla="*/ 1319212 h 4434066"/>
                  <a:gd name="connsiteX16" fmla="*/ 404496 w 1630840"/>
                  <a:gd name="connsiteY16" fmla="*/ 1433512 h 4434066"/>
                  <a:gd name="connsiteX17" fmla="*/ 304484 w 1630840"/>
                  <a:gd name="connsiteY17" fmla="*/ 1564481 h 4434066"/>
                  <a:gd name="connsiteX18" fmla="*/ 314009 w 1630840"/>
                  <a:gd name="connsiteY18" fmla="*/ 1807368 h 4434066"/>
                  <a:gd name="connsiteX19" fmla="*/ 298368 w 1630840"/>
                  <a:gd name="connsiteY19" fmla="*/ 2005185 h 4434066"/>
                  <a:gd name="connsiteX20" fmla="*/ 280176 w 1630840"/>
                  <a:gd name="connsiteY20" fmla="*/ 2173072 h 4434066"/>
                  <a:gd name="connsiteX21" fmla="*/ 228332 w 1630840"/>
                  <a:gd name="connsiteY21" fmla="*/ 2310954 h 4434066"/>
                  <a:gd name="connsiteX22" fmla="*/ 154293 w 1630840"/>
                  <a:gd name="connsiteY22" fmla="*/ 2425826 h 4434066"/>
                  <a:gd name="connsiteX23" fmla="*/ 66358 w 1630840"/>
                  <a:gd name="connsiteY23" fmla="*/ 2628900 h 4434066"/>
                  <a:gd name="connsiteX24" fmla="*/ 68740 w 1630840"/>
                  <a:gd name="connsiteY24" fmla="*/ 2862262 h 4434066"/>
                  <a:gd name="connsiteX25" fmla="*/ 168753 w 1630840"/>
                  <a:gd name="connsiteY25" fmla="*/ 3050380 h 4434066"/>
                  <a:gd name="connsiteX26" fmla="*/ 242571 w 1630840"/>
                  <a:gd name="connsiteY26" fmla="*/ 3286125 h 4434066"/>
                  <a:gd name="connsiteX27" fmla="*/ 275909 w 1630840"/>
                  <a:gd name="connsiteY27" fmla="*/ 3514725 h 4434066"/>
                  <a:gd name="connsiteX28" fmla="*/ 518796 w 1630840"/>
                  <a:gd name="connsiteY28" fmla="*/ 3614737 h 4434066"/>
                  <a:gd name="connsiteX29" fmla="*/ 714059 w 1630840"/>
                  <a:gd name="connsiteY29" fmla="*/ 3702844 h 4434066"/>
                  <a:gd name="connsiteX30" fmla="*/ 840266 w 1630840"/>
                  <a:gd name="connsiteY30" fmla="*/ 3767138 h 4434066"/>
                  <a:gd name="connsiteX31" fmla="*/ 940278 w 1630840"/>
                  <a:gd name="connsiteY31" fmla="*/ 3800475 h 4434066"/>
                  <a:gd name="connsiteX32" fmla="*/ 942660 w 1630840"/>
                  <a:gd name="connsiteY32" fmla="*/ 4036218 h 4434066"/>
                  <a:gd name="connsiteX33" fmla="*/ 1066485 w 1630840"/>
                  <a:gd name="connsiteY33" fmla="*/ 4136230 h 4434066"/>
                  <a:gd name="connsiteX34" fmla="*/ 1197454 w 1630840"/>
                  <a:gd name="connsiteY34" fmla="*/ 4210049 h 4434066"/>
                  <a:gd name="connsiteX35" fmla="*/ 1302229 w 1630840"/>
                  <a:gd name="connsiteY35" fmla="*/ 4326730 h 4434066"/>
                  <a:gd name="connsiteX36" fmla="*/ 1423672 w 1630840"/>
                  <a:gd name="connsiteY36" fmla="*/ 4426743 h 4434066"/>
                  <a:gd name="connsiteX37" fmla="*/ 1521303 w 1630840"/>
                  <a:gd name="connsiteY37" fmla="*/ 4326730 h 4434066"/>
                  <a:gd name="connsiteX38" fmla="*/ 1630840 w 1630840"/>
                  <a:gd name="connsiteY38" fmla="*/ 4179093 h 4434066"/>
                  <a:gd name="connsiteX0" fmla="*/ 1526065 w 1630840"/>
                  <a:gd name="connsiteY0" fmla="*/ 0 h 4438336"/>
                  <a:gd name="connsiteX1" fmla="*/ 1433196 w 1630840"/>
                  <a:gd name="connsiteY1" fmla="*/ 14287 h 4438336"/>
                  <a:gd name="connsiteX2" fmla="*/ 1364140 w 1630840"/>
                  <a:gd name="connsiteY2" fmla="*/ 230980 h 4438336"/>
                  <a:gd name="connsiteX3" fmla="*/ 1209359 w 1630840"/>
                  <a:gd name="connsiteY3" fmla="*/ 266700 h 4438336"/>
                  <a:gd name="connsiteX4" fmla="*/ 1087916 w 1630840"/>
                  <a:gd name="connsiteY4" fmla="*/ 321468 h 4438336"/>
                  <a:gd name="connsiteX5" fmla="*/ 1047434 w 1630840"/>
                  <a:gd name="connsiteY5" fmla="*/ 531018 h 4438336"/>
                  <a:gd name="connsiteX6" fmla="*/ 959328 w 1630840"/>
                  <a:gd name="connsiteY6" fmla="*/ 659606 h 4438336"/>
                  <a:gd name="connsiteX7" fmla="*/ 914083 w 1630840"/>
                  <a:gd name="connsiteY7" fmla="*/ 850107 h 4438336"/>
                  <a:gd name="connsiteX8" fmla="*/ 866459 w 1630840"/>
                  <a:gd name="connsiteY8" fmla="*/ 990600 h 4438336"/>
                  <a:gd name="connsiteX9" fmla="*/ 761684 w 1630840"/>
                  <a:gd name="connsiteY9" fmla="*/ 976312 h 4438336"/>
                  <a:gd name="connsiteX10" fmla="*/ 633096 w 1630840"/>
                  <a:gd name="connsiteY10" fmla="*/ 1042986 h 4438336"/>
                  <a:gd name="connsiteX11" fmla="*/ 633096 w 1630840"/>
                  <a:gd name="connsiteY11" fmla="*/ 1109662 h 4438336"/>
                  <a:gd name="connsiteX12" fmla="*/ 616428 w 1630840"/>
                  <a:gd name="connsiteY12" fmla="*/ 1140619 h 4438336"/>
                  <a:gd name="connsiteX13" fmla="*/ 623571 w 1630840"/>
                  <a:gd name="connsiteY13" fmla="*/ 1254919 h 4438336"/>
                  <a:gd name="connsiteX14" fmla="*/ 556896 w 1630840"/>
                  <a:gd name="connsiteY14" fmla="*/ 1300162 h 4438336"/>
                  <a:gd name="connsiteX15" fmla="*/ 437834 w 1630840"/>
                  <a:gd name="connsiteY15" fmla="*/ 1319212 h 4438336"/>
                  <a:gd name="connsiteX16" fmla="*/ 404496 w 1630840"/>
                  <a:gd name="connsiteY16" fmla="*/ 1433512 h 4438336"/>
                  <a:gd name="connsiteX17" fmla="*/ 304484 w 1630840"/>
                  <a:gd name="connsiteY17" fmla="*/ 1564481 h 4438336"/>
                  <a:gd name="connsiteX18" fmla="*/ 314009 w 1630840"/>
                  <a:gd name="connsiteY18" fmla="*/ 1807368 h 4438336"/>
                  <a:gd name="connsiteX19" fmla="*/ 298368 w 1630840"/>
                  <a:gd name="connsiteY19" fmla="*/ 2005185 h 4438336"/>
                  <a:gd name="connsiteX20" fmla="*/ 280176 w 1630840"/>
                  <a:gd name="connsiteY20" fmla="*/ 2173072 h 4438336"/>
                  <a:gd name="connsiteX21" fmla="*/ 228332 w 1630840"/>
                  <a:gd name="connsiteY21" fmla="*/ 2310954 h 4438336"/>
                  <a:gd name="connsiteX22" fmla="*/ 154293 w 1630840"/>
                  <a:gd name="connsiteY22" fmla="*/ 2425826 h 4438336"/>
                  <a:gd name="connsiteX23" fmla="*/ 66358 w 1630840"/>
                  <a:gd name="connsiteY23" fmla="*/ 2628900 h 4438336"/>
                  <a:gd name="connsiteX24" fmla="*/ 68740 w 1630840"/>
                  <a:gd name="connsiteY24" fmla="*/ 2862262 h 4438336"/>
                  <a:gd name="connsiteX25" fmla="*/ 168753 w 1630840"/>
                  <a:gd name="connsiteY25" fmla="*/ 3050380 h 4438336"/>
                  <a:gd name="connsiteX26" fmla="*/ 242571 w 1630840"/>
                  <a:gd name="connsiteY26" fmla="*/ 3286125 h 4438336"/>
                  <a:gd name="connsiteX27" fmla="*/ 275909 w 1630840"/>
                  <a:gd name="connsiteY27" fmla="*/ 3514725 h 4438336"/>
                  <a:gd name="connsiteX28" fmla="*/ 518796 w 1630840"/>
                  <a:gd name="connsiteY28" fmla="*/ 3614737 h 4438336"/>
                  <a:gd name="connsiteX29" fmla="*/ 714059 w 1630840"/>
                  <a:gd name="connsiteY29" fmla="*/ 3702844 h 4438336"/>
                  <a:gd name="connsiteX30" fmla="*/ 840266 w 1630840"/>
                  <a:gd name="connsiteY30" fmla="*/ 3767138 h 4438336"/>
                  <a:gd name="connsiteX31" fmla="*/ 940278 w 1630840"/>
                  <a:gd name="connsiteY31" fmla="*/ 3800475 h 4438336"/>
                  <a:gd name="connsiteX32" fmla="*/ 942660 w 1630840"/>
                  <a:gd name="connsiteY32" fmla="*/ 4036218 h 4438336"/>
                  <a:gd name="connsiteX33" fmla="*/ 1066485 w 1630840"/>
                  <a:gd name="connsiteY33" fmla="*/ 4136230 h 4438336"/>
                  <a:gd name="connsiteX34" fmla="*/ 1197454 w 1630840"/>
                  <a:gd name="connsiteY34" fmla="*/ 4210049 h 4438336"/>
                  <a:gd name="connsiteX35" fmla="*/ 1302229 w 1630840"/>
                  <a:gd name="connsiteY35" fmla="*/ 4326730 h 4438336"/>
                  <a:gd name="connsiteX36" fmla="*/ 1423672 w 1630840"/>
                  <a:gd name="connsiteY36" fmla="*/ 4426743 h 4438336"/>
                  <a:gd name="connsiteX37" fmla="*/ 1521303 w 1630840"/>
                  <a:gd name="connsiteY37" fmla="*/ 4326730 h 4438336"/>
                  <a:gd name="connsiteX38" fmla="*/ 1630840 w 1630840"/>
                  <a:gd name="connsiteY38" fmla="*/ 4179093 h 4438336"/>
                  <a:gd name="connsiteX0" fmla="*/ 1526065 w 1630840"/>
                  <a:gd name="connsiteY0" fmla="*/ 0 h 4447116"/>
                  <a:gd name="connsiteX1" fmla="*/ 1433196 w 1630840"/>
                  <a:gd name="connsiteY1" fmla="*/ 14287 h 4447116"/>
                  <a:gd name="connsiteX2" fmla="*/ 1364140 w 1630840"/>
                  <a:gd name="connsiteY2" fmla="*/ 230980 h 4447116"/>
                  <a:gd name="connsiteX3" fmla="*/ 1209359 w 1630840"/>
                  <a:gd name="connsiteY3" fmla="*/ 266700 h 4447116"/>
                  <a:gd name="connsiteX4" fmla="*/ 1087916 w 1630840"/>
                  <a:gd name="connsiteY4" fmla="*/ 321468 h 4447116"/>
                  <a:gd name="connsiteX5" fmla="*/ 1047434 w 1630840"/>
                  <a:gd name="connsiteY5" fmla="*/ 531018 h 4447116"/>
                  <a:gd name="connsiteX6" fmla="*/ 959328 w 1630840"/>
                  <a:gd name="connsiteY6" fmla="*/ 659606 h 4447116"/>
                  <a:gd name="connsiteX7" fmla="*/ 914083 w 1630840"/>
                  <a:gd name="connsiteY7" fmla="*/ 850107 h 4447116"/>
                  <a:gd name="connsiteX8" fmla="*/ 866459 w 1630840"/>
                  <a:gd name="connsiteY8" fmla="*/ 990600 h 4447116"/>
                  <a:gd name="connsiteX9" fmla="*/ 761684 w 1630840"/>
                  <a:gd name="connsiteY9" fmla="*/ 976312 h 4447116"/>
                  <a:gd name="connsiteX10" fmla="*/ 633096 w 1630840"/>
                  <a:gd name="connsiteY10" fmla="*/ 1042986 h 4447116"/>
                  <a:gd name="connsiteX11" fmla="*/ 633096 w 1630840"/>
                  <a:gd name="connsiteY11" fmla="*/ 1109662 h 4447116"/>
                  <a:gd name="connsiteX12" fmla="*/ 616428 w 1630840"/>
                  <a:gd name="connsiteY12" fmla="*/ 1140619 h 4447116"/>
                  <a:gd name="connsiteX13" fmla="*/ 623571 w 1630840"/>
                  <a:gd name="connsiteY13" fmla="*/ 1254919 h 4447116"/>
                  <a:gd name="connsiteX14" fmla="*/ 556896 w 1630840"/>
                  <a:gd name="connsiteY14" fmla="*/ 1300162 h 4447116"/>
                  <a:gd name="connsiteX15" fmla="*/ 437834 w 1630840"/>
                  <a:gd name="connsiteY15" fmla="*/ 1319212 h 4447116"/>
                  <a:gd name="connsiteX16" fmla="*/ 404496 w 1630840"/>
                  <a:gd name="connsiteY16" fmla="*/ 1433512 h 4447116"/>
                  <a:gd name="connsiteX17" fmla="*/ 304484 w 1630840"/>
                  <a:gd name="connsiteY17" fmla="*/ 1564481 h 4447116"/>
                  <a:gd name="connsiteX18" fmla="*/ 314009 w 1630840"/>
                  <a:gd name="connsiteY18" fmla="*/ 1807368 h 4447116"/>
                  <a:gd name="connsiteX19" fmla="*/ 298368 w 1630840"/>
                  <a:gd name="connsiteY19" fmla="*/ 2005185 h 4447116"/>
                  <a:gd name="connsiteX20" fmla="*/ 280176 w 1630840"/>
                  <a:gd name="connsiteY20" fmla="*/ 2173072 h 4447116"/>
                  <a:gd name="connsiteX21" fmla="*/ 228332 w 1630840"/>
                  <a:gd name="connsiteY21" fmla="*/ 2310954 h 4447116"/>
                  <a:gd name="connsiteX22" fmla="*/ 154293 w 1630840"/>
                  <a:gd name="connsiteY22" fmla="*/ 2425826 h 4447116"/>
                  <a:gd name="connsiteX23" fmla="*/ 66358 w 1630840"/>
                  <a:gd name="connsiteY23" fmla="*/ 2628900 h 4447116"/>
                  <a:gd name="connsiteX24" fmla="*/ 68740 w 1630840"/>
                  <a:gd name="connsiteY24" fmla="*/ 2862262 h 4447116"/>
                  <a:gd name="connsiteX25" fmla="*/ 168753 w 1630840"/>
                  <a:gd name="connsiteY25" fmla="*/ 3050380 h 4447116"/>
                  <a:gd name="connsiteX26" fmla="*/ 242571 w 1630840"/>
                  <a:gd name="connsiteY26" fmla="*/ 3286125 h 4447116"/>
                  <a:gd name="connsiteX27" fmla="*/ 275909 w 1630840"/>
                  <a:gd name="connsiteY27" fmla="*/ 3514725 h 4447116"/>
                  <a:gd name="connsiteX28" fmla="*/ 518796 w 1630840"/>
                  <a:gd name="connsiteY28" fmla="*/ 3614737 h 4447116"/>
                  <a:gd name="connsiteX29" fmla="*/ 714059 w 1630840"/>
                  <a:gd name="connsiteY29" fmla="*/ 3702844 h 4447116"/>
                  <a:gd name="connsiteX30" fmla="*/ 840266 w 1630840"/>
                  <a:gd name="connsiteY30" fmla="*/ 3767138 h 4447116"/>
                  <a:gd name="connsiteX31" fmla="*/ 940278 w 1630840"/>
                  <a:gd name="connsiteY31" fmla="*/ 3800475 h 4447116"/>
                  <a:gd name="connsiteX32" fmla="*/ 942660 w 1630840"/>
                  <a:gd name="connsiteY32" fmla="*/ 4036218 h 4447116"/>
                  <a:gd name="connsiteX33" fmla="*/ 1066485 w 1630840"/>
                  <a:gd name="connsiteY33" fmla="*/ 4136230 h 4447116"/>
                  <a:gd name="connsiteX34" fmla="*/ 1197454 w 1630840"/>
                  <a:gd name="connsiteY34" fmla="*/ 4210049 h 4447116"/>
                  <a:gd name="connsiteX35" fmla="*/ 1302229 w 1630840"/>
                  <a:gd name="connsiteY35" fmla="*/ 4326730 h 4447116"/>
                  <a:gd name="connsiteX36" fmla="*/ 1385572 w 1630840"/>
                  <a:gd name="connsiteY36" fmla="*/ 4436268 h 4447116"/>
                  <a:gd name="connsiteX37" fmla="*/ 1521303 w 1630840"/>
                  <a:gd name="connsiteY37" fmla="*/ 4326730 h 4447116"/>
                  <a:gd name="connsiteX38" fmla="*/ 1630840 w 1630840"/>
                  <a:gd name="connsiteY38" fmla="*/ 4179093 h 4447116"/>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9328 w 1630840"/>
                  <a:gd name="connsiteY7" fmla="*/ 659606 h 4436268"/>
                  <a:gd name="connsiteX8" fmla="*/ 914083 w 1630840"/>
                  <a:gd name="connsiteY8" fmla="*/ 850107 h 4436268"/>
                  <a:gd name="connsiteX9" fmla="*/ 866459 w 1630840"/>
                  <a:gd name="connsiteY9" fmla="*/ 990600 h 4436268"/>
                  <a:gd name="connsiteX10" fmla="*/ 761684 w 1630840"/>
                  <a:gd name="connsiteY10" fmla="*/ 976312 h 4436268"/>
                  <a:gd name="connsiteX11" fmla="*/ 633096 w 1630840"/>
                  <a:gd name="connsiteY11" fmla="*/ 1042986 h 4436268"/>
                  <a:gd name="connsiteX12" fmla="*/ 633096 w 1630840"/>
                  <a:gd name="connsiteY12" fmla="*/ 1109662 h 4436268"/>
                  <a:gd name="connsiteX13" fmla="*/ 616428 w 1630840"/>
                  <a:gd name="connsiteY13" fmla="*/ 1140619 h 4436268"/>
                  <a:gd name="connsiteX14" fmla="*/ 623571 w 1630840"/>
                  <a:gd name="connsiteY14" fmla="*/ 1254919 h 4436268"/>
                  <a:gd name="connsiteX15" fmla="*/ 556896 w 1630840"/>
                  <a:gd name="connsiteY15" fmla="*/ 1300162 h 4436268"/>
                  <a:gd name="connsiteX16" fmla="*/ 437834 w 1630840"/>
                  <a:gd name="connsiteY16" fmla="*/ 1319212 h 4436268"/>
                  <a:gd name="connsiteX17" fmla="*/ 404496 w 1630840"/>
                  <a:gd name="connsiteY17" fmla="*/ 1433512 h 4436268"/>
                  <a:gd name="connsiteX18" fmla="*/ 304484 w 1630840"/>
                  <a:gd name="connsiteY18" fmla="*/ 1564481 h 4436268"/>
                  <a:gd name="connsiteX19" fmla="*/ 314009 w 1630840"/>
                  <a:gd name="connsiteY19" fmla="*/ 1807368 h 4436268"/>
                  <a:gd name="connsiteX20" fmla="*/ 298368 w 1630840"/>
                  <a:gd name="connsiteY20" fmla="*/ 1941685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761684 w 1630840"/>
                  <a:gd name="connsiteY11" fmla="*/ 976312 h 4436268"/>
                  <a:gd name="connsiteX12" fmla="*/ 633096 w 1630840"/>
                  <a:gd name="connsiteY12" fmla="*/ 1042986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33096 w 1630840"/>
                  <a:gd name="connsiteY12" fmla="*/ 1042986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16428 w 1630840"/>
                  <a:gd name="connsiteY13" fmla="*/ 1140619 h 4436268"/>
                  <a:gd name="connsiteX14" fmla="*/ 623571 w 1630840"/>
                  <a:gd name="connsiteY14" fmla="*/ 1254919 h 4436268"/>
                  <a:gd name="connsiteX15" fmla="*/ 556896 w 1630840"/>
                  <a:gd name="connsiteY15" fmla="*/ 1300162 h 4436268"/>
                  <a:gd name="connsiteX16" fmla="*/ 437834 w 1630840"/>
                  <a:gd name="connsiteY16" fmla="*/ 1319212 h 4436268"/>
                  <a:gd name="connsiteX17" fmla="*/ 404496 w 1630840"/>
                  <a:gd name="connsiteY17" fmla="*/ 1433512 h 4436268"/>
                  <a:gd name="connsiteX18" fmla="*/ 304484 w 1630840"/>
                  <a:gd name="connsiteY18" fmla="*/ 1564481 h 4436268"/>
                  <a:gd name="connsiteX19" fmla="*/ 314009 w 1630840"/>
                  <a:gd name="connsiteY19" fmla="*/ 1807368 h 4436268"/>
                  <a:gd name="connsiteX20" fmla="*/ 298368 w 1630840"/>
                  <a:gd name="connsiteY20" fmla="*/ 1941685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324809 w 1630840"/>
                  <a:gd name="connsiteY19" fmla="*/ 1965481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246798 w 1630840"/>
                  <a:gd name="connsiteY22" fmla="*/ 2318865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246798 w 1630840"/>
                  <a:gd name="connsiteY22" fmla="*/ 2318865 h 4436268"/>
                  <a:gd name="connsiteX23" fmla="*/ 170158 w 1630840"/>
                  <a:gd name="connsiteY23" fmla="*/ 2378232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42335 w 1647110"/>
                  <a:gd name="connsiteY0" fmla="*/ 0 h 4436268"/>
                  <a:gd name="connsiteX1" fmla="*/ 1449466 w 1647110"/>
                  <a:gd name="connsiteY1" fmla="*/ 14287 h 4436268"/>
                  <a:gd name="connsiteX2" fmla="*/ 1380410 w 1647110"/>
                  <a:gd name="connsiteY2" fmla="*/ 230980 h 4436268"/>
                  <a:gd name="connsiteX3" fmla="*/ 1225629 w 1647110"/>
                  <a:gd name="connsiteY3" fmla="*/ 266700 h 4436268"/>
                  <a:gd name="connsiteX4" fmla="*/ 1104186 w 1647110"/>
                  <a:gd name="connsiteY4" fmla="*/ 321468 h 4436268"/>
                  <a:gd name="connsiteX5" fmla="*/ 936789 w 1647110"/>
                  <a:gd name="connsiteY5" fmla="*/ 319492 h 4436268"/>
                  <a:gd name="connsiteX6" fmla="*/ 902612 w 1647110"/>
                  <a:gd name="connsiteY6" fmla="*/ 412133 h 4436268"/>
                  <a:gd name="connsiteX7" fmla="*/ 974001 w 1647110"/>
                  <a:gd name="connsiteY7" fmla="*/ 475591 h 4436268"/>
                  <a:gd name="connsiteX8" fmla="*/ 975598 w 1647110"/>
                  <a:gd name="connsiteY8" fmla="*/ 659606 h 4436268"/>
                  <a:gd name="connsiteX9" fmla="*/ 930353 w 1647110"/>
                  <a:gd name="connsiteY9" fmla="*/ 850107 h 4436268"/>
                  <a:gd name="connsiteX10" fmla="*/ 882729 w 1647110"/>
                  <a:gd name="connsiteY10" fmla="*/ 990600 h 4436268"/>
                  <a:gd name="connsiteX11" fmla="*/ 851988 w 1647110"/>
                  <a:gd name="connsiteY11" fmla="*/ 1074142 h 4436268"/>
                  <a:gd name="connsiteX12" fmla="*/ 715468 w 1647110"/>
                  <a:gd name="connsiteY12" fmla="*/ 1238648 h 4436268"/>
                  <a:gd name="connsiteX13" fmla="*/ 663637 w 1647110"/>
                  <a:gd name="connsiteY13" fmla="*/ 1278715 h 4436268"/>
                  <a:gd name="connsiteX14" fmla="*/ 573166 w 1647110"/>
                  <a:gd name="connsiteY14" fmla="*/ 1300162 h 4436268"/>
                  <a:gd name="connsiteX15" fmla="*/ 454104 w 1647110"/>
                  <a:gd name="connsiteY15" fmla="*/ 1319212 h 4436268"/>
                  <a:gd name="connsiteX16" fmla="*/ 420766 w 1647110"/>
                  <a:gd name="connsiteY16" fmla="*/ 1433512 h 4436268"/>
                  <a:gd name="connsiteX17" fmla="*/ 320754 w 1647110"/>
                  <a:gd name="connsiteY17" fmla="*/ 1564481 h 4436268"/>
                  <a:gd name="connsiteX18" fmla="*/ 330279 w 1647110"/>
                  <a:gd name="connsiteY18" fmla="*/ 1807368 h 4436268"/>
                  <a:gd name="connsiteX19" fmla="*/ 310339 w 1647110"/>
                  <a:gd name="connsiteY19" fmla="*/ 1919255 h 4436268"/>
                  <a:gd name="connsiteX20" fmla="*/ 341079 w 1647110"/>
                  <a:gd name="connsiteY20" fmla="*/ 1965481 h 4436268"/>
                  <a:gd name="connsiteX21" fmla="*/ 271278 w 1647110"/>
                  <a:gd name="connsiteY21" fmla="*/ 2200796 h 4436268"/>
                  <a:gd name="connsiteX22" fmla="*/ 263068 w 1647110"/>
                  <a:gd name="connsiteY22" fmla="*/ 2318865 h 4436268"/>
                  <a:gd name="connsiteX23" fmla="*/ 186428 w 1647110"/>
                  <a:gd name="connsiteY23" fmla="*/ 2378232 h 4436268"/>
                  <a:gd name="connsiteX24" fmla="*/ 82628 w 1647110"/>
                  <a:gd name="connsiteY24" fmla="*/ 2628900 h 4436268"/>
                  <a:gd name="connsiteX25" fmla="*/ 42705 w 1647110"/>
                  <a:gd name="connsiteY25" fmla="*/ 2769719 h 4436268"/>
                  <a:gd name="connsiteX26" fmla="*/ 185023 w 1647110"/>
                  <a:gd name="connsiteY26" fmla="*/ 3050380 h 4436268"/>
                  <a:gd name="connsiteX27" fmla="*/ 258841 w 1647110"/>
                  <a:gd name="connsiteY27" fmla="*/ 3286125 h 4436268"/>
                  <a:gd name="connsiteX28" fmla="*/ 292179 w 1647110"/>
                  <a:gd name="connsiteY28" fmla="*/ 3514725 h 4436268"/>
                  <a:gd name="connsiteX29" fmla="*/ 535066 w 1647110"/>
                  <a:gd name="connsiteY29" fmla="*/ 3614737 h 4436268"/>
                  <a:gd name="connsiteX30" fmla="*/ 730329 w 1647110"/>
                  <a:gd name="connsiteY30" fmla="*/ 3702844 h 4436268"/>
                  <a:gd name="connsiteX31" fmla="*/ 856536 w 1647110"/>
                  <a:gd name="connsiteY31" fmla="*/ 3767138 h 4436268"/>
                  <a:gd name="connsiteX32" fmla="*/ 956548 w 1647110"/>
                  <a:gd name="connsiteY32" fmla="*/ 3800475 h 4436268"/>
                  <a:gd name="connsiteX33" fmla="*/ 958930 w 1647110"/>
                  <a:gd name="connsiteY33" fmla="*/ 4036218 h 4436268"/>
                  <a:gd name="connsiteX34" fmla="*/ 1082755 w 1647110"/>
                  <a:gd name="connsiteY34" fmla="*/ 4136230 h 4436268"/>
                  <a:gd name="connsiteX35" fmla="*/ 1213724 w 1647110"/>
                  <a:gd name="connsiteY35" fmla="*/ 4231480 h 4436268"/>
                  <a:gd name="connsiteX36" fmla="*/ 1318499 w 1647110"/>
                  <a:gd name="connsiteY36" fmla="*/ 4326730 h 4436268"/>
                  <a:gd name="connsiteX37" fmla="*/ 1401842 w 1647110"/>
                  <a:gd name="connsiteY37" fmla="*/ 4436268 h 4436268"/>
                  <a:gd name="connsiteX38" fmla="*/ 1537573 w 1647110"/>
                  <a:gd name="connsiteY38" fmla="*/ 4326730 h 4436268"/>
                  <a:gd name="connsiteX39" fmla="*/ 1647110 w 1647110"/>
                  <a:gd name="connsiteY39" fmla="*/ 4179093 h 4436268"/>
                  <a:gd name="connsiteX0" fmla="*/ 1535984 w 1640759"/>
                  <a:gd name="connsiteY0" fmla="*/ 0 h 4436268"/>
                  <a:gd name="connsiteX1" fmla="*/ 1443115 w 1640759"/>
                  <a:gd name="connsiteY1" fmla="*/ 14287 h 4436268"/>
                  <a:gd name="connsiteX2" fmla="*/ 1374059 w 1640759"/>
                  <a:gd name="connsiteY2" fmla="*/ 230980 h 4436268"/>
                  <a:gd name="connsiteX3" fmla="*/ 1219278 w 1640759"/>
                  <a:gd name="connsiteY3" fmla="*/ 266700 h 4436268"/>
                  <a:gd name="connsiteX4" fmla="*/ 1097835 w 1640759"/>
                  <a:gd name="connsiteY4" fmla="*/ 321468 h 4436268"/>
                  <a:gd name="connsiteX5" fmla="*/ 930438 w 1640759"/>
                  <a:gd name="connsiteY5" fmla="*/ 319492 h 4436268"/>
                  <a:gd name="connsiteX6" fmla="*/ 896261 w 1640759"/>
                  <a:gd name="connsiteY6" fmla="*/ 412133 h 4436268"/>
                  <a:gd name="connsiteX7" fmla="*/ 967650 w 1640759"/>
                  <a:gd name="connsiteY7" fmla="*/ 475591 h 4436268"/>
                  <a:gd name="connsiteX8" fmla="*/ 969247 w 1640759"/>
                  <a:gd name="connsiteY8" fmla="*/ 659606 h 4436268"/>
                  <a:gd name="connsiteX9" fmla="*/ 924002 w 1640759"/>
                  <a:gd name="connsiteY9" fmla="*/ 850107 h 4436268"/>
                  <a:gd name="connsiteX10" fmla="*/ 876378 w 1640759"/>
                  <a:gd name="connsiteY10" fmla="*/ 990600 h 4436268"/>
                  <a:gd name="connsiteX11" fmla="*/ 845637 w 1640759"/>
                  <a:gd name="connsiteY11" fmla="*/ 1074142 h 4436268"/>
                  <a:gd name="connsiteX12" fmla="*/ 709117 w 1640759"/>
                  <a:gd name="connsiteY12" fmla="*/ 1238648 h 4436268"/>
                  <a:gd name="connsiteX13" fmla="*/ 657286 w 1640759"/>
                  <a:gd name="connsiteY13" fmla="*/ 1278715 h 4436268"/>
                  <a:gd name="connsiteX14" fmla="*/ 566815 w 1640759"/>
                  <a:gd name="connsiteY14" fmla="*/ 1300162 h 4436268"/>
                  <a:gd name="connsiteX15" fmla="*/ 447753 w 1640759"/>
                  <a:gd name="connsiteY15" fmla="*/ 1319212 h 4436268"/>
                  <a:gd name="connsiteX16" fmla="*/ 414415 w 1640759"/>
                  <a:gd name="connsiteY16" fmla="*/ 1433512 h 4436268"/>
                  <a:gd name="connsiteX17" fmla="*/ 314403 w 1640759"/>
                  <a:gd name="connsiteY17" fmla="*/ 1564481 h 4436268"/>
                  <a:gd name="connsiteX18" fmla="*/ 323928 w 1640759"/>
                  <a:gd name="connsiteY18" fmla="*/ 1807368 h 4436268"/>
                  <a:gd name="connsiteX19" fmla="*/ 303988 w 1640759"/>
                  <a:gd name="connsiteY19" fmla="*/ 1919255 h 4436268"/>
                  <a:gd name="connsiteX20" fmla="*/ 334728 w 1640759"/>
                  <a:gd name="connsiteY20" fmla="*/ 1965481 h 4436268"/>
                  <a:gd name="connsiteX21" fmla="*/ 264927 w 1640759"/>
                  <a:gd name="connsiteY21" fmla="*/ 2200796 h 4436268"/>
                  <a:gd name="connsiteX22" fmla="*/ 256717 w 1640759"/>
                  <a:gd name="connsiteY22" fmla="*/ 2318865 h 4436268"/>
                  <a:gd name="connsiteX23" fmla="*/ 180077 w 1640759"/>
                  <a:gd name="connsiteY23" fmla="*/ 2378232 h 4436268"/>
                  <a:gd name="connsiteX24" fmla="*/ 76277 w 1640759"/>
                  <a:gd name="connsiteY24" fmla="*/ 2628900 h 4436268"/>
                  <a:gd name="connsiteX25" fmla="*/ 36354 w 1640759"/>
                  <a:gd name="connsiteY25" fmla="*/ 2769719 h 4436268"/>
                  <a:gd name="connsiteX26" fmla="*/ 178672 w 1640759"/>
                  <a:gd name="connsiteY26" fmla="*/ 3050380 h 4436268"/>
                  <a:gd name="connsiteX27" fmla="*/ 252490 w 1640759"/>
                  <a:gd name="connsiteY27" fmla="*/ 3286125 h 4436268"/>
                  <a:gd name="connsiteX28" fmla="*/ 285828 w 1640759"/>
                  <a:gd name="connsiteY28" fmla="*/ 3514725 h 4436268"/>
                  <a:gd name="connsiteX29" fmla="*/ 528715 w 1640759"/>
                  <a:gd name="connsiteY29" fmla="*/ 3614737 h 4436268"/>
                  <a:gd name="connsiteX30" fmla="*/ 723978 w 1640759"/>
                  <a:gd name="connsiteY30" fmla="*/ 3702844 h 4436268"/>
                  <a:gd name="connsiteX31" fmla="*/ 850185 w 1640759"/>
                  <a:gd name="connsiteY31" fmla="*/ 3767138 h 4436268"/>
                  <a:gd name="connsiteX32" fmla="*/ 950197 w 1640759"/>
                  <a:gd name="connsiteY32" fmla="*/ 3800475 h 4436268"/>
                  <a:gd name="connsiteX33" fmla="*/ 952579 w 1640759"/>
                  <a:gd name="connsiteY33" fmla="*/ 4036218 h 4436268"/>
                  <a:gd name="connsiteX34" fmla="*/ 1076404 w 1640759"/>
                  <a:gd name="connsiteY34" fmla="*/ 4136230 h 4436268"/>
                  <a:gd name="connsiteX35" fmla="*/ 1207373 w 1640759"/>
                  <a:gd name="connsiteY35" fmla="*/ 4231480 h 4436268"/>
                  <a:gd name="connsiteX36" fmla="*/ 1312148 w 1640759"/>
                  <a:gd name="connsiteY36" fmla="*/ 4326730 h 4436268"/>
                  <a:gd name="connsiteX37" fmla="*/ 1395491 w 1640759"/>
                  <a:gd name="connsiteY37" fmla="*/ 4436268 h 4436268"/>
                  <a:gd name="connsiteX38" fmla="*/ 1531222 w 1640759"/>
                  <a:gd name="connsiteY38" fmla="*/ 4326730 h 4436268"/>
                  <a:gd name="connsiteX39" fmla="*/ 1640759 w 1640759"/>
                  <a:gd name="connsiteY39" fmla="*/ 4179093 h 4436268"/>
                  <a:gd name="connsiteX0" fmla="*/ 1535984 w 1640759"/>
                  <a:gd name="connsiteY0" fmla="*/ 0 h 4436268"/>
                  <a:gd name="connsiteX1" fmla="*/ 1443115 w 1640759"/>
                  <a:gd name="connsiteY1" fmla="*/ 14287 h 4436268"/>
                  <a:gd name="connsiteX2" fmla="*/ 1374059 w 1640759"/>
                  <a:gd name="connsiteY2" fmla="*/ 230980 h 4436268"/>
                  <a:gd name="connsiteX3" fmla="*/ 1219278 w 1640759"/>
                  <a:gd name="connsiteY3" fmla="*/ 266700 h 4436268"/>
                  <a:gd name="connsiteX4" fmla="*/ 1097835 w 1640759"/>
                  <a:gd name="connsiteY4" fmla="*/ 321468 h 4436268"/>
                  <a:gd name="connsiteX5" fmla="*/ 930438 w 1640759"/>
                  <a:gd name="connsiteY5" fmla="*/ 319492 h 4436268"/>
                  <a:gd name="connsiteX6" fmla="*/ 896261 w 1640759"/>
                  <a:gd name="connsiteY6" fmla="*/ 412133 h 4436268"/>
                  <a:gd name="connsiteX7" fmla="*/ 967650 w 1640759"/>
                  <a:gd name="connsiteY7" fmla="*/ 475591 h 4436268"/>
                  <a:gd name="connsiteX8" fmla="*/ 969247 w 1640759"/>
                  <a:gd name="connsiteY8" fmla="*/ 659606 h 4436268"/>
                  <a:gd name="connsiteX9" fmla="*/ 924002 w 1640759"/>
                  <a:gd name="connsiteY9" fmla="*/ 850107 h 4436268"/>
                  <a:gd name="connsiteX10" fmla="*/ 876378 w 1640759"/>
                  <a:gd name="connsiteY10" fmla="*/ 990600 h 4436268"/>
                  <a:gd name="connsiteX11" fmla="*/ 845637 w 1640759"/>
                  <a:gd name="connsiteY11" fmla="*/ 1074142 h 4436268"/>
                  <a:gd name="connsiteX12" fmla="*/ 709117 w 1640759"/>
                  <a:gd name="connsiteY12" fmla="*/ 1238648 h 4436268"/>
                  <a:gd name="connsiteX13" fmla="*/ 657286 w 1640759"/>
                  <a:gd name="connsiteY13" fmla="*/ 1278715 h 4436268"/>
                  <a:gd name="connsiteX14" fmla="*/ 566815 w 1640759"/>
                  <a:gd name="connsiteY14" fmla="*/ 1300162 h 4436268"/>
                  <a:gd name="connsiteX15" fmla="*/ 447753 w 1640759"/>
                  <a:gd name="connsiteY15" fmla="*/ 1319212 h 4436268"/>
                  <a:gd name="connsiteX16" fmla="*/ 414415 w 1640759"/>
                  <a:gd name="connsiteY16" fmla="*/ 1433512 h 4436268"/>
                  <a:gd name="connsiteX17" fmla="*/ 314403 w 1640759"/>
                  <a:gd name="connsiteY17" fmla="*/ 1564481 h 4436268"/>
                  <a:gd name="connsiteX18" fmla="*/ 323928 w 1640759"/>
                  <a:gd name="connsiteY18" fmla="*/ 1807368 h 4436268"/>
                  <a:gd name="connsiteX19" fmla="*/ 303988 w 1640759"/>
                  <a:gd name="connsiteY19" fmla="*/ 1919255 h 4436268"/>
                  <a:gd name="connsiteX20" fmla="*/ 334728 w 1640759"/>
                  <a:gd name="connsiteY20" fmla="*/ 1965481 h 4436268"/>
                  <a:gd name="connsiteX21" fmla="*/ 264927 w 1640759"/>
                  <a:gd name="connsiteY21" fmla="*/ 2200796 h 4436268"/>
                  <a:gd name="connsiteX22" fmla="*/ 256717 w 1640759"/>
                  <a:gd name="connsiteY22" fmla="*/ 2318865 h 4436268"/>
                  <a:gd name="connsiteX23" fmla="*/ 180077 w 1640759"/>
                  <a:gd name="connsiteY23" fmla="*/ 2378232 h 4436268"/>
                  <a:gd name="connsiteX24" fmla="*/ 76277 w 1640759"/>
                  <a:gd name="connsiteY24" fmla="*/ 2628900 h 4436268"/>
                  <a:gd name="connsiteX25" fmla="*/ 36354 w 1640759"/>
                  <a:gd name="connsiteY25" fmla="*/ 2769719 h 4436268"/>
                  <a:gd name="connsiteX26" fmla="*/ 178672 w 1640759"/>
                  <a:gd name="connsiteY26" fmla="*/ 3050380 h 4436268"/>
                  <a:gd name="connsiteX27" fmla="*/ 252490 w 1640759"/>
                  <a:gd name="connsiteY27" fmla="*/ 3286125 h 4436268"/>
                  <a:gd name="connsiteX28" fmla="*/ 285828 w 1640759"/>
                  <a:gd name="connsiteY28" fmla="*/ 3514725 h 4436268"/>
                  <a:gd name="connsiteX29" fmla="*/ 528715 w 1640759"/>
                  <a:gd name="connsiteY29" fmla="*/ 3614737 h 4436268"/>
                  <a:gd name="connsiteX30" fmla="*/ 723978 w 1640759"/>
                  <a:gd name="connsiteY30" fmla="*/ 3702844 h 4436268"/>
                  <a:gd name="connsiteX31" fmla="*/ 850185 w 1640759"/>
                  <a:gd name="connsiteY31" fmla="*/ 3767138 h 4436268"/>
                  <a:gd name="connsiteX32" fmla="*/ 950197 w 1640759"/>
                  <a:gd name="connsiteY32" fmla="*/ 3800475 h 4436268"/>
                  <a:gd name="connsiteX33" fmla="*/ 952579 w 1640759"/>
                  <a:gd name="connsiteY33" fmla="*/ 4036218 h 4436268"/>
                  <a:gd name="connsiteX34" fmla="*/ 1076404 w 1640759"/>
                  <a:gd name="connsiteY34" fmla="*/ 4136230 h 4436268"/>
                  <a:gd name="connsiteX35" fmla="*/ 1207373 w 1640759"/>
                  <a:gd name="connsiteY35" fmla="*/ 4231480 h 4436268"/>
                  <a:gd name="connsiteX36" fmla="*/ 1312148 w 1640759"/>
                  <a:gd name="connsiteY36" fmla="*/ 4326730 h 4436268"/>
                  <a:gd name="connsiteX37" fmla="*/ 1395491 w 1640759"/>
                  <a:gd name="connsiteY37" fmla="*/ 4436268 h 4436268"/>
                  <a:gd name="connsiteX38" fmla="*/ 1531222 w 1640759"/>
                  <a:gd name="connsiteY38" fmla="*/ 4326730 h 4436268"/>
                  <a:gd name="connsiteX39" fmla="*/ 1640759 w 1640759"/>
                  <a:gd name="connsiteY39" fmla="*/ 4179093 h 4436268"/>
                  <a:gd name="connsiteX0" fmla="*/ 1530252 w 1635027"/>
                  <a:gd name="connsiteY0" fmla="*/ 0 h 4436268"/>
                  <a:gd name="connsiteX1" fmla="*/ 1437383 w 1635027"/>
                  <a:gd name="connsiteY1" fmla="*/ 14287 h 4436268"/>
                  <a:gd name="connsiteX2" fmla="*/ 1368327 w 1635027"/>
                  <a:gd name="connsiteY2" fmla="*/ 230980 h 4436268"/>
                  <a:gd name="connsiteX3" fmla="*/ 1213546 w 1635027"/>
                  <a:gd name="connsiteY3" fmla="*/ 266700 h 4436268"/>
                  <a:gd name="connsiteX4" fmla="*/ 1092103 w 1635027"/>
                  <a:gd name="connsiteY4" fmla="*/ 321468 h 4436268"/>
                  <a:gd name="connsiteX5" fmla="*/ 924706 w 1635027"/>
                  <a:gd name="connsiteY5" fmla="*/ 319492 h 4436268"/>
                  <a:gd name="connsiteX6" fmla="*/ 890529 w 1635027"/>
                  <a:gd name="connsiteY6" fmla="*/ 412133 h 4436268"/>
                  <a:gd name="connsiteX7" fmla="*/ 961918 w 1635027"/>
                  <a:gd name="connsiteY7" fmla="*/ 475591 h 4436268"/>
                  <a:gd name="connsiteX8" fmla="*/ 963515 w 1635027"/>
                  <a:gd name="connsiteY8" fmla="*/ 659606 h 4436268"/>
                  <a:gd name="connsiteX9" fmla="*/ 918270 w 1635027"/>
                  <a:gd name="connsiteY9" fmla="*/ 850107 h 4436268"/>
                  <a:gd name="connsiteX10" fmla="*/ 870646 w 1635027"/>
                  <a:gd name="connsiteY10" fmla="*/ 990600 h 4436268"/>
                  <a:gd name="connsiteX11" fmla="*/ 839905 w 1635027"/>
                  <a:gd name="connsiteY11" fmla="*/ 1074142 h 4436268"/>
                  <a:gd name="connsiteX12" fmla="*/ 703385 w 1635027"/>
                  <a:gd name="connsiteY12" fmla="*/ 1238648 h 4436268"/>
                  <a:gd name="connsiteX13" fmla="*/ 651554 w 1635027"/>
                  <a:gd name="connsiteY13" fmla="*/ 1278715 h 4436268"/>
                  <a:gd name="connsiteX14" fmla="*/ 561083 w 1635027"/>
                  <a:gd name="connsiteY14" fmla="*/ 1300162 h 4436268"/>
                  <a:gd name="connsiteX15" fmla="*/ 442021 w 1635027"/>
                  <a:gd name="connsiteY15" fmla="*/ 1319212 h 4436268"/>
                  <a:gd name="connsiteX16" fmla="*/ 408683 w 1635027"/>
                  <a:gd name="connsiteY16" fmla="*/ 1433512 h 4436268"/>
                  <a:gd name="connsiteX17" fmla="*/ 308671 w 1635027"/>
                  <a:gd name="connsiteY17" fmla="*/ 1564481 h 4436268"/>
                  <a:gd name="connsiteX18" fmla="*/ 318196 w 1635027"/>
                  <a:gd name="connsiteY18" fmla="*/ 1807368 h 4436268"/>
                  <a:gd name="connsiteX19" fmla="*/ 298256 w 1635027"/>
                  <a:gd name="connsiteY19" fmla="*/ 1919255 h 4436268"/>
                  <a:gd name="connsiteX20" fmla="*/ 328996 w 1635027"/>
                  <a:gd name="connsiteY20" fmla="*/ 1965481 h 4436268"/>
                  <a:gd name="connsiteX21" fmla="*/ 259195 w 1635027"/>
                  <a:gd name="connsiteY21" fmla="*/ 2200796 h 4436268"/>
                  <a:gd name="connsiteX22" fmla="*/ 250985 w 1635027"/>
                  <a:gd name="connsiteY22" fmla="*/ 2318865 h 4436268"/>
                  <a:gd name="connsiteX23" fmla="*/ 174345 w 1635027"/>
                  <a:gd name="connsiteY23" fmla="*/ 2378232 h 4436268"/>
                  <a:gd name="connsiteX24" fmla="*/ 70545 w 1635027"/>
                  <a:gd name="connsiteY24" fmla="*/ 2628900 h 4436268"/>
                  <a:gd name="connsiteX25" fmla="*/ 2119 w 1635027"/>
                  <a:gd name="connsiteY25" fmla="*/ 2712477 h 4436268"/>
                  <a:gd name="connsiteX26" fmla="*/ 30622 w 1635027"/>
                  <a:gd name="connsiteY26" fmla="*/ 2769719 h 4436268"/>
                  <a:gd name="connsiteX27" fmla="*/ 172940 w 1635027"/>
                  <a:gd name="connsiteY27" fmla="*/ 3050380 h 4436268"/>
                  <a:gd name="connsiteX28" fmla="*/ 246758 w 1635027"/>
                  <a:gd name="connsiteY28" fmla="*/ 3286125 h 4436268"/>
                  <a:gd name="connsiteX29" fmla="*/ 280096 w 1635027"/>
                  <a:gd name="connsiteY29" fmla="*/ 3514725 h 4436268"/>
                  <a:gd name="connsiteX30" fmla="*/ 522983 w 1635027"/>
                  <a:gd name="connsiteY30" fmla="*/ 3614737 h 4436268"/>
                  <a:gd name="connsiteX31" fmla="*/ 718246 w 1635027"/>
                  <a:gd name="connsiteY31" fmla="*/ 3702844 h 4436268"/>
                  <a:gd name="connsiteX32" fmla="*/ 844453 w 1635027"/>
                  <a:gd name="connsiteY32" fmla="*/ 3767138 h 4436268"/>
                  <a:gd name="connsiteX33" fmla="*/ 944465 w 1635027"/>
                  <a:gd name="connsiteY33" fmla="*/ 3800475 h 4436268"/>
                  <a:gd name="connsiteX34" fmla="*/ 946847 w 1635027"/>
                  <a:gd name="connsiteY34" fmla="*/ 4036218 h 4436268"/>
                  <a:gd name="connsiteX35" fmla="*/ 1070672 w 1635027"/>
                  <a:gd name="connsiteY35" fmla="*/ 4136230 h 4436268"/>
                  <a:gd name="connsiteX36" fmla="*/ 1201641 w 1635027"/>
                  <a:gd name="connsiteY36" fmla="*/ 4231480 h 4436268"/>
                  <a:gd name="connsiteX37" fmla="*/ 1306416 w 1635027"/>
                  <a:gd name="connsiteY37" fmla="*/ 4326730 h 4436268"/>
                  <a:gd name="connsiteX38" fmla="*/ 1389759 w 1635027"/>
                  <a:gd name="connsiteY38" fmla="*/ 4436268 h 4436268"/>
                  <a:gd name="connsiteX39" fmla="*/ 1525490 w 1635027"/>
                  <a:gd name="connsiteY39" fmla="*/ 4326730 h 4436268"/>
                  <a:gd name="connsiteX40" fmla="*/ 1635027 w 1635027"/>
                  <a:gd name="connsiteY40"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172108 w 1634195"/>
                  <a:gd name="connsiteY28" fmla="*/ 3050380 h 4436268"/>
                  <a:gd name="connsiteX29" fmla="*/ 245926 w 1634195"/>
                  <a:gd name="connsiteY29" fmla="*/ 3286125 h 4436268"/>
                  <a:gd name="connsiteX30" fmla="*/ 279264 w 1634195"/>
                  <a:gd name="connsiteY30" fmla="*/ 3514725 h 4436268"/>
                  <a:gd name="connsiteX31" fmla="*/ 522151 w 1634195"/>
                  <a:gd name="connsiteY31" fmla="*/ 3614737 h 4436268"/>
                  <a:gd name="connsiteX32" fmla="*/ 717414 w 1634195"/>
                  <a:gd name="connsiteY32" fmla="*/ 3702844 h 4436268"/>
                  <a:gd name="connsiteX33" fmla="*/ 843621 w 1634195"/>
                  <a:gd name="connsiteY33" fmla="*/ 3767138 h 4436268"/>
                  <a:gd name="connsiteX34" fmla="*/ 943633 w 1634195"/>
                  <a:gd name="connsiteY34" fmla="*/ 3800475 h 4436268"/>
                  <a:gd name="connsiteX35" fmla="*/ 946015 w 1634195"/>
                  <a:gd name="connsiteY35" fmla="*/ 4036218 h 4436268"/>
                  <a:gd name="connsiteX36" fmla="*/ 1069840 w 1634195"/>
                  <a:gd name="connsiteY36" fmla="*/ 4136230 h 4436268"/>
                  <a:gd name="connsiteX37" fmla="*/ 1200809 w 1634195"/>
                  <a:gd name="connsiteY37" fmla="*/ 4231480 h 4436268"/>
                  <a:gd name="connsiteX38" fmla="*/ 1305584 w 1634195"/>
                  <a:gd name="connsiteY38" fmla="*/ 4326730 h 4436268"/>
                  <a:gd name="connsiteX39" fmla="*/ 1388927 w 1634195"/>
                  <a:gd name="connsiteY39" fmla="*/ 4436268 h 4436268"/>
                  <a:gd name="connsiteX40" fmla="*/ 1524658 w 1634195"/>
                  <a:gd name="connsiteY40" fmla="*/ 4326730 h 4436268"/>
                  <a:gd name="connsiteX41" fmla="*/ 1634195 w 1634195"/>
                  <a:gd name="connsiteY41"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50380 h 4436268"/>
                  <a:gd name="connsiteX30" fmla="*/ 245926 w 1634195"/>
                  <a:gd name="connsiteY30" fmla="*/ 3286125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45926 w 1634195"/>
                  <a:gd name="connsiteY30" fmla="*/ 3286125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53858 w 1634195"/>
                  <a:gd name="connsiteY30" fmla="*/ 3307278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53858 w 1634195"/>
                  <a:gd name="connsiteY30" fmla="*/ 3307278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14082 w 1634195"/>
                  <a:gd name="connsiteY43" fmla="*/ 4316154 h 4436268"/>
                  <a:gd name="connsiteX44" fmla="*/ 1634195 w 1634195"/>
                  <a:gd name="connsiteY44" fmla="*/ 4179093 h 4436268"/>
                  <a:gd name="connsiteX0" fmla="*/ 1529420 w 1660636"/>
                  <a:gd name="connsiteY0" fmla="*/ 0 h 4436268"/>
                  <a:gd name="connsiteX1" fmla="*/ 1436551 w 1660636"/>
                  <a:gd name="connsiteY1" fmla="*/ 14287 h 4436268"/>
                  <a:gd name="connsiteX2" fmla="*/ 1367495 w 1660636"/>
                  <a:gd name="connsiteY2" fmla="*/ 230980 h 4436268"/>
                  <a:gd name="connsiteX3" fmla="*/ 1212714 w 1660636"/>
                  <a:gd name="connsiteY3" fmla="*/ 266700 h 4436268"/>
                  <a:gd name="connsiteX4" fmla="*/ 1091271 w 1660636"/>
                  <a:gd name="connsiteY4" fmla="*/ 321468 h 4436268"/>
                  <a:gd name="connsiteX5" fmla="*/ 923874 w 1660636"/>
                  <a:gd name="connsiteY5" fmla="*/ 319492 h 4436268"/>
                  <a:gd name="connsiteX6" fmla="*/ 889697 w 1660636"/>
                  <a:gd name="connsiteY6" fmla="*/ 412133 h 4436268"/>
                  <a:gd name="connsiteX7" fmla="*/ 961086 w 1660636"/>
                  <a:gd name="connsiteY7" fmla="*/ 475591 h 4436268"/>
                  <a:gd name="connsiteX8" fmla="*/ 962683 w 1660636"/>
                  <a:gd name="connsiteY8" fmla="*/ 659606 h 4436268"/>
                  <a:gd name="connsiteX9" fmla="*/ 917438 w 1660636"/>
                  <a:gd name="connsiteY9" fmla="*/ 850107 h 4436268"/>
                  <a:gd name="connsiteX10" fmla="*/ 869814 w 1660636"/>
                  <a:gd name="connsiteY10" fmla="*/ 990600 h 4436268"/>
                  <a:gd name="connsiteX11" fmla="*/ 839073 w 1660636"/>
                  <a:gd name="connsiteY11" fmla="*/ 1074142 h 4436268"/>
                  <a:gd name="connsiteX12" fmla="*/ 702553 w 1660636"/>
                  <a:gd name="connsiteY12" fmla="*/ 1238648 h 4436268"/>
                  <a:gd name="connsiteX13" fmla="*/ 650722 w 1660636"/>
                  <a:gd name="connsiteY13" fmla="*/ 1278715 h 4436268"/>
                  <a:gd name="connsiteX14" fmla="*/ 560251 w 1660636"/>
                  <a:gd name="connsiteY14" fmla="*/ 1300162 h 4436268"/>
                  <a:gd name="connsiteX15" fmla="*/ 441189 w 1660636"/>
                  <a:gd name="connsiteY15" fmla="*/ 1319212 h 4436268"/>
                  <a:gd name="connsiteX16" fmla="*/ 407851 w 1660636"/>
                  <a:gd name="connsiteY16" fmla="*/ 1433512 h 4436268"/>
                  <a:gd name="connsiteX17" fmla="*/ 307839 w 1660636"/>
                  <a:gd name="connsiteY17" fmla="*/ 1564481 h 4436268"/>
                  <a:gd name="connsiteX18" fmla="*/ 317364 w 1660636"/>
                  <a:gd name="connsiteY18" fmla="*/ 1807368 h 4436268"/>
                  <a:gd name="connsiteX19" fmla="*/ 297424 w 1660636"/>
                  <a:gd name="connsiteY19" fmla="*/ 1919255 h 4436268"/>
                  <a:gd name="connsiteX20" fmla="*/ 328164 w 1660636"/>
                  <a:gd name="connsiteY20" fmla="*/ 1965481 h 4436268"/>
                  <a:gd name="connsiteX21" fmla="*/ 258363 w 1660636"/>
                  <a:gd name="connsiteY21" fmla="*/ 2200796 h 4436268"/>
                  <a:gd name="connsiteX22" fmla="*/ 250153 w 1660636"/>
                  <a:gd name="connsiteY22" fmla="*/ 2318865 h 4436268"/>
                  <a:gd name="connsiteX23" fmla="*/ 173513 w 1660636"/>
                  <a:gd name="connsiteY23" fmla="*/ 2378232 h 4436268"/>
                  <a:gd name="connsiteX24" fmla="*/ 69713 w 1660636"/>
                  <a:gd name="connsiteY24" fmla="*/ 2628900 h 4436268"/>
                  <a:gd name="connsiteX25" fmla="*/ 1287 w 1660636"/>
                  <a:gd name="connsiteY25" fmla="*/ 2712477 h 4436268"/>
                  <a:gd name="connsiteX26" fmla="*/ 29790 w 1660636"/>
                  <a:gd name="connsiteY26" fmla="*/ 2769719 h 4436268"/>
                  <a:gd name="connsiteX27" fmla="*/ 75321 w 1660636"/>
                  <a:gd name="connsiteY27" fmla="*/ 2794443 h 4436268"/>
                  <a:gd name="connsiteX28" fmla="*/ 80608 w 1660636"/>
                  <a:gd name="connsiteY28" fmla="*/ 2937223 h 4436268"/>
                  <a:gd name="connsiteX29" fmla="*/ 172108 w 1660636"/>
                  <a:gd name="connsiteY29" fmla="*/ 3026583 h 4436268"/>
                  <a:gd name="connsiteX30" fmla="*/ 154642 w 1660636"/>
                  <a:gd name="connsiteY30" fmla="*/ 3225427 h 4436268"/>
                  <a:gd name="connsiteX31" fmla="*/ 253858 w 1660636"/>
                  <a:gd name="connsiteY31" fmla="*/ 3307278 h 4436268"/>
                  <a:gd name="connsiteX32" fmla="*/ 279264 w 1660636"/>
                  <a:gd name="connsiteY32" fmla="*/ 3514725 h 4436268"/>
                  <a:gd name="connsiteX33" fmla="*/ 514219 w 1660636"/>
                  <a:gd name="connsiteY33" fmla="*/ 3625314 h 4436268"/>
                  <a:gd name="connsiteX34" fmla="*/ 704194 w 1660636"/>
                  <a:gd name="connsiteY34" fmla="*/ 3708132 h 4436268"/>
                  <a:gd name="connsiteX35" fmla="*/ 909722 w 1660636"/>
                  <a:gd name="connsiteY35" fmla="*/ 3679884 h 4436268"/>
                  <a:gd name="connsiteX36" fmla="*/ 993871 w 1660636"/>
                  <a:gd name="connsiteY36" fmla="*/ 3776679 h 4436268"/>
                  <a:gd name="connsiteX37" fmla="*/ 950508 w 1660636"/>
                  <a:gd name="connsiteY37" fmla="*/ 3844140 h 4436268"/>
                  <a:gd name="connsiteX38" fmla="*/ 943371 w 1660636"/>
                  <a:gd name="connsiteY38" fmla="*/ 4046795 h 4436268"/>
                  <a:gd name="connsiteX39" fmla="*/ 1069840 w 1660636"/>
                  <a:gd name="connsiteY39" fmla="*/ 4160027 h 4436268"/>
                  <a:gd name="connsiteX40" fmla="*/ 1200809 w 1660636"/>
                  <a:gd name="connsiteY40" fmla="*/ 4231480 h 4436268"/>
                  <a:gd name="connsiteX41" fmla="*/ 1305584 w 1660636"/>
                  <a:gd name="connsiteY41" fmla="*/ 4326730 h 4436268"/>
                  <a:gd name="connsiteX42" fmla="*/ 1388927 w 1660636"/>
                  <a:gd name="connsiteY42" fmla="*/ 4436268 h 4436268"/>
                  <a:gd name="connsiteX43" fmla="*/ 1514082 w 1660636"/>
                  <a:gd name="connsiteY43" fmla="*/ 4316154 h 4436268"/>
                  <a:gd name="connsiteX44" fmla="*/ 1660636 w 1660636"/>
                  <a:gd name="connsiteY44" fmla="*/ 4099771 h 4436268"/>
                  <a:gd name="connsiteX0" fmla="*/ 1529420 w 1660636"/>
                  <a:gd name="connsiteY0" fmla="*/ 0 h 4436268"/>
                  <a:gd name="connsiteX1" fmla="*/ 1436551 w 1660636"/>
                  <a:gd name="connsiteY1" fmla="*/ 14287 h 4436268"/>
                  <a:gd name="connsiteX2" fmla="*/ 1367495 w 1660636"/>
                  <a:gd name="connsiteY2" fmla="*/ 230980 h 4436268"/>
                  <a:gd name="connsiteX3" fmla="*/ 1212714 w 1660636"/>
                  <a:gd name="connsiteY3" fmla="*/ 266700 h 4436268"/>
                  <a:gd name="connsiteX4" fmla="*/ 1091271 w 1660636"/>
                  <a:gd name="connsiteY4" fmla="*/ 321468 h 4436268"/>
                  <a:gd name="connsiteX5" fmla="*/ 923874 w 1660636"/>
                  <a:gd name="connsiteY5" fmla="*/ 319492 h 4436268"/>
                  <a:gd name="connsiteX6" fmla="*/ 889697 w 1660636"/>
                  <a:gd name="connsiteY6" fmla="*/ 412133 h 4436268"/>
                  <a:gd name="connsiteX7" fmla="*/ 961086 w 1660636"/>
                  <a:gd name="connsiteY7" fmla="*/ 475591 h 4436268"/>
                  <a:gd name="connsiteX8" fmla="*/ 962683 w 1660636"/>
                  <a:gd name="connsiteY8" fmla="*/ 659606 h 4436268"/>
                  <a:gd name="connsiteX9" fmla="*/ 917438 w 1660636"/>
                  <a:gd name="connsiteY9" fmla="*/ 850107 h 4436268"/>
                  <a:gd name="connsiteX10" fmla="*/ 869814 w 1660636"/>
                  <a:gd name="connsiteY10" fmla="*/ 990600 h 4436268"/>
                  <a:gd name="connsiteX11" fmla="*/ 839073 w 1660636"/>
                  <a:gd name="connsiteY11" fmla="*/ 1074142 h 4436268"/>
                  <a:gd name="connsiteX12" fmla="*/ 702553 w 1660636"/>
                  <a:gd name="connsiteY12" fmla="*/ 1238648 h 4436268"/>
                  <a:gd name="connsiteX13" fmla="*/ 650722 w 1660636"/>
                  <a:gd name="connsiteY13" fmla="*/ 1278715 h 4436268"/>
                  <a:gd name="connsiteX14" fmla="*/ 560251 w 1660636"/>
                  <a:gd name="connsiteY14" fmla="*/ 1300162 h 4436268"/>
                  <a:gd name="connsiteX15" fmla="*/ 441189 w 1660636"/>
                  <a:gd name="connsiteY15" fmla="*/ 1319212 h 4436268"/>
                  <a:gd name="connsiteX16" fmla="*/ 407851 w 1660636"/>
                  <a:gd name="connsiteY16" fmla="*/ 1433512 h 4436268"/>
                  <a:gd name="connsiteX17" fmla="*/ 307839 w 1660636"/>
                  <a:gd name="connsiteY17" fmla="*/ 1564481 h 4436268"/>
                  <a:gd name="connsiteX18" fmla="*/ 317364 w 1660636"/>
                  <a:gd name="connsiteY18" fmla="*/ 1807368 h 4436268"/>
                  <a:gd name="connsiteX19" fmla="*/ 297424 w 1660636"/>
                  <a:gd name="connsiteY19" fmla="*/ 1919255 h 4436268"/>
                  <a:gd name="connsiteX20" fmla="*/ 328164 w 1660636"/>
                  <a:gd name="connsiteY20" fmla="*/ 1965481 h 4436268"/>
                  <a:gd name="connsiteX21" fmla="*/ 258363 w 1660636"/>
                  <a:gd name="connsiteY21" fmla="*/ 2200796 h 4436268"/>
                  <a:gd name="connsiteX22" fmla="*/ 250153 w 1660636"/>
                  <a:gd name="connsiteY22" fmla="*/ 2318865 h 4436268"/>
                  <a:gd name="connsiteX23" fmla="*/ 173513 w 1660636"/>
                  <a:gd name="connsiteY23" fmla="*/ 2378232 h 4436268"/>
                  <a:gd name="connsiteX24" fmla="*/ 69713 w 1660636"/>
                  <a:gd name="connsiteY24" fmla="*/ 2628900 h 4436268"/>
                  <a:gd name="connsiteX25" fmla="*/ 1287 w 1660636"/>
                  <a:gd name="connsiteY25" fmla="*/ 2712477 h 4436268"/>
                  <a:gd name="connsiteX26" fmla="*/ 29790 w 1660636"/>
                  <a:gd name="connsiteY26" fmla="*/ 2769719 h 4436268"/>
                  <a:gd name="connsiteX27" fmla="*/ 75321 w 1660636"/>
                  <a:gd name="connsiteY27" fmla="*/ 2794443 h 4436268"/>
                  <a:gd name="connsiteX28" fmla="*/ 80608 w 1660636"/>
                  <a:gd name="connsiteY28" fmla="*/ 2937223 h 4436268"/>
                  <a:gd name="connsiteX29" fmla="*/ 172108 w 1660636"/>
                  <a:gd name="connsiteY29" fmla="*/ 3026583 h 4436268"/>
                  <a:gd name="connsiteX30" fmla="*/ 154642 w 1660636"/>
                  <a:gd name="connsiteY30" fmla="*/ 3225427 h 4436268"/>
                  <a:gd name="connsiteX31" fmla="*/ 253858 w 1660636"/>
                  <a:gd name="connsiteY31" fmla="*/ 3307278 h 4436268"/>
                  <a:gd name="connsiteX32" fmla="*/ 279264 w 1660636"/>
                  <a:gd name="connsiteY32" fmla="*/ 3514725 h 4436268"/>
                  <a:gd name="connsiteX33" fmla="*/ 514219 w 1660636"/>
                  <a:gd name="connsiteY33" fmla="*/ 3625314 h 4436268"/>
                  <a:gd name="connsiteX34" fmla="*/ 704194 w 1660636"/>
                  <a:gd name="connsiteY34" fmla="*/ 3708132 h 4436268"/>
                  <a:gd name="connsiteX35" fmla="*/ 909722 w 1660636"/>
                  <a:gd name="connsiteY35" fmla="*/ 3679884 h 4436268"/>
                  <a:gd name="connsiteX36" fmla="*/ 993871 w 1660636"/>
                  <a:gd name="connsiteY36" fmla="*/ 3776679 h 4436268"/>
                  <a:gd name="connsiteX37" fmla="*/ 950508 w 1660636"/>
                  <a:gd name="connsiteY37" fmla="*/ 3844140 h 4436268"/>
                  <a:gd name="connsiteX38" fmla="*/ 943371 w 1660636"/>
                  <a:gd name="connsiteY38" fmla="*/ 4046795 h 4436268"/>
                  <a:gd name="connsiteX39" fmla="*/ 1069840 w 1660636"/>
                  <a:gd name="connsiteY39" fmla="*/ 4160027 h 4436268"/>
                  <a:gd name="connsiteX40" fmla="*/ 1200809 w 1660636"/>
                  <a:gd name="connsiteY40" fmla="*/ 4231480 h 4436268"/>
                  <a:gd name="connsiteX41" fmla="*/ 1305584 w 1660636"/>
                  <a:gd name="connsiteY41" fmla="*/ 4326730 h 4436268"/>
                  <a:gd name="connsiteX42" fmla="*/ 1388927 w 1660636"/>
                  <a:gd name="connsiteY42" fmla="*/ 4436268 h 4436268"/>
                  <a:gd name="connsiteX43" fmla="*/ 1514082 w 1660636"/>
                  <a:gd name="connsiteY43" fmla="*/ 4316154 h 4436268"/>
                  <a:gd name="connsiteX44" fmla="*/ 1660636 w 1660636"/>
                  <a:gd name="connsiteY44" fmla="*/ 4099771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63280" h="4436268">
                    <a:moveTo>
                      <a:pt x="1529420" y="0"/>
                    </a:moveTo>
                    <a:lnTo>
                      <a:pt x="1436551" y="14287"/>
                    </a:lnTo>
                    <a:lnTo>
                      <a:pt x="1367495" y="230980"/>
                    </a:lnTo>
                    <a:cubicBezTo>
                      <a:pt x="1339713" y="335756"/>
                      <a:pt x="1264308" y="254793"/>
                      <a:pt x="1212714" y="266700"/>
                    </a:cubicBezTo>
                    <a:cubicBezTo>
                      <a:pt x="1090477" y="213519"/>
                      <a:pt x="1115877" y="293687"/>
                      <a:pt x="1091271" y="321468"/>
                    </a:cubicBezTo>
                    <a:cubicBezTo>
                      <a:pt x="1068256" y="376807"/>
                      <a:pt x="1024681" y="320285"/>
                      <a:pt x="923874" y="319492"/>
                    </a:cubicBezTo>
                    <a:cubicBezTo>
                      <a:pt x="889838" y="332840"/>
                      <a:pt x="883229" y="355447"/>
                      <a:pt x="889697" y="412133"/>
                    </a:cubicBezTo>
                    <a:cubicBezTo>
                      <a:pt x="890611" y="450488"/>
                      <a:pt x="948922" y="434346"/>
                      <a:pt x="961086" y="475591"/>
                    </a:cubicBezTo>
                    <a:cubicBezTo>
                      <a:pt x="973250" y="516837"/>
                      <a:pt x="964670" y="609526"/>
                      <a:pt x="962683" y="659606"/>
                    </a:cubicBezTo>
                    <a:cubicBezTo>
                      <a:pt x="980940" y="747712"/>
                      <a:pt x="939663" y="792957"/>
                      <a:pt x="917438" y="850107"/>
                    </a:cubicBezTo>
                    <a:lnTo>
                      <a:pt x="869814" y="990600"/>
                    </a:lnTo>
                    <a:lnTo>
                      <a:pt x="839073" y="1074142"/>
                    </a:lnTo>
                    <a:cubicBezTo>
                      <a:pt x="776824" y="1157117"/>
                      <a:pt x="706522" y="1218805"/>
                      <a:pt x="702553" y="1238648"/>
                    </a:cubicBezTo>
                    <a:cubicBezTo>
                      <a:pt x="667195" y="1268777"/>
                      <a:pt x="669151" y="1265819"/>
                      <a:pt x="650722" y="1278715"/>
                    </a:cubicBezTo>
                    <a:cubicBezTo>
                      <a:pt x="628249" y="1317361"/>
                      <a:pt x="582476" y="1316037"/>
                      <a:pt x="560251" y="1300162"/>
                    </a:cubicBezTo>
                    <a:cubicBezTo>
                      <a:pt x="483258" y="1357313"/>
                      <a:pt x="484845" y="1328737"/>
                      <a:pt x="441189" y="1319212"/>
                    </a:cubicBezTo>
                    <a:cubicBezTo>
                      <a:pt x="358639" y="1338262"/>
                      <a:pt x="402295" y="1397793"/>
                      <a:pt x="407851" y="1433512"/>
                    </a:cubicBezTo>
                    <a:cubicBezTo>
                      <a:pt x="398326" y="1555750"/>
                      <a:pt x="343557" y="1530350"/>
                      <a:pt x="307839" y="1564481"/>
                    </a:cubicBezTo>
                    <a:cubicBezTo>
                      <a:pt x="256245" y="1592263"/>
                      <a:pt x="323714" y="1727199"/>
                      <a:pt x="317364" y="1807368"/>
                    </a:cubicBezTo>
                    <a:cubicBezTo>
                      <a:pt x="318713" y="1859887"/>
                      <a:pt x="295624" y="1892903"/>
                      <a:pt x="297424" y="1919255"/>
                    </a:cubicBezTo>
                    <a:cubicBezTo>
                      <a:pt x="299224" y="1945607"/>
                      <a:pt x="346132" y="1926490"/>
                      <a:pt x="328164" y="1965481"/>
                    </a:cubicBezTo>
                    <a:cubicBezTo>
                      <a:pt x="314669" y="2011122"/>
                      <a:pt x="288127" y="2134519"/>
                      <a:pt x="258363" y="2200796"/>
                    </a:cubicBezTo>
                    <a:cubicBezTo>
                      <a:pt x="244252" y="2239566"/>
                      <a:pt x="264295" y="2289292"/>
                      <a:pt x="250153" y="2318865"/>
                    </a:cubicBezTo>
                    <a:cubicBezTo>
                      <a:pt x="236011" y="2348438"/>
                      <a:pt x="200452" y="2332099"/>
                      <a:pt x="173513" y="2378232"/>
                    </a:cubicBezTo>
                    <a:cubicBezTo>
                      <a:pt x="148112" y="2476657"/>
                      <a:pt x="149882" y="2520949"/>
                      <a:pt x="69713" y="2628900"/>
                    </a:cubicBezTo>
                    <a:cubicBezTo>
                      <a:pt x="43212" y="2685048"/>
                      <a:pt x="7941" y="2689007"/>
                      <a:pt x="1287" y="2712477"/>
                    </a:cubicBezTo>
                    <a:cubicBezTo>
                      <a:pt x="-5367" y="2735947"/>
                      <a:pt x="15248" y="2747245"/>
                      <a:pt x="29790" y="2769719"/>
                    </a:cubicBezTo>
                    <a:cubicBezTo>
                      <a:pt x="44332" y="2792193"/>
                      <a:pt x="61123" y="2773136"/>
                      <a:pt x="75321" y="2794443"/>
                    </a:cubicBezTo>
                    <a:cubicBezTo>
                      <a:pt x="89520" y="2815750"/>
                      <a:pt x="64477" y="2894567"/>
                      <a:pt x="80608" y="2937223"/>
                    </a:cubicBezTo>
                    <a:cubicBezTo>
                      <a:pt x="96739" y="2979879"/>
                      <a:pt x="154040" y="2982075"/>
                      <a:pt x="172108" y="3026583"/>
                    </a:cubicBezTo>
                    <a:cubicBezTo>
                      <a:pt x="166379" y="3065803"/>
                      <a:pt x="141017" y="3178645"/>
                      <a:pt x="154642" y="3225427"/>
                    </a:cubicBezTo>
                    <a:cubicBezTo>
                      <a:pt x="168267" y="3272210"/>
                      <a:pt x="230884" y="3276688"/>
                      <a:pt x="253858" y="3307278"/>
                    </a:cubicBezTo>
                    <a:cubicBezTo>
                      <a:pt x="317358" y="3338234"/>
                      <a:pt x="268151" y="3438525"/>
                      <a:pt x="279264" y="3514725"/>
                    </a:cubicBezTo>
                    <a:cubicBezTo>
                      <a:pt x="343557" y="3588544"/>
                      <a:pt x="428495" y="3611027"/>
                      <a:pt x="514219" y="3625314"/>
                    </a:cubicBezTo>
                    <a:cubicBezTo>
                      <a:pt x="584069" y="3649127"/>
                      <a:pt x="639106" y="3674794"/>
                      <a:pt x="704194" y="3708132"/>
                    </a:cubicBezTo>
                    <a:cubicBezTo>
                      <a:pt x="746263" y="3808144"/>
                      <a:pt x="858902" y="3692332"/>
                      <a:pt x="909722" y="3679884"/>
                    </a:cubicBezTo>
                    <a:cubicBezTo>
                      <a:pt x="943982" y="3689135"/>
                      <a:pt x="972183" y="3725193"/>
                      <a:pt x="993871" y="3776679"/>
                    </a:cubicBezTo>
                    <a:cubicBezTo>
                      <a:pt x="1005076" y="3811106"/>
                      <a:pt x="958484" y="3800883"/>
                      <a:pt x="950508" y="3844140"/>
                    </a:cubicBezTo>
                    <a:cubicBezTo>
                      <a:pt x="942532" y="3887397"/>
                      <a:pt x="927889" y="4005164"/>
                      <a:pt x="943371" y="4046795"/>
                    </a:cubicBezTo>
                    <a:cubicBezTo>
                      <a:pt x="946685" y="4136376"/>
                      <a:pt x="1029364" y="4133834"/>
                      <a:pt x="1069840" y="4160027"/>
                    </a:cubicBezTo>
                    <a:cubicBezTo>
                      <a:pt x="1089808" y="4197076"/>
                      <a:pt x="1105956" y="4289027"/>
                      <a:pt x="1200809" y="4231480"/>
                    </a:cubicBezTo>
                    <a:cubicBezTo>
                      <a:pt x="1284549" y="4188221"/>
                      <a:pt x="1298440" y="4277517"/>
                      <a:pt x="1305584" y="4326730"/>
                    </a:cubicBezTo>
                    <a:cubicBezTo>
                      <a:pt x="1326221" y="4375942"/>
                      <a:pt x="1335350" y="4435872"/>
                      <a:pt x="1388927" y="4436268"/>
                    </a:cubicBezTo>
                    <a:cubicBezTo>
                      <a:pt x="1450840" y="4417615"/>
                      <a:pt x="1424663" y="4368933"/>
                      <a:pt x="1514082" y="4316154"/>
                    </a:cubicBezTo>
                    <a:cubicBezTo>
                      <a:pt x="1556155" y="4260730"/>
                      <a:pt x="1632201" y="4102401"/>
                      <a:pt x="1663280" y="4075975"/>
                    </a:cubicBezTo>
                  </a:path>
                </a:pathLst>
              </a:custGeom>
              <a:noFill/>
              <a:ln w="28575">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53" name="צורה חופשית 52"/>
              <p:cNvSpPr/>
              <p:nvPr/>
            </p:nvSpPr>
            <p:spPr>
              <a:xfrm>
                <a:off x="7305677" y="525022"/>
                <a:ext cx="1305154" cy="513957"/>
              </a:xfrm>
              <a:custGeom>
                <a:avLst/>
                <a:gdLst>
                  <a:gd name="connsiteX0" fmla="*/ 1283493 w 1283493"/>
                  <a:gd name="connsiteY0" fmla="*/ 54769 h 466725"/>
                  <a:gd name="connsiteX1" fmla="*/ 1102518 w 1283493"/>
                  <a:gd name="connsiteY1" fmla="*/ 92869 h 466725"/>
                  <a:gd name="connsiteX2" fmla="*/ 802481 w 1283493"/>
                  <a:gd name="connsiteY2" fmla="*/ 0 h 466725"/>
                  <a:gd name="connsiteX3" fmla="*/ 709612 w 1283493"/>
                  <a:gd name="connsiteY3" fmla="*/ 90488 h 466725"/>
                  <a:gd name="connsiteX4" fmla="*/ 711993 w 1283493"/>
                  <a:gd name="connsiteY4" fmla="*/ 283369 h 466725"/>
                  <a:gd name="connsiteX5" fmla="*/ 583406 w 1283493"/>
                  <a:gd name="connsiteY5" fmla="*/ 333375 h 466725"/>
                  <a:gd name="connsiteX6" fmla="*/ 307181 w 1283493"/>
                  <a:gd name="connsiteY6" fmla="*/ 411957 h 466725"/>
                  <a:gd name="connsiteX7" fmla="*/ 159543 w 1283493"/>
                  <a:gd name="connsiteY7" fmla="*/ 466725 h 466725"/>
                  <a:gd name="connsiteX8" fmla="*/ 26193 w 1283493"/>
                  <a:gd name="connsiteY8" fmla="*/ 421482 h 466725"/>
                  <a:gd name="connsiteX9" fmla="*/ 0 w 1283493"/>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59680 w 1259680"/>
                  <a:gd name="connsiteY0" fmla="*/ 50007 h 466725"/>
                  <a:gd name="connsiteX1" fmla="*/ 1102518 w 1259680"/>
                  <a:gd name="connsiteY1" fmla="*/ 92869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50007 h 466725"/>
                  <a:gd name="connsiteX1" fmla="*/ 1100136 w 1259680"/>
                  <a:gd name="connsiteY1" fmla="*/ 80963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50007 h 466725"/>
                  <a:gd name="connsiteX1" fmla="*/ 1100136 w 1259680"/>
                  <a:gd name="connsiteY1" fmla="*/ 80963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62253 h 478971"/>
                  <a:gd name="connsiteX1" fmla="*/ 1100136 w 1259680"/>
                  <a:gd name="connsiteY1" fmla="*/ 93209 h 478971"/>
                  <a:gd name="connsiteX2" fmla="*/ 802481 w 1259680"/>
                  <a:gd name="connsiteY2" fmla="*/ 12246 h 478971"/>
                  <a:gd name="connsiteX3" fmla="*/ 709612 w 1259680"/>
                  <a:gd name="connsiteY3" fmla="*/ 102734 h 478971"/>
                  <a:gd name="connsiteX4" fmla="*/ 711993 w 1259680"/>
                  <a:gd name="connsiteY4" fmla="*/ 295615 h 478971"/>
                  <a:gd name="connsiteX5" fmla="*/ 583406 w 1259680"/>
                  <a:gd name="connsiteY5" fmla="*/ 345621 h 478971"/>
                  <a:gd name="connsiteX6" fmla="*/ 307181 w 1259680"/>
                  <a:gd name="connsiteY6" fmla="*/ 424203 h 478971"/>
                  <a:gd name="connsiteX7" fmla="*/ 159543 w 1259680"/>
                  <a:gd name="connsiteY7" fmla="*/ 478971 h 478971"/>
                  <a:gd name="connsiteX8" fmla="*/ 26193 w 1259680"/>
                  <a:gd name="connsiteY8" fmla="*/ 433728 h 478971"/>
                  <a:gd name="connsiteX9" fmla="*/ 0 w 1259680"/>
                  <a:gd name="connsiteY9" fmla="*/ 433728 h 478971"/>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11993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11993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6318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6318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95283"/>
                  <a:gd name="connsiteX1" fmla="*/ 1100136 w 1259680"/>
                  <a:gd name="connsiteY1" fmla="*/ 91724 h 495283"/>
                  <a:gd name="connsiteX2" fmla="*/ 802481 w 1259680"/>
                  <a:gd name="connsiteY2" fmla="*/ 10761 h 495283"/>
                  <a:gd name="connsiteX3" fmla="*/ 709612 w 1259680"/>
                  <a:gd name="connsiteY3" fmla="*/ 101249 h 495283"/>
                  <a:gd name="connsiteX4" fmla="*/ 726280 w 1259680"/>
                  <a:gd name="connsiteY4" fmla="*/ 294130 h 495283"/>
                  <a:gd name="connsiteX5" fmla="*/ 581025 w 1259680"/>
                  <a:gd name="connsiteY5" fmla="*/ 358423 h 495283"/>
                  <a:gd name="connsiteX6" fmla="*/ 311944 w 1259680"/>
                  <a:gd name="connsiteY6" fmla="*/ 429861 h 495283"/>
                  <a:gd name="connsiteX7" fmla="*/ 159543 w 1259680"/>
                  <a:gd name="connsiteY7" fmla="*/ 477486 h 495283"/>
                  <a:gd name="connsiteX8" fmla="*/ 26193 w 1259680"/>
                  <a:gd name="connsiteY8" fmla="*/ 432243 h 495283"/>
                  <a:gd name="connsiteX9" fmla="*/ 0 w 1259680"/>
                  <a:gd name="connsiteY9" fmla="*/ 432243 h 495283"/>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8645 w 1259680"/>
                  <a:gd name="connsiteY5" fmla="*/ 360804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8645 w 1259680"/>
                  <a:gd name="connsiteY5" fmla="*/ 356042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6663"/>
                  <a:gd name="connsiteX1" fmla="*/ 1100136 w 1259680"/>
                  <a:gd name="connsiteY1" fmla="*/ 91724 h 506663"/>
                  <a:gd name="connsiteX2" fmla="*/ 802481 w 1259680"/>
                  <a:gd name="connsiteY2" fmla="*/ 10761 h 506663"/>
                  <a:gd name="connsiteX3" fmla="*/ 709612 w 1259680"/>
                  <a:gd name="connsiteY3" fmla="*/ 101249 h 506663"/>
                  <a:gd name="connsiteX4" fmla="*/ 726280 w 1259680"/>
                  <a:gd name="connsiteY4" fmla="*/ 294130 h 506663"/>
                  <a:gd name="connsiteX5" fmla="*/ 578645 w 1259680"/>
                  <a:gd name="connsiteY5" fmla="*/ 356042 h 506663"/>
                  <a:gd name="connsiteX6" fmla="*/ 311944 w 1259680"/>
                  <a:gd name="connsiteY6" fmla="*/ 429861 h 506663"/>
                  <a:gd name="connsiteX7" fmla="*/ 159543 w 1259680"/>
                  <a:gd name="connsiteY7" fmla="*/ 487011 h 506663"/>
                  <a:gd name="connsiteX8" fmla="*/ 14286 w 1259680"/>
                  <a:gd name="connsiteY8" fmla="*/ 432243 h 506663"/>
                  <a:gd name="connsiteX9" fmla="*/ 0 w 1259680"/>
                  <a:gd name="connsiteY9" fmla="*/ 432243 h 506663"/>
                  <a:gd name="connsiteX0" fmla="*/ 1259680 w 1259680"/>
                  <a:gd name="connsiteY0" fmla="*/ 60768 h 436091"/>
                  <a:gd name="connsiteX1" fmla="*/ 1100136 w 1259680"/>
                  <a:gd name="connsiteY1" fmla="*/ 91724 h 436091"/>
                  <a:gd name="connsiteX2" fmla="*/ 802481 w 1259680"/>
                  <a:gd name="connsiteY2" fmla="*/ 10761 h 436091"/>
                  <a:gd name="connsiteX3" fmla="*/ 709612 w 1259680"/>
                  <a:gd name="connsiteY3" fmla="*/ 101249 h 436091"/>
                  <a:gd name="connsiteX4" fmla="*/ 726280 w 1259680"/>
                  <a:gd name="connsiteY4" fmla="*/ 294130 h 436091"/>
                  <a:gd name="connsiteX5" fmla="*/ 578645 w 1259680"/>
                  <a:gd name="connsiteY5" fmla="*/ 356042 h 436091"/>
                  <a:gd name="connsiteX6" fmla="*/ 311944 w 1259680"/>
                  <a:gd name="connsiteY6" fmla="*/ 429861 h 436091"/>
                  <a:gd name="connsiteX7" fmla="*/ 14286 w 1259680"/>
                  <a:gd name="connsiteY7" fmla="*/ 432243 h 436091"/>
                  <a:gd name="connsiteX8" fmla="*/ 0 w 1259680"/>
                  <a:gd name="connsiteY8" fmla="*/ 432243 h 436091"/>
                  <a:gd name="connsiteX0" fmla="*/ 1259680 w 1259680"/>
                  <a:gd name="connsiteY0" fmla="*/ 60768 h 488956"/>
                  <a:gd name="connsiteX1" fmla="*/ 1100136 w 1259680"/>
                  <a:gd name="connsiteY1" fmla="*/ 91724 h 488956"/>
                  <a:gd name="connsiteX2" fmla="*/ 802481 w 1259680"/>
                  <a:gd name="connsiteY2" fmla="*/ 10761 h 488956"/>
                  <a:gd name="connsiteX3" fmla="*/ 709612 w 1259680"/>
                  <a:gd name="connsiteY3" fmla="*/ 101249 h 488956"/>
                  <a:gd name="connsiteX4" fmla="*/ 726280 w 1259680"/>
                  <a:gd name="connsiteY4" fmla="*/ 294130 h 488956"/>
                  <a:gd name="connsiteX5" fmla="*/ 578645 w 1259680"/>
                  <a:gd name="connsiteY5" fmla="*/ 356042 h 488956"/>
                  <a:gd name="connsiteX6" fmla="*/ 311944 w 1259680"/>
                  <a:gd name="connsiteY6" fmla="*/ 429861 h 488956"/>
                  <a:gd name="connsiteX7" fmla="*/ 14286 w 1259680"/>
                  <a:gd name="connsiteY7" fmla="*/ 432243 h 488956"/>
                  <a:gd name="connsiteX8" fmla="*/ 0 w 1259680"/>
                  <a:gd name="connsiteY8" fmla="*/ 432243 h 488956"/>
                  <a:gd name="connsiteX0" fmla="*/ 1259680 w 1259680"/>
                  <a:gd name="connsiteY0" fmla="*/ 60768 h 490715"/>
                  <a:gd name="connsiteX1" fmla="*/ 1100136 w 1259680"/>
                  <a:gd name="connsiteY1" fmla="*/ 91724 h 490715"/>
                  <a:gd name="connsiteX2" fmla="*/ 802481 w 1259680"/>
                  <a:gd name="connsiteY2" fmla="*/ 10761 h 490715"/>
                  <a:gd name="connsiteX3" fmla="*/ 709612 w 1259680"/>
                  <a:gd name="connsiteY3" fmla="*/ 101249 h 490715"/>
                  <a:gd name="connsiteX4" fmla="*/ 726280 w 1259680"/>
                  <a:gd name="connsiteY4" fmla="*/ 294130 h 490715"/>
                  <a:gd name="connsiteX5" fmla="*/ 578645 w 1259680"/>
                  <a:gd name="connsiteY5" fmla="*/ 356042 h 490715"/>
                  <a:gd name="connsiteX6" fmla="*/ 302419 w 1259680"/>
                  <a:gd name="connsiteY6" fmla="*/ 432242 h 490715"/>
                  <a:gd name="connsiteX7" fmla="*/ 14286 w 1259680"/>
                  <a:gd name="connsiteY7" fmla="*/ 432243 h 490715"/>
                  <a:gd name="connsiteX8" fmla="*/ 0 w 1259680"/>
                  <a:gd name="connsiteY8" fmla="*/ 432243 h 490715"/>
                  <a:gd name="connsiteX0" fmla="*/ 1259680 w 1259680"/>
                  <a:gd name="connsiteY0" fmla="*/ 60768 h 500239"/>
                  <a:gd name="connsiteX1" fmla="*/ 1100136 w 1259680"/>
                  <a:gd name="connsiteY1" fmla="*/ 91724 h 500239"/>
                  <a:gd name="connsiteX2" fmla="*/ 802481 w 1259680"/>
                  <a:gd name="connsiteY2" fmla="*/ 10761 h 500239"/>
                  <a:gd name="connsiteX3" fmla="*/ 709612 w 1259680"/>
                  <a:gd name="connsiteY3" fmla="*/ 101249 h 500239"/>
                  <a:gd name="connsiteX4" fmla="*/ 726280 w 1259680"/>
                  <a:gd name="connsiteY4" fmla="*/ 294130 h 500239"/>
                  <a:gd name="connsiteX5" fmla="*/ 578645 w 1259680"/>
                  <a:gd name="connsiteY5" fmla="*/ 356042 h 500239"/>
                  <a:gd name="connsiteX6" fmla="*/ 302419 w 1259680"/>
                  <a:gd name="connsiteY6" fmla="*/ 432242 h 500239"/>
                  <a:gd name="connsiteX7" fmla="*/ 14286 w 1259680"/>
                  <a:gd name="connsiteY7" fmla="*/ 432243 h 500239"/>
                  <a:gd name="connsiteX8" fmla="*/ 0 w 1259680"/>
                  <a:gd name="connsiteY8" fmla="*/ 432243 h 500239"/>
                  <a:gd name="connsiteX0" fmla="*/ 1259680 w 1259680"/>
                  <a:gd name="connsiteY0" fmla="*/ 60768 h 493890"/>
                  <a:gd name="connsiteX1" fmla="*/ 1100136 w 1259680"/>
                  <a:gd name="connsiteY1" fmla="*/ 91724 h 493890"/>
                  <a:gd name="connsiteX2" fmla="*/ 802481 w 1259680"/>
                  <a:gd name="connsiteY2" fmla="*/ 10761 h 493890"/>
                  <a:gd name="connsiteX3" fmla="*/ 709612 w 1259680"/>
                  <a:gd name="connsiteY3" fmla="*/ 101249 h 493890"/>
                  <a:gd name="connsiteX4" fmla="*/ 726280 w 1259680"/>
                  <a:gd name="connsiteY4" fmla="*/ 294130 h 493890"/>
                  <a:gd name="connsiteX5" fmla="*/ 578645 w 1259680"/>
                  <a:gd name="connsiteY5" fmla="*/ 356042 h 493890"/>
                  <a:gd name="connsiteX6" fmla="*/ 302419 w 1259680"/>
                  <a:gd name="connsiteY6" fmla="*/ 432242 h 493890"/>
                  <a:gd name="connsiteX7" fmla="*/ 14286 w 1259680"/>
                  <a:gd name="connsiteY7" fmla="*/ 432243 h 493890"/>
                  <a:gd name="connsiteX8" fmla="*/ 0 w 1259680"/>
                  <a:gd name="connsiteY8" fmla="*/ 432243 h 493890"/>
                  <a:gd name="connsiteX0" fmla="*/ 1259680 w 1259680"/>
                  <a:gd name="connsiteY0" fmla="*/ 60768 h 437886"/>
                  <a:gd name="connsiteX1" fmla="*/ 1100136 w 1259680"/>
                  <a:gd name="connsiteY1" fmla="*/ 91724 h 437886"/>
                  <a:gd name="connsiteX2" fmla="*/ 802481 w 1259680"/>
                  <a:gd name="connsiteY2" fmla="*/ 10761 h 437886"/>
                  <a:gd name="connsiteX3" fmla="*/ 709612 w 1259680"/>
                  <a:gd name="connsiteY3" fmla="*/ 101249 h 437886"/>
                  <a:gd name="connsiteX4" fmla="*/ 726280 w 1259680"/>
                  <a:gd name="connsiteY4" fmla="*/ 294130 h 437886"/>
                  <a:gd name="connsiteX5" fmla="*/ 578645 w 1259680"/>
                  <a:gd name="connsiteY5" fmla="*/ 356042 h 437886"/>
                  <a:gd name="connsiteX6" fmla="*/ 302419 w 1259680"/>
                  <a:gd name="connsiteY6" fmla="*/ 432242 h 437886"/>
                  <a:gd name="connsiteX7" fmla="*/ 0 w 1259680"/>
                  <a:gd name="connsiteY7" fmla="*/ 432243 h 437886"/>
                  <a:gd name="connsiteX0" fmla="*/ 1254917 w 1254917"/>
                  <a:gd name="connsiteY0" fmla="*/ 60768 h 440595"/>
                  <a:gd name="connsiteX1" fmla="*/ 1095373 w 1254917"/>
                  <a:gd name="connsiteY1" fmla="*/ 91724 h 440595"/>
                  <a:gd name="connsiteX2" fmla="*/ 797718 w 1254917"/>
                  <a:gd name="connsiteY2" fmla="*/ 10761 h 440595"/>
                  <a:gd name="connsiteX3" fmla="*/ 704849 w 1254917"/>
                  <a:gd name="connsiteY3" fmla="*/ 101249 h 440595"/>
                  <a:gd name="connsiteX4" fmla="*/ 721517 w 1254917"/>
                  <a:gd name="connsiteY4" fmla="*/ 294130 h 440595"/>
                  <a:gd name="connsiteX5" fmla="*/ 573882 w 1254917"/>
                  <a:gd name="connsiteY5" fmla="*/ 356042 h 440595"/>
                  <a:gd name="connsiteX6" fmla="*/ 297656 w 1254917"/>
                  <a:gd name="connsiteY6" fmla="*/ 432242 h 440595"/>
                  <a:gd name="connsiteX7" fmla="*/ 0 w 1254917"/>
                  <a:gd name="connsiteY7" fmla="*/ 439386 h 440595"/>
                  <a:gd name="connsiteX0" fmla="*/ 1254917 w 1254917"/>
                  <a:gd name="connsiteY0" fmla="*/ 60768 h 436486"/>
                  <a:gd name="connsiteX1" fmla="*/ 1095373 w 1254917"/>
                  <a:gd name="connsiteY1" fmla="*/ 91724 h 436486"/>
                  <a:gd name="connsiteX2" fmla="*/ 797718 w 1254917"/>
                  <a:gd name="connsiteY2" fmla="*/ 10761 h 436486"/>
                  <a:gd name="connsiteX3" fmla="*/ 704849 w 1254917"/>
                  <a:gd name="connsiteY3" fmla="*/ 101249 h 436486"/>
                  <a:gd name="connsiteX4" fmla="*/ 721517 w 1254917"/>
                  <a:gd name="connsiteY4" fmla="*/ 294130 h 436486"/>
                  <a:gd name="connsiteX5" fmla="*/ 573882 w 1254917"/>
                  <a:gd name="connsiteY5" fmla="*/ 356042 h 436486"/>
                  <a:gd name="connsiteX6" fmla="*/ 297656 w 1254917"/>
                  <a:gd name="connsiteY6" fmla="*/ 432242 h 436486"/>
                  <a:gd name="connsiteX7" fmla="*/ 0 w 1254917"/>
                  <a:gd name="connsiteY7" fmla="*/ 425098 h 436486"/>
                  <a:gd name="connsiteX0" fmla="*/ 1254917 w 1254917"/>
                  <a:gd name="connsiteY0" fmla="*/ 60768 h 470474"/>
                  <a:gd name="connsiteX1" fmla="*/ 1095373 w 1254917"/>
                  <a:gd name="connsiteY1" fmla="*/ 91724 h 470474"/>
                  <a:gd name="connsiteX2" fmla="*/ 797718 w 1254917"/>
                  <a:gd name="connsiteY2" fmla="*/ 10761 h 470474"/>
                  <a:gd name="connsiteX3" fmla="*/ 704849 w 1254917"/>
                  <a:gd name="connsiteY3" fmla="*/ 101249 h 470474"/>
                  <a:gd name="connsiteX4" fmla="*/ 721517 w 1254917"/>
                  <a:gd name="connsiteY4" fmla="*/ 294130 h 470474"/>
                  <a:gd name="connsiteX5" fmla="*/ 573882 w 1254917"/>
                  <a:gd name="connsiteY5" fmla="*/ 356042 h 470474"/>
                  <a:gd name="connsiteX6" fmla="*/ 297656 w 1254917"/>
                  <a:gd name="connsiteY6" fmla="*/ 432242 h 470474"/>
                  <a:gd name="connsiteX7" fmla="*/ 0 w 1254917"/>
                  <a:gd name="connsiteY7" fmla="*/ 425098 h 470474"/>
                  <a:gd name="connsiteX0" fmla="*/ 1254917 w 1254917"/>
                  <a:gd name="connsiteY0" fmla="*/ 60768 h 496024"/>
                  <a:gd name="connsiteX1" fmla="*/ 1095373 w 1254917"/>
                  <a:gd name="connsiteY1" fmla="*/ 91724 h 496024"/>
                  <a:gd name="connsiteX2" fmla="*/ 797718 w 1254917"/>
                  <a:gd name="connsiteY2" fmla="*/ 10761 h 496024"/>
                  <a:gd name="connsiteX3" fmla="*/ 704849 w 1254917"/>
                  <a:gd name="connsiteY3" fmla="*/ 101249 h 496024"/>
                  <a:gd name="connsiteX4" fmla="*/ 721517 w 1254917"/>
                  <a:gd name="connsiteY4" fmla="*/ 294130 h 496024"/>
                  <a:gd name="connsiteX5" fmla="*/ 573882 w 1254917"/>
                  <a:gd name="connsiteY5" fmla="*/ 356042 h 496024"/>
                  <a:gd name="connsiteX6" fmla="*/ 297656 w 1254917"/>
                  <a:gd name="connsiteY6" fmla="*/ 432242 h 496024"/>
                  <a:gd name="connsiteX7" fmla="*/ 0 w 1254917"/>
                  <a:gd name="connsiteY7" fmla="*/ 425098 h 496024"/>
                  <a:gd name="connsiteX0" fmla="*/ 1254917 w 1254917"/>
                  <a:gd name="connsiteY0" fmla="*/ 60768 h 493278"/>
                  <a:gd name="connsiteX1" fmla="*/ 1095373 w 1254917"/>
                  <a:gd name="connsiteY1" fmla="*/ 91724 h 493278"/>
                  <a:gd name="connsiteX2" fmla="*/ 797718 w 1254917"/>
                  <a:gd name="connsiteY2" fmla="*/ 10761 h 493278"/>
                  <a:gd name="connsiteX3" fmla="*/ 704849 w 1254917"/>
                  <a:gd name="connsiteY3" fmla="*/ 101249 h 493278"/>
                  <a:gd name="connsiteX4" fmla="*/ 721517 w 1254917"/>
                  <a:gd name="connsiteY4" fmla="*/ 294130 h 493278"/>
                  <a:gd name="connsiteX5" fmla="*/ 573882 w 1254917"/>
                  <a:gd name="connsiteY5" fmla="*/ 356042 h 493278"/>
                  <a:gd name="connsiteX6" fmla="*/ 297656 w 1254917"/>
                  <a:gd name="connsiteY6" fmla="*/ 432242 h 493278"/>
                  <a:gd name="connsiteX7" fmla="*/ 0 w 1254917"/>
                  <a:gd name="connsiteY7" fmla="*/ 425098 h 493278"/>
                  <a:gd name="connsiteX0" fmla="*/ 1254917 w 1254917"/>
                  <a:gd name="connsiteY0" fmla="*/ 60768 h 495766"/>
                  <a:gd name="connsiteX1" fmla="*/ 1095373 w 1254917"/>
                  <a:gd name="connsiteY1" fmla="*/ 91724 h 495766"/>
                  <a:gd name="connsiteX2" fmla="*/ 797718 w 1254917"/>
                  <a:gd name="connsiteY2" fmla="*/ 10761 h 495766"/>
                  <a:gd name="connsiteX3" fmla="*/ 704849 w 1254917"/>
                  <a:gd name="connsiteY3" fmla="*/ 101249 h 495766"/>
                  <a:gd name="connsiteX4" fmla="*/ 721517 w 1254917"/>
                  <a:gd name="connsiteY4" fmla="*/ 294130 h 495766"/>
                  <a:gd name="connsiteX5" fmla="*/ 573882 w 1254917"/>
                  <a:gd name="connsiteY5" fmla="*/ 356042 h 495766"/>
                  <a:gd name="connsiteX6" fmla="*/ 302418 w 1254917"/>
                  <a:gd name="connsiteY6" fmla="*/ 437004 h 495766"/>
                  <a:gd name="connsiteX7" fmla="*/ 0 w 1254917"/>
                  <a:gd name="connsiteY7" fmla="*/ 425098 h 495766"/>
                  <a:gd name="connsiteX0" fmla="*/ 1254917 w 1254917"/>
                  <a:gd name="connsiteY0" fmla="*/ 60768 h 493916"/>
                  <a:gd name="connsiteX1" fmla="*/ 1095373 w 1254917"/>
                  <a:gd name="connsiteY1" fmla="*/ 91724 h 493916"/>
                  <a:gd name="connsiteX2" fmla="*/ 797718 w 1254917"/>
                  <a:gd name="connsiteY2" fmla="*/ 10761 h 493916"/>
                  <a:gd name="connsiteX3" fmla="*/ 704849 w 1254917"/>
                  <a:gd name="connsiteY3" fmla="*/ 101249 h 493916"/>
                  <a:gd name="connsiteX4" fmla="*/ 721517 w 1254917"/>
                  <a:gd name="connsiteY4" fmla="*/ 294130 h 493916"/>
                  <a:gd name="connsiteX5" fmla="*/ 573882 w 1254917"/>
                  <a:gd name="connsiteY5" fmla="*/ 356042 h 493916"/>
                  <a:gd name="connsiteX6" fmla="*/ 302418 w 1254917"/>
                  <a:gd name="connsiteY6" fmla="*/ 437004 h 493916"/>
                  <a:gd name="connsiteX7" fmla="*/ 0 w 1254917"/>
                  <a:gd name="connsiteY7" fmla="*/ 425098 h 493916"/>
                  <a:gd name="connsiteX0" fmla="*/ 1305154 w 1305154"/>
                  <a:gd name="connsiteY0" fmla="*/ 39615 h 493916"/>
                  <a:gd name="connsiteX1" fmla="*/ 1095373 w 1305154"/>
                  <a:gd name="connsiteY1" fmla="*/ 91724 h 493916"/>
                  <a:gd name="connsiteX2" fmla="*/ 797718 w 1305154"/>
                  <a:gd name="connsiteY2" fmla="*/ 10761 h 493916"/>
                  <a:gd name="connsiteX3" fmla="*/ 704849 w 1305154"/>
                  <a:gd name="connsiteY3" fmla="*/ 101249 h 493916"/>
                  <a:gd name="connsiteX4" fmla="*/ 721517 w 1305154"/>
                  <a:gd name="connsiteY4" fmla="*/ 294130 h 493916"/>
                  <a:gd name="connsiteX5" fmla="*/ 573882 w 1305154"/>
                  <a:gd name="connsiteY5" fmla="*/ 356042 h 493916"/>
                  <a:gd name="connsiteX6" fmla="*/ 302418 w 1305154"/>
                  <a:gd name="connsiteY6" fmla="*/ 437004 h 493916"/>
                  <a:gd name="connsiteX7" fmla="*/ 0 w 1305154"/>
                  <a:gd name="connsiteY7" fmla="*/ 425098 h 493916"/>
                  <a:gd name="connsiteX0" fmla="*/ 1305154 w 1305154"/>
                  <a:gd name="connsiteY0" fmla="*/ 39615 h 493916"/>
                  <a:gd name="connsiteX1" fmla="*/ 1095373 w 1305154"/>
                  <a:gd name="connsiteY1" fmla="*/ 91724 h 493916"/>
                  <a:gd name="connsiteX2" fmla="*/ 797718 w 1305154"/>
                  <a:gd name="connsiteY2" fmla="*/ 10761 h 493916"/>
                  <a:gd name="connsiteX3" fmla="*/ 704849 w 1305154"/>
                  <a:gd name="connsiteY3" fmla="*/ 101249 h 493916"/>
                  <a:gd name="connsiteX4" fmla="*/ 721517 w 1305154"/>
                  <a:gd name="connsiteY4" fmla="*/ 294130 h 493916"/>
                  <a:gd name="connsiteX5" fmla="*/ 573882 w 1305154"/>
                  <a:gd name="connsiteY5" fmla="*/ 356042 h 493916"/>
                  <a:gd name="connsiteX6" fmla="*/ 302418 w 1305154"/>
                  <a:gd name="connsiteY6" fmla="*/ 437004 h 493916"/>
                  <a:gd name="connsiteX7" fmla="*/ 0 w 1305154"/>
                  <a:gd name="connsiteY7" fmla="*/ 425098 h 493916"/>
                  <a:gd name="connsiteX0" fmla="*/ 1305154 w 1305154"/>
                  <a:gd name="connsiteY0" fmla="*/ 39615 h 478527"/>
                  <a:gd name="connsiteX1" fmla="*/ 1095373 w 1305154"/>
                  <a:gd name="connsiteY1" fmla="*/ 91724 h 478527"/>
                  <a:gd name="connsiteX2" fmla="*/ 797718 w 1305154"/>
                  <a:gd name="connsiteY2" fmla="*/ 10761 h 478527"/>
                  <a:gd name="connsiteX3" fmla="*/ 704849 w 1305154"/>
                  <a:gd name="connsiteY3" fmla="*/ 101249 h 478527"/>
                  <a:gd name="connsiteX4" fmla="*/ 721517 w 1305154"/>
                  <a:gd name="connsiteY4" fmla="*/ 294130 h 478527"/>
                  <a:gd name="connsiteX5" fmla="*/ 573882 w 1305154"/>
                  <a:gd name="connsiteY5" fmla="*/ 356042 h 478527"/>
                  <a:gd name="connsiteX6" fmla="*/ 418757 w 1305154"/>
                  <a:gd name="connsiteY6" fmla="*/ 402631 h 478527"/>
                  <a:gd name="connsiteX7" fmla="*/ 0 w 1305154"/>
                  <a:gd name="connsiteY7" fmla="*/ 425098 h 478527"/>
                  <a:gd name="connsiteX0" fmla="*/ 1305154 w 1305154"/>
                  <a:gd name="connsiteY0" fmla="*/ 39615 h 512940"/>
                  <a:gd name="connsiteX1" fmla="*/ 1095373 w 1305154"/>
                  <a:gd name="connsiteY1" fmla="*/ 91724 h 512940"/>
                  <a:gd name="connsiteX2" fmla="*/ 797718 w 1305154"/>
                  <a:gd name="connsiteY2" fmla="*/ 10761 h 512940"/>
                  <a:gd name="connsiteX3" fmla="*/ 704849 w 1305154"/>
                  <a:gd name="connsiteY3" fmla="*/ 101249 h 512940"/>
                  <a:gd name="connsiteX4" fmla="*/ 721517 w 1305154"/>
                  <a:gd name="connsiteY4" fmla="*/ 294130 h 512940"/>
                  <a:gd name="connsiteX5" fmla="*/ 573882 w 1305154"/>
                  <a:gd name="connsiteY5" fmla="*/ 356042 h 512940"/>
                  <a:gd name="connsiteX6" fmla="*/ 418757 w 1305154"/>
                  <a:gd name="connsiteY6" fmla="*/ 402631 h 512940"/>
                  <a:gd name="connsiteX7" fmla="*/ 323360 w 1305154"/>
                  <a:gd name="connsiteY7" fmla="*/ 512818 h 512940"/>
                  <a:gd name="connsiteX8" fmla="*/ 0 w 1305154"/>
                  <a:gd name="connsiteY8" fmla="*/ 425098 h 512940"/>
                  <a:gd name="connsiteX0" fmla="*/ 1305154 w 1305154"/>
                  <a:gd name="connsiteY0" fmla="*/ 39615 h 513957"/>
                  <a:gd name="connsiteX1" fmla="*/ 1095373 w 1305154"/>
                  <a:gd name="connsiteY1" fmla="*/ 91724 h 513957"/>
                  <a:gd name="connsiteX2" fmla="*/ 797718 w 1305154"/>
                  <a:gd name="connsiteY2" fmla="*/ 10761 h 513957"/>
                  <a:gd name="connsiteX3" fmla="*/ 704849 w 1305154"/>
                  <a:gd name="connsiteY3" fmla="*/ 101249 h 513957"/>
                  <a:gd name="connsiteX4" fmla="*/ 721517 w 1305154"/>
                  <a:gd name="connsiteY4" fmla="*/ 294130 h 513957"/>
                  <a:gd name="connsiteX5" fmla="*/ 573882 w 1305154"/>
                  <a:gd name="connsiteY5" fmla="*/ 356042 h 513957"/>
                  <a:gd name="connsiteX6" fmla="*/ 418757 w 1305154"/>
                  <a:gd name="connsiteY6" fmla="*/ 402631 h 513957"/>
                  <a:gd name="connsiteX7" fmla="*/ 323360 w 1305154"/>
                  <a:gd name="connsiteY7" fmla="*/ 512818 h 513957"/>
                  <a:gd name="connsiteX8" fmla="*/ 98613 w 1305154"/>
                  <a:gd name="connsiteY8" fmla="*/ 467868 h 513957"/>
                  <a:gd name="connsiteX9" fmla="*/ 0 w 1305154"/>
                  <a:gd name="connsiteY9" fmla="*/ 425098 h 5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5154" h="513957">
                    <a:moveTo>
                      <a:pt x="1305154" y="39615"/>
                    </a:moveTo>
                    <a:cubicBezTo>
                      <a:pt x="1241927" y="84065"/>
                      <a:pt x="1207292" y="173480"/>
                      <a:pt x="1095373" y="91724"/>
                    </a:cubicBezTo>
                    <a:lnTo>
                      <a:pt x="797718" y="10761"/>
                    </a:lnTo>
                    <a:cubicBezTo>
                      <a:pt x="657225" y="-37657"/>
                      <a:pt x="678655" y="92517"/>
                      <a:pt x="704849" y="101249"/>
                    </a:cubicBezTo>
                    <a:cubicBezTo>
                      <a:pt x="717550" y="170306"/>
                      <a:pt x="720723" y="229836"/>
                      <a:pt x="721517" y="294130"/>
                    </a:cubicBezTo>
                    <a:cubicBezTo>
                      <a:pt x="738186" y="429862"/>
                      <a:pt x="633413" y="341755"/>
                      <a:pt x="573882" y="356042"/>
                    </a:cubicBezTo>
                    <a:cubicBezTo>
                      <a:pt x="491332" y="370330"/>
                      <a:pt x="508451" y="371674"/>
                      <a:pt x="418757" y="402631"/>
                    </a:cubicBezTo>
                    <a:cubicBezTo>
                      <a:pt x="371275" y="422150"/>
                      <a:pt x="393153" y="509073"/>
                      <a:pt x="323360" y="512818"/>
                    </a:cubicBezTo>
                    <a:cubicBezTo>
                      <a:pt x="271766" y="521047"/>
                      <a:pt x="152506" y="482488"/>
                      <a:pt x="98613" y="467868"/>
                    </a:cubicBezTo>
                    <a:cubicBezTo>
                      <a:pt x="44720" y="453248"/>
                      <a:pt x="18198" y="429582"/>
                      <a:pt x="0" y="425098"/>
                    </a:cubicBezTo>
                  </a:path>
                </a:pathLst>
              </a:custGeom>
              <a:noFill/>
              <a:ln w="28575">
                <a:solidFill>
                  <a:schemeClr val="tx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black"/>
                  </a:solidFill>
                </a:endParaRPr>
              </a:p>
            </p:txBody>
          </p:sp>
          <p:sp>
            <p:nvSpPr>
              <p:cNvPr id="54" name="צורה חופשית 53"/>
              <p:cNvSpPr/>
              <p:nvPr/>
            </p:nvSpPr>
            <p:spPr>
              <a:xfrm>
                <a:off x="6626911" y="3693318"/>
                <a:ext cx="354705" cy="1856324"/>
              </a:xfrm>
              <a:custGeom>
                <a:avLst/>
                <a:gdLst>
                  <a:gd name="connsiteX0" fmla="*/ 0 w 354806"/>
                  <a:gd name="connsiteY0" fmla="*/ 0 h 1833562"/>
                  <a:gd name="connsiteX1" fmla="*/ 59531 w 354806"/>
                  <a:gd name="connsiteY1" fmla="*/ 152400 h 1833562"/>
                  <a:gd name="connsiteX2" fmla="*/ 95250 w 354806"/>
                  <a:gd name="connsiteY2" fmla="*/ 335756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59531 w 354806"/>
                  <a:gd name="connsiteY1" fmla="*/ 152400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20253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20253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5269 w 354806"/>
                  <a:gd name="connsiteY7" fmla="*/ 1347787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5269 w 354806"/>
                  <a:gd name="connsiteY7" fmla="*/ 1347787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45281"/>
                  <a:gd name="connsiteY0" fmla="*/ 0 h 1840705"/>
                  <a:gd name="connsiteX1" fmla="*/ 64294 w 345281"/>
                  <a:gd name="connsiteY1" fmla="*/ 164306 h 1840705"/>
                  <a:gd name="connsiteX2" fmla="*/ 97631 w 345281"/>
                  <a:gd name="connsiteY2" fmla="*/ 338136 h 1840705"/>
                  <a:gd name="connsiteX3" fmla="*/ 95250 w 345281"/>
                  <a:gd name="connsiteY3" fmla="*/ 661986 h 1840705"/>
                  <a:gd name="connsiteX4" fmla="*/ 76200 w 345281"/>
                  <a:gd name="connsiteY4" fmla="*/ 800099 h 1840705"/>
                  <a:gd name="connsiteX5" fmla="*/ 88106 w 345281"/>
                  <a:gd name="connsiteY5" fmla="*/ 1071561 h 1840705"/>
                  <a:gd name="connsiteX6" fmla="*/ 154781 w 345281"/>
                  <a:gd name="connsiteY6" fmla="*/ 1188243 h 1840705"/>
                  <a:gd name="connsiteX7" fmla="*/ 233362 w 345281"/>
                  <a:gd name="connsiteY7" fmla="*/ 1421605 h 1840705"/>
                  <a:gd name="connsiteX8" fmla="*/ 285750 w 345281"/>
                  <a:gd name="connsiteY8" fmla="*/ 1585911 h 1840705"/>
                  <a:gd name="connsiteX9" fmla="*/ 340519 w 345281"/>
                  <a:gd name="connsiteY9" fmla="*/ 1762124 h 1840705"/>
                  <a:gd name="connsiteX10" fmla="*/ 345281 w 345281"/>
                  <a:gd name="connsiteY10" fmla="*/ 1809749 h 1840705"/>
                  <a:gd name="connsiteX11" fmla="*/ 333375 w 345281"/>
                  <a:gd name="connsiteY11" fmla="*/ 1840705 h 1840705"/>
                  <a:gd name="connsiteX0" fmla="*/ 0 w 345281"/>
                  <a:gd name="connsiteY0" fmla="*/ 0 h 1845468"/>
                  <a:gd name="connsiteX1" fmla="*/ 64294 w 345281"/>
                  <a:gd name="connsiteY1" fmla="*/ 169069 h 1845468"/>
                  <a:gd name="connsiteX2" fmla="*/ 97631 w 345281"/>
                  <a:gd name="connsiteY2" fmla="*/ 342899 h 1845468"/>
                  <a:gd name="connsiteX3" fmla="*/ 95250 w 345281"/>
                  <a:gd name="connsiteY3" fmla="*/ 666749 h 1845468"/>
                  <a:gd name="connsiteX4" fmla="*/ 76200 w 345281"/>
                  <a:gd name="connsiteY4" fmla="*/ 804862 h 1845468"/>
                  <a:gd name="connsiteX5" fmla="*/ 88106 w 345281"/>
                  <a:gd name="connsiteY5" fmla="*/ 1076324 h 1845468"/>
                  <a:gd name="connsiteX6" fmla="*/ 154781 w 345281"/>
                  <a:gd name="connsiteY6" fmla="*/ 1193006 h 1845468"/>
                  <a:gd name="connsiteX7" fmla="*/ 233362 w 345281"/>
                  <a:gd name="connsiteY7" fmla="*/ 1426368 h 1845468"/>
                  <a:gd name="connsiteX8" fmla="*/ 285750 w 345281"/>
                  <a:gd name="connsiteY8" fmla="*/ 1590674 h 1845468"/>
                  <a:gd name="connsiteX9" fmla="*/ 340519 w 345281"/>
                  <a:gd name="connsiteY9" fmla="*/ 1766887 h 1845468"/>
                  <a:gd name="connsiteX10" fmla="*/ 345281 w 345281"/>
                  <a:gd name="connsiteY10" fmla="*/ 1814512 h 1845468"/>
                  <a:gd name="connsiteX11" fmla="*/ 333375 w 345281"/>
                  <a:gd name="connsiteY11" fmla="*/ 1845468 h 1845468"/>
                  <a:gd name="connsiteX0" fmla="*/ 0 w 340519"/>
                  <a:gd name="connsiteY0" fmla="*/ 0 h 1828800"/>
                  <a:gd name="connsiteX1" fmla="*/ 59532 w 340519"/>
                  <a:gd name="connsiteY1" fmla="*/ 152401 h 1828800"/>
                  <a:gd name="connsiteX2" fmla="*/ 92869 w 340519"/>
                  <a:gd name="connsiteY2" fmla="*/ 326231 h 1828800"/>
                  <a:gd name="connsiteX3" fmla="*/ 90488 w 340519"/>
                  <a:gd name="connsiteY3" fmla="*/ 650081 h 1828800"/>
                  <a:gd name="connsiteX4" fmla="*/ 71438 w 340519"/>
                  <a:gd name="connsiteY4" fmla="*/ 788194 h 1828800"/>
                  <a:gd name="connsiteX5" fmla="*/ 83344 w 340519"/>
                  <a:gd name="connsiteY5" fmla="*/ 1059656 h 1828800"/>
                  <a:gd name="connsiteX6" fmla="*/ 150019 w 340519"/>
                  <a:gd name="connsiteY6" fmla="*/ 1176338 h 1828800"/>
                  <a:gd name="connsiteX7" fmla="*/ 228600 w 340519"/>
                  <a:gd name="connsiteY7" fmla="*/ 1409700 h 1828800"/>
                  <a:gd name="connsiteX8" fmla="*/ 280988 w 340519"/>
                  <a:gd name="connsiteY8" fmla="*/ 1574006 h 1828800"/>
                  <a:gd name="connsiteX9" fmla="*/ 335757 w 340519"/>
                  <a:gd name="connsiteY9" fmla="*/ 1750219 h 1828800"/>
                  <a:gd name="connsiteX10" fmla="*/ 340519 w 340519"/>
                  <a:gd name="connsiteY10" fmla="*/ 1797844 h 1828800"/>
                  <a:gd name="connsiteX11" fmla="*/ 328613 w 340519"/>
                  <a:gd name="connsiteY11" fmla="*/ 1828800 h 1828800"/>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45256 w 345281"/>
                  <a:gd name="connsiteY6" fmla="*/ 1195387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89 w 345370"/>
                  <a:gd name="connsiteY0" fmla="*/ 0 h 1866900"/>
                  <a:gd name="connsiteX1" fmla="*/ 64383 w 345370"/>
                  <a:gd name="connsiteY1" fmla="*/ 154782 h 1866900"/>
                  <a:gd name="connsiteX2" fmla="*/ 97720 w 345370"/>
                  <a:gd name="connsiteY2" fmla="*/ 328612 h 1866900"/>
                  <a:gd name="connsiteX3" fmla="*/ 95339 w 345370"/>
                  <a:gd name="connsiteY3" fmla="*/ 652462 h 1866900"/>
                  <a:gd name="connsiteX4" fmla="*/ 76289 w 345370"/>
                  <a:gd name="connsiteY4" fmla="*/ 790575 h 1866900"/>
                  <a:gd name="connsiteX5" fmla="*/ 88195 w 345370"/>
                  <a:gd name="connsiteY5" fmla="*/ 1062037 h 1866900"/>
                  <a:gd name="connsiteX6" fmla="*/ 145345 w 345370"/>
                  <a:gd name="connsiteY6" fmla="*/ 1195387 h 1866900"/>
                  <a:gd name="connsiteX7" fmla="*/ 233451 w 345370"/>
                  <a:gd name="connsiteY7" fmla="*/ 1412081 h 1866900"/>
                  <a:gd name="connsiteX8" fmla="*/ 285839 w 345370"/>
                  <a:gd name="connsiteY8" fmla="*/ 1576387 h 1866900"/>
                  <a:gd name="connsiteX9" fmla="*/ 340608 w 345370"/>
                  <a:gd name="connsiteY9" fmla="*/ 1752600 h 1866900"/>
                  <a:gd name="connsiteX10" fmla="*/ 345370 w 345370"/>
                  <a:gd name="connsiteY10" fmla="*/ 1800225 h 1866900"/>
                  <a:gd name="connsiteX11" fmla="*/ 323939 w 345370"/>
                  <a:gd name="connsiteY11" fmla="*/ 1866900 h 1866900"/>
                  <a:gd name="connsiteX0" fmla="*/ 107 w 345388"/>
                  <a:gd name="connsiteY0" fmla="*/ 0 h 1866900"/>
                  <a:gd name="connsiteX1" fmla="*/ 56469 w 345388"/>
                  <a:gd name="connsiteY1" fmla="*/ 162714 h 1866900"/>
                  <a:gd name="connsiteX2" fmla="*/ 97738 w 345388"/>
                  <a:gd name="connsiteY2" fmla="*/ 328612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54705"/>
                  <a:gd name="connsiteY0" fmla="*/ 0 h 1856324"/>
                  <a:gd name="connsiteX1" fmla="*/ 56469 w 354705"/>
                  <a:gd name="connsiteY1" fmla="*/ 162714 h 1856324"/>
                  <a:gd name="connsiteX2" fmla="*/ 87162 w 354705"/>
                  <a:gd name="connsiteY2" fmla="*/ 333900 h 1856324"/>
                  <a:gd name="connsiteX3" fmla="*/ 95357 w 354705"/>
                  <a:gd name="connsiteY3" fmla="*/ 652462 h 1856324"/>
                  <a:gd name="connsiteX4" fmla="*/ 76307 w 354705"/>
                  <a:gd name="connsiteY4" fmla="*/ 790575 h 1856324"/>
                  <a:gd name="connsiteX5" fmla="*/ 88213 w 354705"/>
                  <a:gd name="connsiteY5" fmla="*/ 1062037 h 1856324"/>
                  <a:gd name="connsiteX6" fmla="*/ 145363 w 354705"/>
                  <a:gd name="connsiteY6" fmla="*/ 1195387 h 1856324"/>
                  <a:gd name="connsiteX7" fmla="*/ 233469 w 354705"/>
                  <a:gd name="connsiteY7" fmla="*/ 1412081 h 1856324"/>
                  <a:gd name="connsiteX8" fmla="*/ 285857 w 354705"/>
                  <a:gd name="connsiteY8" fmla="*/ 1576387 h 1856324"/>
                  <a:gd name="connsiteX9" fmla="*/ 340626 w 354705"/>
                  <a:gd name="connsiteY9" fmla="*/ 1752600 h 1856324"/>
                  <a:gd name="connsiteX10" fmla="*/ 345388 w 354705"/>
                  <a:gd name="connsiteY10" fmla="*/ 1800225 h 1856324"/>
                  <a:gd name="connsiteX11" fmla="*/ 350398 w 354705"/>
                  <a:gd name="connsiteY11" fmla="*/ 1856324 h 1856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705" h="1856324">
                    <a:moveTo>
                      <a:pt x="107" y="0"/>
                    </a:moveTo>
                    <a:cubicBezTo>
                      <a:pt x="-2259" y="59526"/>
                      <a:pt x="35038" y="111120"/>
                      <a:pt x="56469" y="162714"/>
                    </a:cubicBezTo>
                    <a:lnTo>
                      <a:pt x="87162" y="333900"/>
                    </a:lnTo>
                    <a:cubicBezTo>
                      <a:pt x="134786" y="458519"/>
                      <a:pt x="112026" y="542131"/>
                      <a:pt x="95357" y="652462"/>
                    </a:cubicBezTo>
                    <a:lnTo>
                      <a:pt x="76307" y="790575"/>
                    </a:lnTo>
                    <a:cubicBezTo>
                      <a:pt x="13601" y="1052513"/>
                      <a:pt x="85837" y="1028437"/>
                      <a:pt x="88213" y="1062037"/>
                    </a:cubicBezTo>
                    <a:cubicBezTo>
                      <a:pt x="130823" y="1177393"/>
                      <a:pt x="122344" y="1161256"/>
                      <a:pt x="145363" y="1195387"/>
                    </a:cubicBezTo>
                    <a:cubicBezTo>
                      <a:pt x="171954" y="1282303"/>
                      <a:pt x="239422" y="1333896"/>
                      <a:pt x="233469" y="1412081"/>
                    </a:cubicBezTo>
                    <a:lnTo>
                      <a:pt x="285857" y="1576387"/>
                    </a:lnTo>
                    <a:cubicBezTo>
                      <a:pt x="320782" y="1635125"/>
                      <a:pt x="329513" y="1691481"/>
                      <a:pt x="340626" y="1752600"/>
                    </a:cubicBezTo>
                    <a:lnTo>
                      <a:pt x="345388" y="1800225"/>
                    </a:lnTo>
                    <a:cubicBezTo>
                      <a:pt x="338244" y="1822450"/>
                      <a:pt x="364686" y="1829336"/>
                      <a:pt x="350398" y="1856324"/>
                    </a:cubicBezTo>
                  </a:path>
                </a:pathLst>
              </a:custGeom>
              <a:noFill/>
              <a:ln w="28575">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grpSp>
        <p:sp>
          <p:nvSpPr>
            <p:cNvPr id="50" name="צורה חופשית 49"/>
            <p:cNvSpPr/>
            <p:nvPr/>
          </p:nvSpPr>
          <p:spPr>
            <a:xfrm>
              <a:off x="7541416" y="2109652"/>
              <a:ext cx="3621883" cy="1439814"/>
            </a:xfrm>
            <a:custGeom>
              <a:avLst/>
              <a:gdLst>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844540 w 7086600"/>
                <a:gd name="connsiteY43" fmla="*/ 32004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7520 w 7086600"/>
                <a:gd name="connsiteY51" fmla="*/ 381000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7520 w 7086600"/>
                <a:gd name="connsiteY51" fmla="*/ 381000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9453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94530 w 7086600"/>
                <a:gd name="connsiteY31" fmla="*/ 708660 h 1783080"/>
                <a:gd name="connsiteX32" fmla="*/ 4608195 w 7086600"/>
                <a:gd name="connsiteY32" fmla="*/ 68008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608195 w 7086600"/>
                <a:gd name="connsiteY32" fmla="*/ 68008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13960 w 7086600"/>
                <a:gd name="connsiteY38" fmla="*/ 419100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52247 w 7086600"/>
                <a:gd name="connsiteY48" fmla="*/ 174307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52247 w 7086600"/>
                <a:gd name="connsiteY48" fmla="*/ 174307 h 1783080"/>
                <a:gd name="connsiteX49" fmla="*/ 6615113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196138"/>
                <a:gd name="connsiteY0" fmla="*/ 1783080 h 1783080"/>
                <a:gd name="connsiteX1" fmla="*/ 68580 w 7196138"/>
                <a:gd name="connsiteY1" fmla="*/ 1645920 h 1783080"/>
                <a:gd name="connsiteX2" fmla="*/ 0 w 7196138"/>
                <a:gd name="connsiteY2" fmla="*/ 1569720 h 1783080"/>
                <a:gd name="connsiteX3" fmla="*/ 7620 w 7196138"/>
                <a:gd name="connsiteY3" fmla="*/ 1432560 h 1783080"/>
                <a:gd name="connsiteX4" fmla="*/ 114300 w 7196138"/>
                <a:gd name="connsiteY4" fmla="*/ 1280160 h 1783080"/>
                <a:gd name="connsiteX5" fmla="*/ 327660 w 7196138"/>
                <a:gd name="connsiteY5" fmla="*/ 1104900 h 1783080"/>
                <a:gd name="connsiteX6" fmla="*/ 480060 w 7196138"/>
                <a:gd name="connsiteY6" fmla="*/ 960120 h 1783080"/>
                <a:gd name="connsiteX7" fmla="*/ 670560 w 7196138"/>
                <a:gd name="connsiteY7" fmla="*/ 982980 h 1783080"/>
                <a:gd name="connsiteX8" fmla="*/ 853440 w 7196138"/>
                <a:gd name="connsiteY8" fmla="*/ 1013460 h 1783080"/>
                <a:gd name="connsiteX9" fmla="*/ 990600 w 7196138"/>
                <a:gd name="connsiteY9" fmla="*/ 1005840 h 1783080"/>
                <a:gd name="connsiteX10" fmla="*/ 1127760 w 7196138"/>
                <a:gd name="connsiteY10" fmla="*/ 1074420 h 1783080"/>
                <a:gd name="connsiteX11" fmla="*/ 1203960 w 7196138"/>
                <a:gd name="connsiteY11" fmla="*/ 1089660 h 1783080"/>
                <a:gd name="connsiteX12" fmla="*/ 1249680 w 7196138"/>
                <a:gd name="connsiteY12" fmla="*/ 1051560 h 1783080"/>
                <a:gd name="connsiteX13" fmla="*/ 1310640 w 7196138"/>
                <a:gd name="connsiteY13" fmla="*/ 937260 h 1783080"/>
                <a:gd name="connsiteX14" fmla="*/ 1546860 w 7196138"/>
                <a:gd name="connsiteY14" fmla="*/ 944880 h 1783080"/>
                <a:gd name="connsiteX15" fmla="*/ 1630680 w 7196138"/>
                <a:gd name="connsiteY15" fmla="*/ 929640 h 1783080"/>
                <a:gd name="connsiteX16" fmla="*/ 1691640 w 7196138"/>
                <a:gd name="connsiteY16" fmla="*/ 876300 h 1783080"/>
                <a:gd name="connsiteX17" fmla="*/ 1760220 w 7196138"/>
                <a:gd name="connsiteY17" fmla="*/ 876300 h 1783080"/>
                <a:gd name="connsiteX18" fmla="*/ 1887016 w 7196138"/>
                <a:gd name="connsiteY18" fmla="*/ 968045 h 1783080"/>
                <a:gd name="connsiteX19" fmla="*/ 2263140 w 7196138"/>
                <a:gd name="connsiteY19" fmla="*/ 975360 h 1783080"/>
                <a:gd name="connsiteX20" fmla="*/ 2182673 w 7196138"/>
                <a:gd name="connsiteY20" fmla="*/ 968045 h 1783080"/>
                <a:gd name="connsiteX21" fmla="*/ 2354580 w 7196138"/>
                <a:gd name="connsiteY21" fmla="*/ 937260 h 1783080"/>
                <a:gd name="connsiteX22" fmla="*/ 2460625 w 7196138"/>
                <a:gd name="connsiteY22" fmla="*/ 1001395 h 1783080"/>
                <a:gd name="connsiteX23" fmla="*/ 2720340 w 7196138"/>
                <a:gd name="connsiteY23" fmla="*/ 1089660 h 1783080"/>
                <a:gd name="connsiteX24" fmla="*/ 2948940 w 7196138"/>
                <a:gd name="connsiteY24" fmla="*/ 1021080 h 1783080"/>
                <a:gd name="connsiteX25" fmla="*/ 3070860 w 7196138"/>
                <a:gd name="connsiteY25" fmla="*/ 1059180 h 1783080"/>
                <a:gd name="connsiteX26" fmla="*/ 3200400 w 7196138"/>
                <a:gd name="connsiteY26" fmla="*/ 1005840 h 1783080"/>
                <a:gd name="connsiteX27" fmla="*/ 3390900 w 7196138"/>
                <a:gd name="connsiteY27" fmla="*/ 1021080 h 1783080"/>
                <a:gd name="connsiteX28" fmla="*/ 3451860 w 7196138"/>
                <a:gd name="connsiteY28" fmla="*/ 960120 h 1783080"/>
                <a:gd name="connsiteX29" fmla="*/ 4008120 w 7196138"/>
                <a:gd name="connsiteY29" fmla="*/ 990600 h 1783080"/>
                <a:gd name="connsiteX30" fmla="*/ 4373880 w 7196138"/>
                <a:gd name="connsiteY30" fmla="*/ 692150 h 1783080"/>
                <a:gd name="connsiteX31" fmla="*/ 4459605 w 7196138"/>
                <a:gd name="connsiteY31" fmla="*/ 683260 h 1783080"/>
                <a:gd name="connsiteX32" fmla="*/ 4560570 w 7196138"/>
                <a:gd name="connsiteY32" fmla="*/ 699135 h 1783080"/>
                <a:gd name="connsiteX33" fmla="*/ 4642485 w 7196138"/>
                <a:gd name="connsiteY33" fmla="*/ 657860 h 1783080"/>
                <a:gd name="connsiteX34" fmla="*/ 4777740 w 7196138"/>
                <a:gd name="connsiteY34" fmla="*/ 731520 h 1783080"/>
                <a:gd name="connsiteX35" fmla="*/ 4838700 w 7196138"/>
                <a:gd name="connsiteY35" fmla="*/ 739140 h 1783080"/>
                <a:gd name="connsiteX36" fmla="*/ 4914900 w 7196138"/>
                <a:gd name="connsiteY36" fmla="*/ 617220 h 1783080"/>
                <a:gd name="connsiteX37" fmla="*/ 4961890 w 7196138"/>
                <a:gd name="connsiteY37" fmla="*/ 481330 h 1783080"/>
                <a:gd name="connsiteX38" fmla="*/ 5026660 w 7196138"/>
                <a:gd name="connsiteY38" fmla="*/ 428625 h 1783080"/>
                <a:gd name="connsiteX39" fmla="*/ 5093970 w 7196138"/>
                <a:gd name="connsiteY39" fmla="*/ 439420 h 1783080"/>
                <a:gd name="connsiteX40" fmla="*/ 5288280 w 7196138"/>
                <a:gd name="connsiteY40" fmla="*/ 541020 h 1783080"/>
                <a:gd name="connsiteX41" fmla="*/ 5402580 w 7196138"/>
                <a:gd name="connsiteY41" fmla="*/ 556260 h 1783080"/>
                <a:gd name="connsiteX42" fmla="*/ 5504815 w 7196138"/>
                <a:gd name="connsiteY42" fmla="*/ 528320 h 1783080"/>
                <a:gd name="connsiteX43" fmla="*/ 5778703 w 7196138"/>
                <a:gd name="connsiteY43" fmla="*/ 334670 h 1783080"/>
                <a:gd name="connsiteX44" fmla="*/ 6210300 w 7196138"/>
                <a:gd name="connsiteY44" fmla="*/ 45720 h 1783080"/>
                <a:gd name="connsiteX45" fmla="*/ 6423660 w 7196138"/>
                <a:gd name="connsiteY45" fmla="*/ 0 h 1783080"/>
                <a:gd name="connsiteX46" fmla="*/ 6492240 w 7196138"/>
                <a:gd name="connsiteY46" fmla="*/ 22860 h 1783080"/>
                <a:gd name="connsiteX47" fmla="*/ 6522720 w 7196138"/>
                <a:gd name="connsiteY47" fmla="*/ 106680 h 1783080"/>
                <a:gd name="connsiteX48" fmla="*/ 6552247 w 7196138"/>
                <a:gd name="connsiteY48" fmla="*/ 174307 h 1783080"/>
                <a:gd name="connsiteX49" fmla="*/ 6615113 w 7196138"/>
                <a:gd name="connsiteY49" fmla="*/ 220980 h 1783080"/>
                <a:gd name="connsiteX50" fmla="*/ 6697980 w 7196138"/>
                <a:gd name="connsiteY50" fmla="*/ 228600 h 1783080"/>
                <a:gd name="connsiteX51" fmla="*/ 6820204 w 7196138"/>
                <a:gd name="connsiteY51" fmla="*/ 351739 h 1783080"/>
                <a:gd name="connsiteX52" fmla="*/ 7002780 w 7196138"/>
                <a:gd name="connsiteY52" fmla="*/ 388620 h 1783080"/>
                <a:gd name="connsiteX53" fmla="*/ 7196138 w 7196138"/>
                <a:gd name="connsiteY53" fmla="*/ 520065 h 1783080"/>
                <a:gd name="connsiteX0" fmla="*/ 53340 w 7196138"/>
                <a:gd name="connsiteY0" fmla="*/ 1787843 h 1787843"/>
                <a:gd name="connsiteX1" fmla="*/ 68580 w 7196138"/>
                <a:gd name="connsiteY1" fmla="*/ 1650683 h 1787843"/>
                <a:gd name="connsiteX2" fmla="*/ 0 w 7196138"/>
                <a:gd name="connsiteY2" fmla="*/ 1574483 h 1787843"/>
                <a:gd name="connsiteX3" fmla="*/ 7620 w 7196138"/>
                <a:gd name="connsiteY3" fmla="*/ 1437323 h 1787843"/>
                <a:gd name="connsiteX4" fmla="*/ 114300 w 7196138"/>
                <a:gd name="connsiteY4" fmla="*/ 1284923 h 1787843"/>
                <a:gd name="connsiteX5" fmla="*/ 327660 w 7196138"/>
                <a:gd name="connsiteY5" fmla="*/ 1109663 h 1787843"/>
                <a:gd name="connsiteX6" fmla="*/ 480060 w 7196138"/>
                <a:gd name="connsiteY6" fmla="*/ 964883 h 1787843"/>
                <a:gd name="connsiteX7" fmla="*/ 670560 w 7196138"/>
                <a:gd name="connsiteY7" fmla="*/ 987743 h 1787843"/>
                <a:gd name="connsiteX8" fmla="*/ 853440 w 7196138"/>
                <a:gd name="connsiteY8" fmla="*/ 1018223 h 1787843"/>
                <a:gd name="connsiteX9" fmla="*/ 990600 w 7196138"/>
                <a:gd name="connsiteY9" fmla="*/ 1010603 h 1787843"/>
                <a:gd name="connsiteX10" fmla="*/ 1127760 w 7196138"/>
                <a:gd name="connsiteY10" fmla="*/ 1079183 h 1787843"/>
                <a:gd name="connsiteX11" fmla="*/ 1203960 w 7196138"/>
                <a:gd name="connsiteY11" fmla="*/ 1094423 h 1787843"/>
                <a:gd name="connsiteX12" fmla="*/ 1249680 w 7196138"/>
                <a:gd name="connsiteY12" fmla="*/ 1056323 h 1787843"/>
                <a:gd name="connsiteX13" fmla="*/ 1310640 w 7196138"/>
                <a:gd name="connsiteY13" fmla="*/ 942023 h 1787843"/>
                <a:gd name="connsiteX14" fmla="*/ 1546860 w 7196138"/>
                <a:gd name="connsiteY14" fmla="*/ 949643 h 1787843"/>
                <a:gd name="connsiteX15" fmla="*/ 1630680 w 7196138"/>
                <a:gd name="connsiteY15" fmla="*/ 934403 h 1787843"/>
                <a:gd name="connsiteX16" fmla="*/ 1691640 w 7196138"/>
                <a:gd name="connsiteY16" fmla="*/ 881063 h 1787843"/>
                <a:gd name="connsiteX17" fmla="*/ 1760220 w 7196138"/>
                <a:gd name="connsiteY17" fmla="*/ 881063 h 1787843"/>
                <a:gd name="connsiteX18" fmla="*/ 1887016 w 7196138"/>
                <a:gd name="connsiteY18" fmla="*/ 972808 h 1787843"/>
                <a:gd name="connsiteX19" fmla="*/ 2263140 w 7196138"/>
                <a:gd name="connsiteY19" fmla="*/ 980123 h 1787843"/>
                <a:gd name="connsiteX20" fmla="*/ 2182673 w 7196138"/>
                <a:gd name="connsiteY20" fmla="*/ 972808 h 1787843"/>
                <a:gd name="connsiteX21" fmla="*/ 2354580 w 7196138"/>
                <a:gd name="connsiteY21" fmla="*/ 942023 h 1787843"/>
                <a:gd name="connsiteX22" fmla="*/ 2460625 w 7196138"/>
                <a:gd name="connsiteY22" fmla="*/ 1006158 h 1787843"/>
                <a:gd name="connsiteX23" fmla="*/ 2720340 w 7196138"/>
                <a:gd name="connsiteY23" fmla="*/ 1094423 h 1787843"/>
                <a:gd name="connsiteX24" fmla="*/ 2948940 w 7196138"/>
                <a:gd name="connsiteY24" fmla="*/ 1025843 h 1787843"/>
                <a:gd name="connsiteX25" fmla="*/ 3070860 w 7196138"/>
                <a:gd name="connsiteY25" fmla="*/ 1063943 h 1787843"/>
                <a:gd name="connsiteX26" fmla="*/ 3200400 w 7196138"/>
                <a:gd name="connsiteY26" fmla="*/ 1010603 h 1787843"/>
                <a:gd name="connsiteX27" fmla="*/ 3390900 w 7196138"/>
                <a:gd name="connsiteY27" fmla="*/ 1025843 h 1787843"/>
                <a:gd name="connsiteX28" fmla="*/ 3451860 w 7196138"/>
                <a:gd name="connsiteY28" fmla="*/ 964883 h 1787843"/>
                <a:gd name="connsiteX29" fmla="*/ 4008120 w 7196138"/>
                <a:gd name="connsiteY29" fmla="*/ 995363 h 1787843"/>
                <a:gd name="connsiteX30" fmla="*/ 4373880 w 7196138"/>
                <a:gd name="connsiteY30" fmla="*/ 696913 h 1787843"/>
                <a:gd name="connsiteX31" fmla="*/ 4459605 w 7196138"/>
                <a:gd name="connsiteY31" fmla="*/ 688023 h 1787843"/>
                <a:gd name="connsiteX32" fmla="*/ 4560570 w 7196138"/>
                <a:gd name="connsiteY32" fmla="*/ 703898 h 1787843"/>
                <a:gd name="connsiteX33" fmla="*/ 4642485 w 7196138"/>
                <a:gd name="connsiteY33" fmla="*/ 662623 h 1787843"/>
                <a:gd name="connsiteX34" fmla="*/ 4777740 w 7196138"/>
                <a:gd name="connsiteY34" fmla="*/ 736283 h 1787843"/>
                <a:gd name="connsiteX35" fmla="*/ 4838700 w 7196138"/>
                <a:gd name="connsiteY35" fmla="*/ 743903 h 1787843"/>
                <a:gd name="connsiteX36" fmla="*/ 4914900 w 7196138"/>
                <a:gd name="connsiteY36" fmla="*/ 621983 h 1787843"/>
                <a:gd name="connsiteX37" fmla="*/ 4961890 w 7196138"/>
                <a:gd name="connsiteY37" fmla="*/ 486093 h 1787843"/>
                <a:gd name="connsiteX38" fmla="*/ 5026660 w 7196138"/>
                <a:gd name="connsiteY38" fmla="*/ 433388 h 1787843"/>
                <a:gd name="connsiteX39" fmla="*/ 5093970 w 7196138"/>
                <a:gd name="connsiteY39" fmla="*/ 444183 h 1787843"/>
                <a:gd name="connsiteX40" fmla="*/ 5288280 w 7196138"/>
                <a:gd name="connsiteY40" fmla="*/ 545783 h 1787843"/>
                <a:gd name="connsiteX41" fmla="*/ 5402580 w 7196138"/>
                <a:gd name="connsiteY41" fmla="*/ 561023 h 1787843"/>
                <a:gd name="connsiteX42" fmla="*/ 5504815 w 7196138"/>
                <a:gd name="connsiteY42" fmla="*/ 533083 h 1787843"/>
                <a:gd name="connsiteX43" fmla="*/ 5778703 w 7196138"/>
                <a:gd name="connsiteY43" fmla="*/ 339433 h 1787843"/>
                <a:gd name="connsiteX44" fmla="*/ 6210300 w 7196138"/>
                <a:gd name="connsiteY44" fmla="*/ 50483 h 1787843"/>
                <a:gd name="connsiteX45" fmla="*/ 6376035 w 7196138"/>
                <a:gd name="connsiteY45" fmla="*/ 0 h 1787843"/>
                <a:gd name="connsiteX46" fmla="*/ 6492240 w 7196138"/>
                <a:gd name="connsiteY46" fmla="*/ 27623 h 1787843"/>
                <a:gd name="connsiteX47" fmla="*/ 6522720 w 7196138"/>
                <a:gd name="connsiteY47" fmla="*/ 111443 h 1787843"/>
                <a:gd name="connsiteX48" fmla="*/ 6552247 w 7196138"/>
                <a:gd name="connsiteY48" fmla="*/ 179070 h 1787843"/>
                <a:gd name="connsiteX49" fmla="*/ 6615113 w 7196138"/>
                <a:gd name="connsiteY49" fmla="*/ 225743 h 1787843"/>
                <a:gd name="connsiteX50" fmla="*/ 6697980 w 7196138"/>
                <a:gd name="connsiteY50" fmla="*/ 233363 h 1787843"/>
                <a:gd name="connsiteX51" fmla="*/ 6820204 w 7196138"/>
                <a:gd name="connsiteY51" fmla="*/ 356502 h 1787843"/>
                <a:gd name="connsiteX52" fmla="*/ 7002780 w 7196138"/>
                <a:gd name="connsiteY52" fmla="*/ 393383 h 1787843"/>
                <a:gd name="connsiteX53" fmla="*/ 7196138 w 7196138"/>
                <a:gd name="connsiteY53" fmla="*/ 524828 h 178784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263140 w 7196138"/>
                <a:gd name="connsiteY19" fmla="*/ 980123 h 1819593"/>
                <a:gd name="connsiteX20" fmla="*/ 2182673 w 7196138"/>
                <a:gd name="connsiteY20" fmla="*/ 972808 h 1819593"/>
                <a:gd name="connsiteX21" fmla="*/ 2354580 w 7196138"/>
                <a:gd name="connsiteY21" fmla="*/ 942023 h 1819593"/>
                <a:gd name="connsiteX22" fmla="*/ 2460625 w 7196138"/>
                <a:gd name="connsiteY22" fmla="*/ 1006158 h 1819593"/>
                <a:gd name="connsiteX23" fmla="*/ 2720340 w 7196138"/>
                <a:gd name="connsiteY23" fmla="*/ 1094423 h 1819593"/>
                <a:gd name="connsiteX24" fmla="*/ 2948940 w 7196138"/>
                <a:gd name="connsiteY24" fmla="*/ 1025843 h 1819593"/>
                <a:gd name="connsiteX25" fmla="*/ 3070860 w 7196138"/>
                <a:gd name="connsiteY25" fmla="*/ 1063943 h 1819593"/>
                <a:gd name="connsiteX26" fmla="*/ 3200400 w 7196138"/>
                <a:gd name="connsiteY26" fmla="*/ 1010603 h 1819593"/>
                <a:gd name="connsiteX27" fmla="*/ 3390900 w 7196138"/>
                <a:gd name="connsiteY27" fmla="*/ 1025843 h 1819593"/>
                <a:gd name="connsiteX28" fmla="*/ 3451860 w 7196138"/>
                <a:gd name="connsiteY28" fmla="*/ 964883 h 1819593"/>
                <a:gd name="connsiteX29" fmla="*/ 4008120 w 7196138"/>
                <a:gd name="connsiteY29" fmla="*/ 995363 h 1819593"/>
                <a:gd name="connsiteX30" fmla="*/ 4373880 w 7196138"/>
                <a:gd name="connsiteY30" fmla="*/ 696913 h 1819593"/>
                <a:gd name="connsiteX31" fmla="*/ 4459605 w 7196138"/>
                <a:gd name="connsiteY31" fmla="*/ 688023 h 1819593"/>
                <a:gd name="connsiteX32" fmla="*/ 4560570 w 7196138"/>
                <a:gd name="connsiteY32" fmla="*/ 703898 h 1819593"/>
                <a:gd name="connsiteX33" fmla="*/ 4642485 w 7196138"/>
                <a:gd name="connsiteY33" fmla="*/ 662623 h 1819593"/>
                <a:gd name="connsiteX34" fmla="*/ 4777740 w 7196138"/>
                <a:gd name="connsiteY34" fmla="*/ 736283 h 1819593"/>
                <a:gd name="connsiteX35" fmla="*/ 4838700 w 7196138"/>
                <a:gd name="connsiteY35" fmla="*/ 743903 h 1819593"/>
                <a:gd name="connsiteX36" fmla="*/ 4914900 w 7196138"/>
                <a:gd name="connsiteY36" fmla="*/ 621983 h 1819593"/>
                <a:gd name="connsiteX37" fmla="*/ 4961890 w 7196138"/>
                <a:gd name="connsiteY37" fmla="*/ 486093 h 1819593"/>
                <a:gd name="connsiteX38" fmla="*/ 5026660 w 7196138"/>
                <a:gd name="connsiteY38" fmla="*/ 433388 h 1819593"/>
                <a:gd name="connsiteX39" fmla="*/ 5093970 w 7196138"/>
                <a:gd name="connsiteY39" fmla="*/ 444183 h 1819593"/>
                <a:gd name="connsiteX40" fmla="*/ 5288280 w 7196138"/>
                <a:gd name="connsiteY40" fmla="*/ 545783 h 1819593"/>
                <a:gd name="connsiteX41" fmla="*/ 5402580 w 7196138"/>
                <a:gd name="connsiteY41" fmla="*/ 561023 h 1819593"/>
                <a:gd name="connsiteX42" fmla="*/ 5504815 w 7196138"/>
                <a:gd name="connsiteY42" fmla="*/ 533083 h 1819593"/>
                <a:gd name="connsiteX43" fmla="*/ 5778703 w 7196138"/>
                <a:gd name="connsiteY43" fmla="*/ 339433 h 1819593"/>
                <a:gd name="connsiteX44" fmla="*/ 6210300 w 7196138"/>
                <a:gd name="connsiteY44" fmla="*/ 50483 h 1819593"/>
                <a:gd name="connsiteX45" fmla="*/ 6376035 w 7196138"/>
                <a:gd name="connsiteY45" fmla="*/ 0 h 1819593"/>
                <a:gd name="connsiteX46" fmla="*/ 6492240 w 7196138"/>
                <a:gd name="connsiteY46" fmla="*/ 27623 h 1819593"/>
                <a:gd name="connsiteX47" fmla="*/ 6522720 w 7196138"/>
                <a:gd name="connsiteY47" fmla="*/ 111443 h 1819593"/>
                <a:gd name="connsiteX48" fmla="*/ 6552247 w 7196138"/>
                <a:gd name="connsiteY48" fmla="*/ 179070 h 1819593"/>
                <a:gd name="connsiteX49" fmla="*/ 6615113 w 7196138"/>
                <a:gd name="connsiteY49" fmla="*/ 225743 h 1819593"/>
                <a:gd name="connsiteX50" fmla="*/ 6697980 w 7196138"/>
                <a:gd name="connsiteY50" fmla="*/ 233363 h 1819593"/>
                <a:gd name="connsiteX51" fmla="*/ 6820204 w 7196138"/>
                <a:gd name="connsiteY51" fmla="*/ 356502 h 1819593"/>
                <a:gd name="connsiteX52" fmla="*/ 7002780 w 7196138"/>
                <a:gd name="connsiteY52" fmla="*/ 393383 h 1819593"/>
                <a:gd name="connsiteX53" fmla="*/ 7196138 w 7196138"/>
                <a:gd name="connsiteY53"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54580 w 7196138"/>
                <a:gd name="connsiteY20" fmla="*/ 942023 h 1819593"/>
                <a:gd name="connsiteX21" fmla="*/ 2460625 w 7196138"/>
                <a:gd name="connsiteY21" fmla="*/ 1006158 h 1819593"/>
                <a:gd name="connsiteX22" fmla="*/ 2720340 w 7196138"/>
                <a:gd name="connsiteY22" fmla="*/ 1094423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20340 w 7196138"/>
                <a:gd name="connsiteY22" fmla="*/ 1094423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41458 w 7196138"/>
                <a:gd name="connsiteY28" fmla="*/ 97631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294323 w 7196138"/>
                <a:gd name="connsiteY5" fmla="*/ 1114425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41458 w 7196138"/>
                <a:gd name="connsiteY28" fmla="*/ 97631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37148 w 7196138"/>
                <a:gd name="connsiteY4" fmla="*/ 1367315 h 1819593"/>
                <a:gd name="connsiteX5" fmla="*/ 114300 w 7196138"/>
                <a:gd name="connsiteY5" fmla="*/ 1284923 h 1819593"/>
                <a:gd name="connsiteX6" fmla="*/ 294323 w 7196138"/>
                <a:gd name="connsiteY6" fmla="*/ 1114425 h 1819593"/>
                <a:gd name="connsiteX7" fmla="*/ 480060 w 7196138"/>
                <a:gd name="connsiteY7" fmla="*/ 964883 h 1819593"/>
                <a:gd name="connsiteX8" fmla="*/ 670560 w 7196138"/>
                <a:gd name="connsiteY8" fmla="*/ 987743 h 1819593"/>
                <a:gd name="connsiteX9" fmla="*/ 853440 w 7196138"/>
                <a:gd name="connsiteY9" fmla="*/ 1018223 h 1819593"/>
                <a:gd name="connsiteX10" fmla="*/ 990600 w 7196138"/>
                <a:gd name="connsiteY10" fmla="*/ 1010603 h 1819593"/>
                <a:gd name="connsiteX11" fmla="*/ 1127760 w 7196138"/>
                <a:gd name="connsiteY11" fmla="*/ 1079183 h 1819593"/>
                <a:gd name="connsiteX12" fmla="*/ 1203960 w 7196138"/>
                <a:gd name="connsiteY12" fmla="*/ 1094423 h 1819593"/>
                <a:gd name="connsiteX13" fmla="*/ 1249680 w 7196138"/>
                <a:gd name="connsiteY13" fmla="*/ 1056323 h 1819593"/>
                <a:gd name="connsiteX14" fmla="*/ 1310640 w 7196138"/>
                <a:gd name="connsiteY14" fmla="*/ 942023 h 1819593"/>
                <a:gd name="connsiteX15" fmla="*/ 1546860 w 7196138"/>
                <a:gd name="connsiteY15" fmla="*/ 949643 h 1819593"/>
                <a:gd name="connsiteX16" fmla="*/ 1630680 w 7196138"/>
                <a:gd name="connsiteY16" fmla="*/ 934403 h 1819593"/>
                <a:gd name="connsiteX17" fmla="*/ 1691640 w 7196138"/>
                <a:gd name="connsiteY17" fmla="*/ 881063 h 1819593"/>
                <a:gd name="connsiteX18" fmla="*/ 1760220 w 7196138"/>
                <a:gd name="connsiteY18" fmla="*/ 881063 h 1819593"/>
                <a:gd name="connsiteX19" fmla="*/ 1887016 w 7196138"/>
                <a:gd name="connsiteY19" fmla="*/ 972808 h 1819593"/>
                <a:gd name="connsiteX20" fmla="*/ 2182673 w 7196138"/>
                <a:gd name="connsiteY20" fmla="*/ 972808 h 1819593"/>
                <a:gd name="connsiteX21" fmla="*/ 2364105 w 7196138"/>
                <a:gd name="connsiteY21" fmla="*/ 951548 h 1819593"/>
                <a:gd name="connsiteX22" fmla="*/ 2460625 w 7196138"/>
                <a:gd name="connsiteY22" fmla="*/ 1006158 h 1819593"/>
                <a:gd name="connsiteX23" fmla="*/ 2734628 w 7196138"/>
                <a:gd name="connsiteY23" fmla="*/ 1080136 h 1819593"/>
                <a:gd name="connsiteX24" fmla="*/ 2948940 w 7196138"/>
                <a:gd name="connsiteY24" fmla="*/ 1025843 h 1819593"/>
                <a:gd name="connsiteX25" fmla="*/ 3070860 w 7196138"/>
                <a:gd name="connsiteY25" fmla="*/ 1063943 h 1819593"/>
                <a:gd name="connsiteX26" fmla="*/ 3200400 w 7196138"/>
                <a:gd name="connsiteY26" fmla="*/ 1010603 h 1819593"/>
                <a:gd name="connsiteX27" fmla="*/ 3390900 w 7196138"/>
                <a:gd name="connsiteY27" fmla="*/ 1025843 h 1819593"/>
                <a:gd name="connsiteX28" fmla="*/ 3528060 w 7196138"/>
                <a:gd name="connsiteY28" fmla="*/ 962502 h 1819593"/>
                <a:gd name="connsiteX29" fmla="*/ 4041458 w 7196138"/>
                <a:gd name="connsiteY29" fmla="*/ 976313 h 1819593"/>
                <a:gd name="connsiteX30" fmla="*/ 4373880 w 7196138"/>
                <a:gd name="connsiteY30" fmla="*/ 696913 h 1819593"/>
                <a:gd name="connsiteX31" fmla="*/ 4459605 w 7196138"/>
                <a:gd name="connsiteY31" fmla="*/ 688023 h 1819593"/>
                <a:gd name="connsiteX32" fmla="*/ 4560570 w 7196138"/>
                <a:gd name="connsiteY32" fmla="*/ 703898 h 1819593"/>
                <a:gd name="connsiteX33" fmla="*/ 4642485 w 7196138"/>
                <a:gd name="connsiteY33" fmla="*/ 662623 h 1819593"/>
                <a:gd name="connsiteX34" fmla="*/ 4777740 w 7196138"/>
                <a:gd name="connsiteY34" fmla="*/ 736283 h 1819593"/>
                <a:gd name="connsiteX35" fmla="*/ 4838700 w 7196138"/>
                <a:gd name="connsiteY35" fmla="*/ 743903 h 1819593"/>
                <a:gd name="connsiteX36" fmla="*/ 4914900 w 7196138"/>
                <a:gd name="connsiteY36" fmla="*/ 621983 h 1819593"/>
                <a:gd name="connsiteX37" fmla="*/ 4961890 w 7196138"/>
                <a:gd name="connsiteY37" fmla="*/ 486093 h 1819593"/>
                <a:gd name="connsiteX38" fmla="*/ 5026660 w 7196138"/>
                <a:gd name="connsiteY38" fmla="*/ 433388 h 1819593"/>
                <a:gd name="connsiteX39" fmla="*/ 5093970 w 7196138"/>
                <a:gd name="connsiteY39" fmla="*/ 444183 h 1819593"/>
                <a:gd name="connsiteX40" fmla="*/ 5288280 w 7196138"/>
                <a:gd name="connsiteY40" fmla="*/ 545783 h 1819593"/>
                <a:gd name="connsiteX41" fmla="*/ 5402580 w 7196138"/>
                <a:gd name="connsiteY41" fmla="*/ 561023 h 1819593"/>
                <a:gd name="connsiteX42" fmla="*/ 5504815 w 7196138"/>
                <a:gd name="connsiteY42" fmla="*/ 533083 h 1819593"/>
                <a:gd name="connsiteX43" fmla="*/ 5778703 w 7196138"/>
                <a:gd name="connsiteY43" fmla="*/ 339433 h 1819593"/>
                <a:gd name="connsiteX44" fmla="*/ 6210300 w 7196138"/>
                <a:gd name="connsiteY44" fmla="*/ 50483 h 1819593"/>
                <a:gd name="connsiteX45" fmla="*/ 6376035 w 7196138"/>
                <a:gd name="connsiteY45" fmla="*/ 0 h 1819593"/>
                <a:gd name="connsiteX46" fmla="*/ 6492240 w 7196138"/>
                <a:gd name="connsiteY46" fmla="*/ 27623 h 1819593"/>
                <a:gd name="connsiteX47" fmla="*/ 6522720 w 7196138"/>
                <a:gd name="connsiteY47" fmla="*/ 111443 h 1819593"/>
                <a:gd name="connsiteX48" fmla="*/ 6552247 w 7196138"/>
                <a:gd name="connsiteY48" fmla="*/ 179070 h 1819593"/>
                <a:gd name="connsiteX49" fmla="*/ 6615113 w 7196138"/>
                <a:gd name="connsiteY49" fmla="*/ 225743 h 1819593"/>
                <a:gd name="connsiteX50" fmla="*/ 6697980 w 7196138"/>
                <a:gd name="connsiteY50" fmla="*/ 233363 h 1819593"/>
                <a:gd name="connsiteX51" fmla="*/ 6820204 w 7196138"/>
                <a:gd name="connsiteY51" fmla="*/ 356502 h 1819593"/>
                <a:gd name="connsiteX52" fmla="*/ 7002780 w 7196138"/>
                <a:gd name="connsiteY52" fmla="*/ 393383 h 1819593"/>
                <a:gd name="connsiteX53" fmla="*/ 7196138 w 7196138"/>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68179 w 7193757"/>
                <a:gd name="connsiteY8" fmla="*/ 987743 h 1819593"/>
                <a:gd name="connsiteX9" fmla="*/ 851059 w 7193757"/>
                <a:gd name="connsiteY9" fmla="*/ 1018223 h 1819593"/>
                <a:gd name="connsiteX10" fmla="*/ 988219 w 7193757"/>
                <a:gd name="connsiteY10" fmla="*/ 1010603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88219 w 7193757"/>
                <a:gd name="connsiteY10" fmla="*/ 1010603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457224 w 7193757"/>
                <a:gd name="connsiteY31" fmla="*/ 68802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35179 w 7193757"/>
                <a:gd name="connsiteY27" fmla="*/ 74771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4997609 w 7193757"/>
                <a:gd name="connsiteY38" fmla="*/ 38004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4997609 w 7193757"/>
                <a:gd name="connsiteY38" fmla="*/ 380048 h 1819593"/>
                <a:gd name="connsiteX39" fmla="*/ 5015389 w 7193757"/>
                <a:gd name="connsiteY39" fmla="*/ 8604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15389 w 7193757"/>
                <a:gd name="connsiteY39" fmla="*/ 35560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233522 w 7193757"/>
                <a:gd name="connsiteY43" fmla="*/ 15941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62341 h 2062341"/>
                <a:gd name="connsiteX1" fmla="*/ 66199 w 7193757"/>
                <a:gd name="connsiteY1" fmla="*/ 1893431 h 2062341"/>
                <a:gd name="connsiteX2" fmla="*/ 0 w 7193757"/>
                <a:gd name="connsiteY2" fmla="*/ 1760081 h 2062341"/>
                <a:gd name="connsiteX3" fmla="*/ 5239 w 7193757"/>
                <a:gd name="connsiteY3" fmla="*/ 1680071 h 2062341"/>
                <a:gd name="connsiteX4" fmla="*/ 34767 w 7193757"/>
                <a:gd name="connsiteY4" fmla="*/ 1610063 h 2062341"/>
                <a:gd name="connsiteX5" fmla="*/ 111919 w 7193757"/>
                <a:gd name="connsiteY5" fmla="*/ 1527671 h 2062341"/>
                <a:gd name="connsiteX6" fmla="*/ 291942 w 7193757"/>
                <a:gd name="connsiteY6" fmla="*/ 1357173 h 2062341"/>
                <a:gd name="connsiteX7" fmla="*/ 477679 w 7193757"/>
                <a:gd name="connsiteY7" fmla="*/ 1207631 h 2062341"/>
                <a:gd name="connsiteX8" fmla="*/ 646748 w 7193757"/>
                <a:gd name="connsiteY8" fmla="*/ 1249541 h 2062341"/>
                <a:gd name="connsiteX9" fmla="*/ 851059 w 7193757"/>
                <a:gd name="connsiteY9" fmla="*/ 1260971 h 2062341"/>
                <a:gd name="connsiteX10" fmla="*/ 964406 w 7193757"/>
                <a:gd name="connsiteY10" fmla="*/ 1262876 h 2062341"/>
                <a:gd name="connsiteX11" fmla="*/ 1125379 w 7193757"/>
                <a:gd name="connsiteY11" fmla="*/ 1321931 h 2062341"/>
                <a:gd name="connsiteX12" fmla="*/ 1201579 w 7193757"/>
                <a:gd name="connsiteY12" fmla="*/ 1337171 h 2062341"/>
                <a:gd name="connsiteX13" fmla="*/ 1247299 w 7193757"/>
                <a:gd name="connsiteY13" fmla="*/ 1299071 h 2062341"/>
                <a:gd name="connsiteX14" fmla="*/ 1308259 w 7193757"/>
                <a:gd name="connsiteY14" fmla="*/ 1184771 h 2062341"/>
                <a:gd name="connsiteX15" fmla="*/ 1544479 w 7193757"/>
                <a:gd name="connsiteY15" fmla="*/ 1192391 h 2062341"/>
                <a:gd name="connsiteX16" fmla="*/ 1628299 w 7193757"/>
                <a:gd name="connsiteY16" fmla="*/ 1177151 h 2062341"/>
                <a:gd name="connsiteX17" fmla="*/ 1689259 w 7193757"/>
                <a:gd name="connsiteY17" fmla="*/ 1123811 h 2062341"/>
                <a:gd name="connsiteX18" fmla="*/ 1757839 w 7193757"/>
                <a:gd name="connsiteY18" fmla="*/ 1123811 h 2062341"/>
                <a:gd name="connsiteX19" fmla="*/ 1884635 w 7193757"/>
                <a:gd name="connsiteY19" fmla="*/ 1215556 h 2062341"/>
                <a:gd name="connsiteX20" fmla="*/ 2180292 w 7193757"/>
                <a:gd name="connsiteY20" fmla="*/ 1215556 h 2062341"/>
                <a:gd name="connsiteX21" fmla="*/ 2361724 w 7193757"/>
                <a:gd name="connsiteY21" fmla="*/ 1194296 h 2062341"/>
                <a:gd name="connsiteX22" fmla="*/ 2458244 w 7193757"/>
                <a:gd name="connsiteY22" fmla="*/ 1248906 h 2062341"/>
                <a:gd name="connsiteX23" fmla="*/ 2732247 w 7193757"/>
                <a:gd name="connsiteY23" fmla="*/ 1322884 h 2062341"/>
                <a:gd name="connsiteX24" fmla="*/ 2946559 w 7193757"/>
                <a:gd name="connsiteY24" fmla="*/ 1268591 h 2062341"/>
                <a:gd name="connsiteX25" fmla="*/ 3064669 w 7193757"/>
                <a:gd name="connsiteY25" fmla="*/ 1310501 h 2062341"/>
                <a:gd name="connsiteX26" fmla="*/ 3194209 w 7193757"/>
                <a:gd name="connsiteY26" fmla="*/ 1013321 h 2062341"/>
                <a:gd name="connsiteX27" fmla="*/ 3346609 w 7193757"/>
                <a:gd name="connsiteY27" fmla="*/ 1001891 h 2062341"/>
                <a:gd name="connsiteX28" fmla="*/ 3491389 w 7193757"/>
                <a:gd name="connsiteY28" fmla="*/ 946170 h 2062341"/>
                <a:gd name="connsiteX29" fmla="*/ 3882867 w 7193757"/>
                <a:gd name="connsiteY29" fmla="*/ 944741 h 2062341"/>
                <a:gd name="connsiteX30" fmla="*/ 4066699 w 7193757"/>
                <a:gd name="connsiteY30" fmla="*/ 855841 h 2062341"/>
                <a:gd name="connsiteX31" fmla="*/ 4304824 w 7193757"/>
                <a:gd name="connsiteY31" fmla="*/ 835521 h 2062341"/>
                <a:gd name="connsiteX32" fmla="*/ 4466749 w 7193757"/>
                <a:gd name="connsiteY32" fmla="*/ 817106 h 2062341"/>
                <a:gd name="connsiteX33" fmla="*/ 4640104 w 7193757"/>
                <a:gd name="connsiteY33" fmla="*/ 905371 h 2062341"/>
                <a:gd name="connsiteX34" fmla="*/ 4775359 w 7193757"/>
                <a:gd name="connsiteY34" fmla="*/ 979031 h 2062341"/>
                <a:gd name="connsiteX35" fmla="*/ 4836319 w 7193757"/>
                <a:gd name="connsiteY35" fmla="*/ 986651 h 2062341"/>
                <a:gd name="connsiteX36" fmla="*/ 4912519 w 7193757"/>
                <a:gd name="connsiteY36" fmla="*/ 864731 h 2062341"/>
                <a:gd name="connsiteX37" fmla="*/ 4959509 w 7193757"/>
                <a:gd name="connsiteY37" fmla="*/ 728841 h 2062341"/>
                <a:gd name="connsiteX38" fmla="*/ 4997609 w 7193757"/>
                <a:gd name="connsiteY38" fmla="*/ 622796 h 2062341"/>
                <a:gd name="connsiteX39" fmla="*/ 5003959 w 7193757"/>
                <a:gd name="connsiteY39" fmla="*/ 324981 h 2062341"/>
                <a:gd name="connsiteX40" fmla="*/ 5423957 w 7193757"/>
                <a:gd name="connsiteY40" fmla="*/ 83223 h 2062341"/>
                <a:gd name="connsiteX41" fmla="*/ 5804059 w 7193757"/>
                <a:gd name="connsiteY41" fmla="*/ 3671 h 2062341"/>
                <a:gd name="connsiteX42" fmla="*/ 5990114 w 7193757"/>
                <a:gd name="connsiteY42" fmla="*/ 48121 h 2062341"/>
                <a:gd name="connsiteX43" fmla="*/ 6233522 w 7193757"/>
                <a:gd name="connsiteY43" fmla="*/ 132601 h 2062341"/>
                <a:gd name="connsiteX44" fmla="*/ 6386989 w 7193757"/>
                <a:gd name="connsiteY44" fmla="*/ 140831 h 2062341"/>
                <a:gd name="connsiteX45" fmla="*/ 6415564 w 7193757"/>
                <a:gd name="connsiteY45" fmla="*/ 238938 h 2062341"/>
                <a:gd name="connsiteX46" fmla="*/ 6489859 w 7193757"/>
                <a:gd name="connsiteY46" fmla="*/ 270371 h 2062341"/>
                <a:gd name="connsiteX47" fmla="*/ 6520339 w 7193757"/>
                <a:gd name="connsiteY47" fmla="*/ 354191 h 2062341"/>
                <a:gd name="connsiteX48" fmla="*/ 6549866 w 7193757"/>
                <a:gd name="connsiteY48" fmla="*/ 421818 h 2062341"/>
                <a:gd name="connsiteX49" fmla="*/ 6612732 w 7193757"/>
                <a:gd name="connsiteY49" fmla="*/ 468491 h 2062341"/>
                <a:gd name="connsiteX50" fmla="*/ 6695599 w 7193757"/>
                <a:gd name="connsiteY50" fmla="*/ 476111 h 2062341"/>
                <a:gd name="connsiteX51" fmla="*/ 6817823 w 7193757"/>
                <a:gd name="connsiteY51" fmla="*/ 599250 h 2062341"/>
                <a:gd name="connsiteX52" fmla="*/ 7000399 w 7193757"/>
                <a:gd name="connsiteY52" fmla="*/ 636131 h 2062341"/>
                <a:gd name="connsiteX53" fmla="*/ 7193757 w 7193757"/>
                <a:gd name="connsiteY53" fmla="*/ 767576 h 2062341"/>
                <a:gd name="connsiteX0" fmla="*/ 82709 w 7193757"/>
                <a:gd name="connsiteY0" fmla="*/ 2019034 h 2019034"/>
                <a:gd name="connsiteX1" fmla="*/ 66199 w 7193757"/>
                <a:gd name="connsiteY1" fmla="*/ 1850124 h 2019034"/>
                <a:gd name="connsiteX2" fmla="*/ 0 w 7193757"/>
                <a:gd name="connsiteY2" fmla="*/ 1716774 h 2019034"/>
                <a:gd name="connsiteX3" fmla="*/ 5239 w 7193757"/>
                <a:gd name="connsiteY3" fmla="*/ 1636764 h 2019034"/>
                <a:gd name="connsiteX4" fmla="*/ 34767 w 7193757"/>
                <a:gd name="connsiteY4" fmla="*/ 1566756 h 2019034"/>
                <a:gd name="connsiteX5" fmla="*/ 111919 w 7193757"/>
                <a:gd name="connsiteY5" fmla="*/ 1484364 h 2019034"/>
                <a:gd name="connsiteX6" fmla="*/ 291942 w 7193757"/>
                <a:gd name="connsiteY6" fmla="*/ 1313866 h 2019034"/>
                <a:gd name="connsiteX7" fmla="*/ 477679 w 7193757"/>
                <a:gd name="connsiteY7" fmla="*/ 1164324 h 2019034"/>
                <a:gd name="connsiteX8" fmla="*/ 646748 w 7193757"/>
                <a:gd name="connsiteY8" fmla="*/ 1206234 h 2019034"/>
                <a:gd name="connsiteX9" fmla="*/ 851059 w 7193757"/>
                <a:gd name="connsiteY9" fmla="*/ 1217664 h 2019034"/>
                <a:gd name="connsiteX10" fmla="*/ 964406 w 7193757"/>
                <a:gd name="connsiteY10" fmla="*/ 1219569 h 2019034"/>
                <a:gd name="connsiteX11" fmla="*/ 1125379 w 7193757"/>
                <a:gd name="connsiteY11" fmla="*/ 1278624 h 2019034"/>
                <a:gd name="connsiteX12" fmla="*/ 1201579 w 7193757"/>
                <a:gd name="connsiteY12" fmla="*/ 1293864 h 2019034"/>
                <a:gd name="connsiteX13" fmla="*/ 1247299 w 7193757"/>
                <a:gd name="connsiteY13" fmla="*/ 1255764 h 2019034"/>
                <a:gd name="connsiteX14" fmla="*/ 1308259 w 7193757"/>
                <a:gd name="connsiteY14" fmla="*/ 1141464 h 2019034"/>
                <a:gd name="connsiteX15" fmla="*/ 1544479 w 7193757"/>
                <a:gd name="connsiteY15" fmla="*/ 1149084 h 2019034"/>
                <a:gd name="connsiteX16" fmla="*/ 1628299 w 7193757"/>
                <a:gd name="connsiteY16" fmla="*/ 1133844 h 2019034"/>
                <a:gd name="connsiteX17" fmla="*/ 1689259 w 7193757"/>
                <a:gd name="connsiteY17" fmla="*/ 1080504 h 2019034"/>
                <a:gd name="connsiteX18" fmla="*/ 1757839 w 7193757"/>
                <a:gd name="connsiteY18" fmla="*/ 1080504 h 2019034"/>
                <a:gd name="connsiteX19" fmla="*/ 1884635 w 7193757"/>
                <a:gd name="connsiteY19" fmla="*/ 1172249 h 2019034"/>
                <a:gd name="connsiteX20" fmla="*/ 2180292 w 7193757"/>
                <a:gd name="connsiteY20" fmla="*/ 1172249 h 2019034"/>
                <a:gd name="connsiteX21" fmla="*/ 2361724 w 7193757"/>
                <a:gd name="connsiteY21" fmla="*/ 1150989 h 2019034"/>
                <a:gd name="connsiteX22" fmla="*/ 2458244 w 7193757"/>
                <a:gd name="connsiteY22" fmla="*/ 1205599 h 2019034"/>
                <a:gd name="connsiteX23" fmla="*/ 2732247 w 7193757"/>
                <a:gd name="connsiteY23" fmla="*/ 1279577 h 2019034"/>
                <a:gd name="connsiteX24" fmla="*/ 2946559 w 7193757"/>
                <a:gd name="connsiteY24" fmla="*/ 1225284 h 2019034"/>
                <a:gd name="connsiteX25" fmla="*/ 3064669 w 7193757"/>
                <a:gd name="connsiteY25" fmla="*/ 1267194 h 2019034"/>
                <a:gd name="connsiteX26" fmla="*/ 3194209 w 7193757"/>
                <a:gd name="connsiteY26" fmla="*/ 970014 h 2019034"/>
                <a:gd name="connsiteX27" fmla="*/ 3346609 w 7193757"/>
                <a:gd name="connsiteY27" fmla="*/ 958584 h 2019034"/>
                <a:gd name="connsiteX28" fmla="*/ 3491389 w 7193757"/>
                <a:gd name="connsiteY28" fmla="*/ 902863 h 2019034"/>
                <a:gd name="connsiteX29" fmla="*/ 3882867 w 7193757"/>
                <a:gd name="connsiteY29" fmla="*/ 901434 h 2019034"/>
                <a:gd name="connsiteX30" fmla="*/ 4066699 w 7193757"/>
                <a:gd name="connsiteY30" fmla="*/ 812534 h 2019034"/>
                <a:gd name="connsiteX31" fmla="*/ 4304824 w 7193757"/>
                <a:gd name="connsiteY31" fmla="*/ 792214 h 2019034"/>
                <a:gd name="connsiteX32" fmla="*/ 4466749 w 7193757"/>
                <a:gd name="connsiteY32" fmla="*/ 773799 h 2019034"/>
                <a:gd name="connsiteX33" fmla="*/ 4640104 w 7193757"/>
                <a:gd name="connsiteY33" fmla="*/ 862064 h 2019034"/>
                <a:gd name="connsiteX34" fmla="*/ 4775359 w 7193757"/>
                <a:gd name="connsiteY34" fmla="*/ 935724 h 2019034"/>
                <a:gd name="connsiteX35" fmla="*/ 4836319 w 7193757"/>
                <a:gd name="connsiteY35" fmla="*/ 943344 h 2019034"/>
                <a:gd name="connsiteX36" fmla="*/ 4912519 w 7193757"/>
                <a:gd name="connsiteY36" fmla="*/ 821424 h 2019034"/>
                <a:gd name="connsiteX37" fmla="*/ 4959509 w 7193757"/>
                <a:gd name="connsiteY37" fmla="*/ 685534 h 2019034"/>
                <a:gd name="connsiteX38" fmla="*/ 4997609 w 7193757"/>
                <a:gd name="connsiteY38" fmla="*/ 579489 h 2019034"/>
                <a:gd name="connsiteX39" fmla="*/ 5003959 w 7193757"/>
                <a:gd name="connsiteY39" fmla="*/ 281674 h 2019034"/>
                <a:gd name="connsiteX40" fmla="*/ 5423957 w 7193757"/>
                <a:gd name="connsiteY40" fmla="*/ 39916 h 2019034"/>
                <a:gd name="connsiteX41" fmla="*/ 5990114 w 7193757"/>
                <a:gd name="connsiteY41" fmla="*/ 4814 h 2019034"/>
                <a:gd name="connsiteX42" fmla="*/ 6233522 w 7193757"/>
                <a:gd name="connsiteY42" fmla="*/ 89294 h 2019034"/>
                <a:gd name="connsiteX43" fmla="*/ 6386989 w 7193757"/>
                <a:gd name="connsiteY43" fmla="*/ 97524 h 2019034"/>
                <a:gd name="connsiteX44" fmla="*/ 6415564 w 7193757"/>
                <a:gd name="connsiteY44" fmla="*/ 195631 h 2019034"/>
                <a:gd name="connsiteX45" fmla="*/ 6489859 w 7193757"/>
                <a:gd name="connsiteY45" fmla="*/ 227064 h 2019034"/>
                <a:gd name="connsiteX46" fmla="*/ 6520339 w 7193757"/>
                <a:gd name="connsiteY46" fmla="*/ 310884 h 2019034"/>
                <a:gd name="connsiteX47" fmla="*/ 6549866 w 7193757"/>
                <a:gd name="connsiteY47" fmla="*/ 378511 h 2019034"/>
                <a:gd name="connsiteX48" fmla="*/ 6612732 w 7193757"/>
                <a:gd name="connsiteY48" fmla="*/ 425184 h 2019034"/>
                <a:gd name="connsiteX49" fmla="*/ 6695599 w 7193757"/>
                <a:gd name="connsiteY49" fmla="*/ 432804 h 2019034"/>
                <a:gd name="connsiteX50" fmla="*/ 6817823 w 7193757"/>
                <a:gd name="connsiteY50" fmla="*/ 555943 h 2019034"/>
                <a:gd name="connsiteX51" fmla="*/ 7000399 w 7193757"/>
                <a:gd name="connsiteY51" fmla="*/ 592824 h 2019034"/>
                <a:gd name="connsiteX52" fmla="*/ 7193757 w 7193757"/>
                <a:gd name="connsiteY52" fmla="*/ 724269 h 2019034"/>
                <a:gd name="connsiteX0" fmla="*/ 82709 w 7193757"/>
                <a:gd name="connsiteY0" fmla="*/ 2019034 h 2019034"/>
                <a:gd name="connsiteX1" fmla="*/ 66199 w 7193757"/>
                <a:gd name="connsiteY1" fmla="*/ 1850124 h 2019034"/>
                <a:gd name="connsiteX2" fmla="*/ 0 w 7193757"/>
                <a:gd name="connsiteY2" fmla="*/ 1716774 h 2019034"/>
                <a:gd name="connsiteX3" fmla="*/ 5239 w 7193757"/>
                <a:gd name="connsiteY3" fmla="*/ 1636764 h 2019034"/>
                <a:gd name="connsiteX4" fmla="*/ 34767 w 7193757"/>
                <a:gd name="connsiteY4" fmla="*/ 1566756 h 2019034"/>
                <a:gd name="connsiteX5" fmla="*/ 111919 w 7193757"/>
                <a:gd name="connsiteY5" fmla="*/ 1484364 h 2019034"/>
                <a:gd name="connsiteX6" fmla="*/ 291942 w 7193757"/>
                <a:gd name="connsiteY6" fmla="*/ 1313866 h 2019034"/>
                <a:gd name="connsiteX7" fmla="*/ 477679 w 7193757"/>
                <a:gd name="connsiteY7" fmla="*/ 1164324 h 2019034"/>
                <a:gd name="connsiteX8" fmla="*/ 646748 w 7193757"/>
                <a:gd name="connsiteY8" fmla="*/ 1206234 h 2019034"/>
                <a:gd name="connsiteX9" fmla="*/ 851059 w 7193757"/>
                <a:gd name="connsiteY9" fmla="*/ 1217664 h 2019034"/>
                <a:gd name="connsiteX10" fmla="*/ 964406 w 7193757"/>
                <a:gd name="connsiteY10" fmla="*/ 1219569 h 2019034"/>
                <a:gd name="connsiteX11" fmla="*/ 1125379 w 7193757"/>
                <a:gd name="connsiteY11" fmla="*/ 1278624 h 2019034"/>
                <a:gd name="connsiteX12" fmla="*/ 1201579 w 7193757"/>
                <a:gd name="connsiteY12" fmla="*/ 1293864 h 2019034"/>
                <a:gd name="connsiteX13" fmla="*/ 1247299 w 7193757"/>
                <a:gd name="connsiteY13" fmla="*/ 1255764 h 2019034"/>
                <a:gd name="connsiteX14" fmla="*/ 1308259 w 7193757"/>
                <a:gd name="connsiteY14" fmla="*/ 1141464 h 2019034"/>
                <a:gd name="connsiteX15" fmla="*/ 1544479 w 7193757"/>
                <a:gd name="connsiteY15" fmla="*/ 1149084 h 2019034"/>
                <a:gd name="connsiteX16" fmla="*/ 1628299 w 7193757"/>
                <a:gd name="connsiteY16" fmla="*/ 1133844 h 2019034"/>
                <a:gd name="connsiteX17" fmla="*/ 1689259 w 7193757"/>
                <a:gd name="connsiteY17" fmla="*/ 1080504 h 2019034"/>
                <a:gd name="connsiteX18" fmla="*/ 1757839 w 7193757"/>
                <a:gd name="connsiteY18" fmla="*/ 1080504 h 2019034"/>
                <a:gd name="connsiteX19" fmla="*/ 1884635 w 7193757"/>
                <a:gd name="connsiteY19" fmla="*/ 1172249 h 2019034"/>
                <a:gd name="connsiteX20" fmla="*/ 2180292 w 7193757"/>
                <a:gd name="connsiteY20" fmla="*/ 1172249 h 2019034"/>
                <a:gd name="connsiteX21" fmla="*/ 2361724 w 7193757"/>
                <a:gd name="connsiteY21" fmla="*/ 1150989 h 2019034"/>
                <a:gd name="connsiteX22" fmla="*/ 2458244 w 7193757"/>
                <a:gd name="connsiteY22" fmla="*/ 1205599 h 2019034"/>
                <a:gd name="connsiteX23" fmla="*/ 2732247 w 7193757"/>
                <a:gd name="connsiteY23" fmla="*/ 1279577 h 2019034"/>
                <a:gd name="connsiteX24" fmla="*/ 2946559 w 7193757"/>
                <a:gd name="connsiteY24" fmla="*/ 1225284 h 2019034"/>
                <a:gd name="connsiteX25" fmla="*/ 3064669 w 7193757"/>
                <a:gd name="connsiteY25" fmla="*/ 1267194 h 2019034"/>
                <a:gd name="connsiteX26" fmla="*/ 3194209 w 7193757"/>
                <a:gd name="connsiteY26" fmla="*/ 970014 h 2019034"/>
                <a:gd name="connsiteX27" fmla="*/ 3346609 w 7193757"/>
                <a:gd name="connsiteY27" fmla="*/ 958584 h 2019034"/>
                <a:gd name="connsiteX28" fmla="*/ 3491389 w 7193757"/>
                <a:gd name="connsiteY28" fmla="*/ 902863 h 2019034"/>
                <a:gd name="connsiteX29" fmla="*/ 3882867 w 7193757"/>
                <a:gd name="connsiteY29" fmla="*/ 901434 h 2019034"/>
                <a:gd name="connsiteX30" fmla="*/ 4066699 w 7193757"/>
                <a:gd name="connsiteY30" fmla="*/ 812534 h 2019034"/>
                <a:gd name="connsiteX31" fmla="*/ 4304824 w 7193757"/>
                <a:gd name="connsiteY31" fmla="*/ 792214 h 2019034"/>
                <a:gd name="connsiteX32" fmla="*/ 4466749 w 7193757"/>
                <a:gd name="connsiteY32" fmla="*/ 773799 h 2019034"/>
                <a:gd name="connsiteX33" fmla="*/ 4640104 w 7193757"/>
                <a:gd name="connsiteY33" fmla="*/ 862064 h 2019034"/>
                <a:gd name="connsiteX34" fmla="*/ 4775359 w 7193757"/>
                <a:gd name="connsiteY34" fmla="*/ 935724 h 2019034"/>
                <a:gd name="connsiteX35" fmla="*/ 4836319 w 7193757"/>
                <a:gd name="connsiteY35" fmla="*/ 943344 h 2019034"/>
                <a:gd name="connsiteX36" fmla="*/ 4912519 w 7193757"/>
                <a:gd name="connsiteY36" fmla="*/ 821424 h 2019034"/>
                <a:gd name="connsiteX37" fmla="*/ 4959509 w 7193757"/>
                <a:gd name="connsiteY37" fmla="*/ 685534 h 2019034"/>
                <a:gd name="connsiteX38" fmla="*/ 4997609 w 7193757"/>
                <a:gd name="connsiteY38" fmla="*/ 579489 h 2019034"/>
                <a:gd name="connsiteX39" fmla="*/ 5003959 w 7193757"/>
                <a:gd name="connsiteY39" fmla="*/ 281674 h 2019034"/>
                <a:gd name="connsiteX40" fmla="*/ 5075329 w 7193757"/>
                <a:gd name="connsiteY40" fmla="*/ 203751 h 2019034"/>
                <a:gd name="connsiteX41" fmla="*/ 5423957 w 7193757"/>
                <a:gd name="connsiteY41" fmla="*/ 39916 h 2019034"/>
                <a:gd name="connsiteX42" fmla="*/ 5990114 w 7193757"/>
                <a:gd name="connsiteY42" fmla="*/ 4814 h 2019034"/>
                <a:gd name="connsiteX43" fmla="*/ 6233522 w 7193757"/>
                <a:gd name="connsiteY43" fmla="*/ 89294 h 2019034"/>
                <a:gd name="connsiteX44" fmla="*/ 6386989 w 7193757"/>
                <a:gd name="connsiteY44" fmla="*/ 97524 h 2019034"/>
                <a:gd name="connsiteX45" fmla="*/ 6415564 w 7193757"/>
                <a:gd name="connsiteY45" fmla="*/ 195631 h 2019034"/>
                <a:gd name="connsiteX46" fmla="*/ 6489859 w 7193757"/>
                <a:gd name="connsiteY46" fmla="*/ 227064 h 2019034"/>
                <a:gd name="connsiteX47" fmla="*/ 6520339 w 7193757"/>
                <a:gd name="connsiteY47" fmla="*/ 310884 h 2019034"/>
                <a:gd name="connsiteX48" fmla="*/ 6549866 w 7193757"/>
                <a:gd name="connsiteY48" fmla="*/ 378511 h 2019034"/>
                <a:gd name="connsiteX49" fmla="*/ 6612732 w 7193757"/>
                <a:gd name="connsiteY49" fmla="*/ 425184 h 2019034"/>
                <a:gd name="connsiteX50" fmla="*/ 6695599 w 7193757"/>
                <a:gd name="connsiteY50" fmla="*/ 432804 h 2019034"/>
                <a:gd name="connsiteX51" fmla="*/ 6817823 w 7193757"/>
                <a:gd name="connsiteY51" fmla="*/ 555943 h 2019034"/>
                <a:gd name="connsiteX52" fmla="*/ 7000399 w 7193757"/>
                <a:gd name="connsiteY52" fmla="*/ 592824 h 2019034"/>
                <a:gd name="connsiteX53" fmla="*/ 7193757 w 7193757"/>
                <a:gd name="connsiteY53" fmla="*/ 724269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346609 w 7371928"/>
                <a:gd name="connsiteY27" fmla="*/ 958584 h 2019034"/>
                <a:gd name="connsiteX28" fmla="*/ 3491389 w 7371928"/>
                <a:gd name="connsiteY28" fmla="*/ 902863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346609 w 7371928"/>
                <a:gd name="connsiteY27" fmla="*/ 95858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556596 w 7371928"/>
                <a:gd name="connsiteY27" fmla="*/ 103625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397833 w 7371928"/>
                <a:gd name="connsiteY26" fmla="*/ 1248331 h 2019034"/>
                <a:gd name="connsiteX27" fmla="*/ 3556596 w 7371928"/>
                <a:gd name="connsiteY27" fmla="*/ 103625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56596 w 7371928"/>
                <a:gd name="connsiteY28" fmla="*/ 1036254 h 2019034"/>
                <a:gd name="connsiteX29" fmla="*/ 3637743 w 7371928"/>
                <a:gd name="connsiteY29" fmla="*/ 902864 h 2019034"/>
                <a:gd name="connsiteX30" fmla="*/ 3882867 w 7371928"/>
                <a:gd name="connsiteY30" fmla="*/ 901434 h 2019034"/>
                <a:gd name="connsiteX31" fmla="*/ 4066699 w 7371928"/>
                <a:gd name="connsiteY31" fmla="*/ 812534 h 2019034"/>
                <a:gd name="connsiteX32" fmla="*/ 4304824 w 7371928"/>
                <a:gd name="connsiteY32" fmla="*/ 792214 h 2019034"/>
                <a:gd name="connsiteX33" fmla="*/ 4466749 w 7371928"/>
                <a:gd name="connsiteY33" fmla="*/ 773799 h 2019034"/>
                <a:gd name="connsiteX34" fmla="*/ 4640104 w 7371928"/>
                <a:gd name="connsiteY34" fmla="*/ 862064 h 2019034"/>
                <a:gd name="connsiteX35" fmla="*/ 4775359 w 7371928"/>
                <a:gd name="connsiteY35" fmla="*/ 935724 h 2019034"/>
                <a:gd name="connsiteX36" fmla="*/ 4836319 w 7371928"/>
                <a:gd name="connsiteY36" fmla="*/ 943344 h 2019034"/>
                <a:gd name="connsiteX37" fmla="*/ 4912519 w 7371928"/>
                <a:gd name="connsiteY37" fmla="*/ 821424 h 2019034"/>
                <a:gd name="connsiteX38" fmla="*/ 4959509 w 7371928"/>
                <a:gd name="connsiteY38" fmla="*/ 685534 h 2019034"/>
                <a:gd name="connsiteX39" fmla="*/ 4997609 w 7371928"/>
                <a:gd name="connsiteY39" fmla="*/ 579489 h 2019034"/>
                <a:gd name="connsiteX40" fmla="*/ 5003959 w 7371928"/>
                <a:gd name="connsiteY40" fmla="*/ 281674 h 2019034"/>
                <a:gd name="connsiteX41" fmla="*/ 5075329 w 7371928"/>
                <a:gd name="connsiteY41" fmla="*/ 203751 h 2019034"/>
                <a:gd name="connsiteX42" fmla="*/ 5423957 w 7371928"/>
                <a:gd name="connsiteY42" fmla="*/ 39916 h 2019034"/>
                <a:gd name="connsiteX43" fmla="*/ 5990114 w 7371928"/>
                <a:gd name="connsiteY43" fmla="*/ 4814 h 2019034"/>
                <a:gd name="connsiteX44" fmla="*/ 6233522 w 7371928"/>
                <a:gd name="connsiteY44" fmla="*/ 89294 h 2019034"/>
                <a:gd name="connsiteX45" fmla="*/ 6386989 w 7371928"/>
                <a:gd name="connsiteY45" fmla="*/ 97524 h 2019034"/>
                <a:gd name="connsiteX46" fmla="*/ 6415564 w 7371928"/>
                <a:gd name="connsiteY46" fmla="*/ 195631 h 2019034"/>
                <a:gd name="connsiteX47" fmla="*/ 6489859 w 7371928"/>
                <a:gd name="connsiteY47" fmla="*/ 227064 h 2019034"/>
                <a:gd name="connsiteX48" fmla="*/ 6520339 w 7371928"/>
                <a:gd name="connsiteY48" fmla="*/ 310884 h 2019034"/>
                <a:gd name="connsiteX49" fmla="*/ 6549866 w 7371928"/>
                <a:gd name="connsiteY49" fmla="*/ 378511 h 2019034"/>
                <a:gd name="connsiteX50" fmla="*/ 6612732 w 7371928"/>
                <a:gd name="connsiteY50" fmla="*/ 425184 h 2019034"/>
                <a:gd name="connsiteX51" fmla="*/ 6695599 w 7371928"/>
                <a:gd name="connsiteY51" fmla="*/ 432804 h 2019034"/>
                <a:gd name="connsiteX52" fmla="*/ 6817823 w 7371928"/>
                <a:gd name="connsiteY52" fmla="*/ 555943 h 2019034"/>
                <a:gd name="connsiteX53" fmla="*/ 7000399 w 7371928"/>
                <a:gd name="connsiteY53" fmla="*/ 592824 h 2019034"/>
                <a:gd name="connsiteX54" fmla="*/ 7371928 w 7371928"/>
                <a:gd name="connsiteY54"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1317 w 7371928"/>
                <a:gd name="connsiteY7" fmla="*/ 1183741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1317 w 7371928"/>
                <a:gd name="connsiteY7" fmla="*/ 1183741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20986 w 7371928"/>
                <a:gd name="connsiteY14" fmla="*/ 1160882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0 w 7454664"/>
                <a:gd name="connsiteY0" fmla="*/ 2983432 h 2983432"/>
                <a:gd name="connsiteX1" fmla="*/ 148935 w 7454664"/>
                <a:gd name="connsiteY1" fmla="*/ 1850124 h 2983432"/>
                <a:gd name="connsiteX2" fmla="*/ 82736 w 7454664"/>
                <a:gd name="connsiteY2" fmla="*/ 1716774 h 2983432"/>
                <a:gd name="connsiteX3" fmla="*/ 87975 w 7454664"/>
                <a:gd name="connsiteY3" fmla="*/ 1636764 h 2983432"/>
                <a:gd name="connsiteX4" fmla="*/ 117503 w 7454664"/>
                <a:gd name="connsiteY4" fmla="*/ 1566756 h 2983432"/>
                <a:gd name="connsiteX5" fmla="*/ 194655 w 7454664"/>
                <a:gd name="connsiteY5" fmla="*/ 1484364 h 2983432"/>
                <a:gd name="connsiteX6" fmla="*/ 374678 w 7454664"/>
                <a:gd name="connsiteY6" fmla="*/ 1313866 h 2983432"/>
                <a:gd name="connsiteX7" fmla="*/ 554053 w 7454664"/>
                <a:gd name="connsiteY7" fmla="*/ 1183741 h 2983432"/>
                <a:gd name="connsiteX8" fmla="*/ 729484 w 7454664"/>
                <a:gd name="connsiteY8" fmla="*/ 1206234 h 2983432"/>
                <a:gd name="connsiteX9" fmla="*/ 933795 w 7454664"/>
                <a:gd name="connsiteY9" fmla="*/ 1217664 h 2983432"/>
                <a:gd name="connsiteX10" fmla="*/ 1047142 w 7454664"/>
                <a:gd name="connsiteY10" fmla="*/ 1219569 h 2983432"/>
                <a:gd name="connsiteX11" fmla="*/ 1208115 w 7454664"/>
                <a:gd name="connsiteY11" fmla="*/ 1278624 h 2983432"/>
                <a:gd name="connsiteX12" fmla="*/ 1284315 w 7454664"/>
                <a:gd name="connsiteY12" fmla="*/ 1293864 h 2983432"/>
                <a:gd name="connsiteX13" fmla="*/ 1330035 w 7454664"/>
                <a:gd name="connsiteY13" fmla="*/ 1255764 h 2983432"/>
                <a:gd name="connsiteX14" fmla="*/ 1403722 w 7454664"/>
                <a:gd name="connsiteY14" fmla="*/ 1160882 h 2983432"/>
                <a:gd name="connsiteX15" fmla="*/ 1627215 w 7454664"/>
                <a:gd name="connsiteY15" fmla="*/ 1149084 h 2983432"/>
                <a:gd name="connsiteX16" fmla="*/ 1711035 w 7454664"/>
                <a:gd name="connsiteY16" fmla="*/ 1133844 h 2983432"/>
                <a:gd name="connsiteX17" fmla="*/ 1771995 w 7454664"/>
                <a:gd name="connsiteY17" fmla="*/ 1080504 h 2983432"/>
                <a:gd name="connsiteX18" fmla="*/ 1840575 w 7454664"/>
                <a:gd name="connsiteY18" fmla="*/ 1080504 h 2983432"/>
                <a:gd name="connsiteX19" fmla="*/ 1967371 w 7454664"/>
                <a:gd name="connsiteY19" fmla="*/ 1172249 h 2983432"/>
                <a:gd name="connsiteX20" fmla="*/ 2263028 w 7454664"/>
                <a:gd name="connsiteY20" fmla="*/ 1172249 h 2983432"/>
                <a:gd name="connsiteX21" fmla="*/ 2444460 w 7454664"/>
                <a:gd name="connsiteY21" fmla="*/ 1150989 h 2983432"/>
                <a:gd name="connsiteX22" fmla="*/ 2521891 w 7454664"/>
                <a:gd name="connsiteY22" fmla="*/ 1069676 h 2983432"/>
                <a:gd name="connsiteX23" fmla="*/ 2827710 w 7454664"/>
                <a:gd name="connsiteY23" fmla="*/ 1163074 h 2983432"/>
                <a:gd name="connsiteX24" fmla="*/ 3029295 w 7454664"/>
                <a:gd name="connsiteY24" fmla="*/ 1225284 h 2983432"/>
                <a:gd name="connsiteX25" fmla="*/ 3147405 w 7454664"/>
                <a:gd name="connsiteY25" fmla="*/ 1267194 h 2983432"/>
                <a:gd name="connsiteX26" fmla="*/ 3306352 w 7454664"/>
                <a:gd name="connsiteY26" fmla="*/ 1232874 h 2983432"/>
                <a:gd name="connsiteX27" fmla="*/ 3480569 w 7454664"/>
                <a:gd name="connsiteY27" fmla="*/ 1248331 h 2983432"/>
                <a:gd name="connsiteX28" fmla="*/ 3630879 w 7454664"/>
                <a:gd name="connsiteY28" fmla="*/ 1155205 h 2983432"/>
                <a:gd name="connsiteX29" fmla="*/ 3639332 w 7454664"/>
                <a:gd name="connsiteY29" fmla="*/ 1036254 h 2983432"/>
                <a:gd name="connsiteX30" fmla="*/ 3720479 w 7454664"/>
                <a:gd name="connsiteY30" fmla="*/ 902864 h 2983432"/>
                <a:gd name="connsiteX31" fmla="*/ 3965603 w 7454664"/>
                <a:gd name="connsiteY31" fmla="*/ 901434 h 2983432"/>
                <a:gd name="connsiteX32" fmla="*/ 4149435 w 7454664"/>
                <a:gd name="connsiteY32" fmla="*/ 812534 h 2983432"/>
                <a:gd name="connsiteX33" fmla="*/ 4387560 w 7454664"/>
                <a:gd name="connsiteY33" fmla="*/ 792214 h 2983432"/>
                <a:gd name="connsiteX34" fmla="*/ 4549485 w 7454664"/>
                <a:gd name="connsiteY34" fmla="*/ 773799 h 2983432"/>
                <a:gd name="connsiteX35" fmla="*/ 4722840 w 7454664"/>
                <a:gd name="connsiteY35" fmla="*/ 862064 h 2983432"/>
                <a:gd name="connsiteX36" fmla="*/ 4858095 w 7454664"/>
                <a:gd name="connsiteY36" fmla="*/ 935724 h 2983432"/>
                <a:gd name="connsiteX37" fmla="*/ 4919055 w 7454664"/>
                <a:gd name="connsiteY37" fmla="*/ 943344 h 2983432"/>
                <a:gd name="connsiteX38" fmla="*/ 4995255 w 7454664"/>
                <a:gd name="connsiteY38" fmla="*/ 821424 h 2983432"/>
                <a:gd name="connsiteX39" fmla="*/ 5042245 w 7454664"/>
                <a:gd name="connsiteY39" fmla="*/ 685534 h 2983432"/>
                <a:gd name="connsiteX40" fmla="*/ 5080345 w 7454664"/>
                <a:gd name="connsiteY40" fmla="*/ 579489 h 2983432"/>
                <a:gd name="connsiteX41" fmla="*/ 5086695 w 7454664"/>
                <a:gd name="connsiteY41" fmla="*/ 281674 h 2983432"/>
                <a:gd name="connsiteX42" fmla="*/ 5158065 w 7454664"/>
                <a:gd name="connsiteY42" fmla="*/ 203751 h 2983432"/>
                <a:gd name="connsiteX43" fmla="*/ 5506693 w 7454664"/>
                <a:gd name="connsiteY43" fmla="*/ 39916 h 2983432"/>
                <a:gd name="connsiteX44" fmla="*/ 6072850 w 7454664"/>
                <a:gd name="connsiteY44" fmla="*/ 4814 h 2983432"/>
                <a:gd name="connsiteX45" fmla="*/ 6316258 w 7454664"/>
                <a:gd name="connsiteY45" fmla="*/ 89294 h 2983432"/>
                <a:gd name="connsiteX46" fmla="*/ 6469725 w 7454664"/>
                <a:gd name="connsiteY46" fmla="*/ 97524 h 2983432"/>
                <a:gd name="connsiteX47" fmla="*/ 6498300 w 7454664"/>
                <a:gd name="connsiteY47" fmla="*/ 195631 h 2983432"/>
                <a:gd name="connsiteX48" fmla="*/ 6572595 w 7454664"/>
                <a:gd name="connsiteY48" fmla="*/ 227064 h 2983432"/>
                <a:gd name="connsiteX49" fmla="*/ 6603075 w 7454664"/>
                <a:gd name="connsiteY49" fmla="*/ 310884 h 2983432"/>
                <a:gd name="connsiteX50" fmla="*/ 6632602 w 7454664"/>
                <a:gd name="connsiteY50" fmla="*/ 378511 h 2983432"/>
                <a:gd name="connsiteX51" fmla="*/ 6695468 w 7454664"/>
                <a:gd name="connsiteY51" fmla="*/ 425184 h 2983432"/>
                <a:gd name="connsiteX52" fmla="*/ 6778335 w 7454664"/>
                <a:gd name="connsiteY52" fmla="*/ 432804 h 2983432"/>
                <a:gd name="connsiteX53" fmla="*/ 6900559 w 7454664"/>
                <a:gd name="connsiteY53" fmla="*/ 555943 h 2983432"/>
                <a:gd name="connsiteX54" fmla="*/ 7083135 w 7454664"/>
                <a:gd name="connsiteY54" fmla="*/ 592824 h 2983432"/>
                <a:gd name="connsiteX55" fmla="*/ 7454664 w 7454664"/>
                <a:gd name="connsiteY55" fmla="*/ 847246 h 2983432"/>
                <a:gd name="connsiteX0" fmla="*/ 0 w 7454664"/>
                <a:gd name="connsiteY0" fmla="*/ 2983432 h 2983432"/>
                <a:gd name="connsiteX1" fmla="*/ 162900 w 7454664"/>
                <a:gd name="connsiteY1" fmla="*/ 2074293 h 2983432"/>
                <a:gd name="connsiteX2" fmla="*/ 148935 w 7454664"/>
                <a:gd name="connsiteY2" fmla="*/ 1850124 h 2983432"/>
                <a:gd name="connsiteX3" fmla="*/ 82736 w 7454664"/>
                <a:gd name="connsiteY3" fmla="*/ 1716774 h 2983432"/>
                <a:gd name="connsiteX4" fmla="*/ 87975 w 7454664"/>
                <a:gd name="connsiteY4" fmla="*/ 1636764 h 2983432"/>
                <a:gd name="connsiteX5" fmla="*/ 117503 w 7454664"/>
                <a:gd name="connsiteY5" fmla="*/ 1566756 h 2983432"/>
                <a:gd name="connsiteX6" fmla="*/ 194655 w 7454664"/>
                <a:gd name="connsiteY6" fmla="*/ 1484364 h 2983432"/>
                <a:gd name="connsiteX7" fmla="*/ 374678 w 7454664"/>
                <a:gd name="connsiteY7" fmla="*/ 1313866 h 2983432"/>
                <a:gd name="connsiteX8" fmla="*/ 554053 w 7454664"/>
                <a:gd name="connsiteY8" fmla="*/ 1183741 h 2983432"/>
                <a:gd name="connsiteX9" fmla="*/ 729484 w 7454664"/>
                <a:gd name="connsiteY9" fmla="*/ 1206234 h 2983432"/>
                <a:gd name="connsiteX10" fmla="*/ 933795 w 7454664"/>
                <a:gd name="connsiteY10" fmla="*/ 1217664 h 2983432"/>
                <a:gd name="connsiteX11" fmla="*/ 1047142 w 7454664"/>
                <a:gd name="connsiteY11" fmla="*/ 1219569 h 2983432"/>
                <a:gd name="connsiteX12" fmla="*/ 1208115 w 7454664"/>
                <a:gd name="connsiteY12" fmla="*/ 1278624 h 2983432"/>
                <a:gd name="connsiteX13" fmla="*/ 1284315 w 7454664"/>
                <a:gd name="connsiteY13" fmla="*/ 1293864 h 2983432"/>
                <a:gd name="connsiteX14" fmla="*/ 1330035 w 7454664"/>
                <a:gd name="connsiteY14" fmla="*/ 1255764 h 2983432"/>
                <a:gd name="connsiteX15" fmla="*/ 1403722 w 7454664"/>
                <a:gd name="connsiteY15" fmla="*/ 1160882 h 2983432"/>
                <a:gd name="connsiteX16" fmla="*/ 1627215 w 7454664"/>
                <a:gd name="connsiteY16" fmla="*/ 1149084 h 2983432"/>
                <a:gd name="connsiteX17" fmla="*/ 1711035 w 7454664"/>
                <a:gd name="connsiteY17" fmla="*/ 1133844 h 2983432"/>
                <a:gd name="connsiteX18" fmla="*/ 1771995 w 7454664"/>
                <a:gd name="connsiteY18" fmla="*/ 1080504 h 2983432"/>
                <a:gd name="connsiteX19" fmla="*/ 1840575 w 7454664"/>
                <a:gd name="connsiteY19" fmla="*/ 1080504 h 2983432"/>
                <a:gd name="connsiteX20" fmla="*/ 1967371 w 7454664"/>
                <a:gd name="connsiteY20" fmla="*/ 1172249 h 2983432"/>
                <a:gd name="connsiteX21" fmla="*/ 2263028 w 7454664"/>
                <a:gd name="connsiteY21" fmla="*/ 1172249 h 2983432"/>
                <a:gd name="connsiteX22" fmla="*/ 2444460 w 7454664"/>
                <a:gd name="connsiteY22" fmla="*/ 1150989 h 2983432"/>
                <a:gd name="connsiteX23" fmla="*/ 2521891 w 7454664"/>
                <a:gd name="connsiteY23" fmla="*/ 1069676 h 2983432"/>
                <a:gd name="connsiteX24" fmla="*/ 2827710 w 7454664"/>
                <a:gd name="connsiteY24" fmla="*/ 1163074 h 2983432"/>
                <a:gd name="connsiteX25" fmla="*/ 3029295 w 7454664"/>
                <a:gd name="connsiteY25" fmla="*/ 1225284 h 2983432"/>
                <a:gd name="connsiteX26" fmla="*/ 3147405 w 7454664"/>
                <a:gd name="connsiteY26" fmla="*/ 1267194 h 2983432"/>
                <a:gd name="connsiteX27" fmla="*/ 3306352 w 7454664"/>
                <a:gd name="connsiteY27" fmla="*/ 1232874 h 2983432"/>
                <a:gd name="connsiteX28" fmla="*/ 3480569 w 7454664"/>
                <a:gd name="connsiteY28" fmla="*/ 1248331 h 2983432"/>
                <a:gd name="connsiteX29" fmla="*/ 3630879 w 7454664"/>
                <a:gd name="connsiteY29" fmla="*/ 1155205 h 2983432"/>
                <a:gd name="connsiteX30" fmla="*/ 3639332 w 7454664"/>
                <a:gd name="connsiteY30" fmla="*/ 1036254 h 2983432"/>
                <a:gd name="connsiteX31" fmla="*/ 3720479 w 7454664"/>
                <a:gd name="connsiteY31" fmla="*/ 902864 h 2983432"/>
                <a:gd name="connsiteX32" fmla="*/ 3965603 w 7454664"/>
                <a:gd name="connsiteY32" fmla="*/ 901434 h 2983432"/>
                <a:gd name="connsiteX33" fmla="*/ 4149435 w 7454664"/>
                <a:gd name="connsiteY33" fmla="*/ 812534 h 2983432"/>
                <a:gd name="connsiteX34" fmla="*/ 4387560 w 7454664"/>
                <a:gd name="connsiteY34" fmla="*/ 792214 h 2983432"/>
                <a:gd name="connsiteX35" fmla="*/ 4549485 w 7454664"/>
                <a:gd name="connsiteY35" fmla="*/ 773799 h 2983432"/>
                <a:gd name="connsiteX36" fmla="*/ 4722840 w 7454664"/>
                <a:gd name="connsiteY36" fmla="*/ 862064 h 2983432"/>
                <a:gd name="connsiteX37" fmla="*/ 4858095 w 7454664"/>
                <a:gd name="connsiteY37" fmla="*/ 935724 h 2983432"/>
                <a:gd name="connsiteX38" fmla="*/ 4919055 w 7454664"/>
                <a:gd name="connsiteY38" fmla="*/ 943344 h 2983432"/>
                <a:gd name="connsiteX39" fmla="*/ 4995255 w 7454664"/>
                <a:gd name="connsiteY39" fmla="*/ 821424 h 2983432"/>
                <a:gd name="connsiteX40" fmla="*/ 5042245 w 7454664"/>
                <a:gd name="connsiteY40" fmla="*/ 685534 h 2983432"/>
                <a:gd name="connsiteX41" fmla="*/ 5080345 w 7454664"/>
                <a:gd name="connsiteY41" fmla="*/ 579489 h 2983432"/>
                <a:gd name="connsiteX42" fmla="*/ 5086695 w 7454664"/>
                <a:gd name="connsiteY42" fmla="*/ 281674 h 2983432"/>
                <a:gd name="connsiteX43" fmla="*/ 5158065 w 7454664"/>
                <a:gd name="connsiteY43" fmla="*/ 203751 h 2983432"/>
                <a:gd name="connsiteX44" fmla="*/ 5506693 w 7454664"/>
                <a:gd name="connsiteY44" fmla="*/ 39916 h 2983432"/>
                <a:gd name="connsiteX45" fmla="*/ 6072850 w 7454664"/>
                <a:gd name="connsiteY45" fmla="*/ 4814 h 2983432"/>
                <a:gd name="connsiteX46" fmla="*/ 6316258 w 7454664"/>
                <a:gd name="connsiteY46" fmla="*/ 89294 h 2983432"/>
                <a:gd name="connsiteX47" fmla="*/ 6469725 w 7454664"/>
                <a:gd name="connsiteY47" fmla="*/ 97524 h 2983432"/>
                <a:gd name="connsiteX48" fmla="*/ 6498300 w 7454664"/>
                <a:gd name="connsiteY48" fmla="*/ 195631 h 2983432"/>
                <a:gd name="connsiteX49" fmla="*/ 6572595 w 7454664"/>
                <a:gd name="connsiteY49" fmla="*/ 227064 h 2983432"/>
                <a:gd name="connsiteX50" fmla="*/ 6603075 w 7454664"/>
                <a:gd name="connsiteY50" fmla="*/ 310884 h 2983432"/>
                <a:gd name="connsiteX51" fmla="*/ 6632602 w 7454664"/>
                <a:gd name="connsiteY51" fmla="*/ 378511 h 2983432"/>
                <a:gd name="connsiteX52" fmla="*/ 6695468 w 7454664"/>
                <a:gd name="connsiteY52" fmla="*/ 425184 h 2983432"/>
                <a:gd name="connsiteX53" fmla="*/ 6778335 w 7454664"/>
                <a:gd name="connsiteY53" fmla="*/ 432804 h 2983432"/>
                <a:gd name="connsiteX54" fmla="*/ 6900559 w 7454664"/>
                <a:gd name="connsiteY54" fmla="*/ 555943 h 2983432"/>
                <a:gd name="connsiteX55" fmla="*/ 7083135 w 7454664"/>
                <a:gd name="connsiteY55" fmla="*/ 592824 h 2983432"/>
                <a:gd name="connsiteX56" fmla="*/ 7454664 w 7454664"/>
                <a:gd name="connsiteY56" fmla="*/ 847246 h 2983432"/>
                <a:gd name="connsiteX0" fmla="*/ 0 w 7454664"/>
                <a:gd name="connsiteY0" fmla="*/ 2983432 h 2983432"/>
                <a:gd name="connsiteX1" fmla="*/ 80177 w 7454664"/>
                <a:gd name="connsiteY1" fmla="*/ 2307302 h 2983432"/>
                <a:gd name="connsiteX2" fmla="*/ 162900 w 7454664"/>
                <a:gd name="connsiteY2" fmla="*/ 2074293 h 2983432"/>
                <a:gd name="connsiteX3" fmla="*/ 148935 w 7454664"/>
                <a:gd name="connsiteY3" fmla="*/ 1850124 h 2983432"/>
                <a:gd name="connsiteX4" fmla="*/ 82736 w 7454664"/>
                <a:gd name="connsiteY4" fmla="*/ 1716774 h 2983432"/>
                <a:gd name="connsiteX5" fmla="*/ 87975 w 7454664"/>
                <a:gd name="connsiteY5" fmla="*/ 1636764 h 2983432"/>
                <a:gd name="connsiteX6" fmla="*/ 117503 w 7454664"/>
                <a:gd name="connsiteY6" fmla="*/ 1566756 h 2983432"/>
                <a:gd name="connsiteX7" fmla="*/ 194655 w 7454664"/>
                <a:gd name="connsiteY7" fmla="*/ 1484364 h 2983432"/>
                <a:gd name="connsiteX8" fmla="*/ 374678 w 7454664"/>
                <a:gd name="connsiteY8" fmla="*/ 1313866 h 2983432"/>
                <a:gd name="connsiteX9" fmla="*/ 554053 w 7454664"/>
                <a:gd name="connsiteY9" fmla="*/ 1183741 h 2983432"/>
                <a:gd name="connsiteX10" fmla="*/ 729484 w 7454664"/>
                <a:gd name="connsiteY10" fmla="*/ 1206234 h 2983432"/>
                <a:gd name="connsiteX11" fmla="*/ 933795 w 7454664"/>
                <a:gd name="connsiteY11" fmla="*/ 1217664 h 2983432"/>
                <a:gd name="connsiteX12" fmla="*/ 1047142 w 7454664"/>
                <a:gd name="connsiteY12" fmla="*/ 1219569 h 2983432"/>
                <a:gd name="connsiteX13" fmla="*/ 1208115 w 7454664"/>
                <a:gd name="connsiteY13" fmla="*/ 1278624 h 2983432"/>
                <a:gd name="connsiteX14" fmla="*/ 1284315 w 7454664"/>
                <a:gd name="connsiteY14" fmla="*/ 1293864 h 2983432"/>
                <a:gd name="connsiteX15" fmla="*/ 1330035 w 7454664"/>
                <a:gd name="connsiteY15" fmla="*/ 1255764 h 2983432"/>
                <a:gd name="connsiteX16" fmla="*/ 1403722 w 7454664"/>
                <a:gd name="connsiteY16" fmla="*/ 1160882 h 2983432"/>
                <a:gd name="connsiteX17" fmla="*/ 1627215 w 7454664"/>
                <a:gd name="connsiteY17" fmla="*/ 1149084 h 2983432"/>
                <a:gd name="connsiteX18" fmla="*/ 1711035 w 7454664"/>
                <a:gd name="connsiteY18" fmla="*/ 1133844 h 2983432"/>
                <a:gd name="connsiteX19" fmla="*/ 1771995 w 7454664"/>
                <a:gd name="connsiteY19" fmla="*/ 1080504 h 2983432"/>
                <a:gd name="connsiteX20" fmla="*/ 1840575 w 7454664"/>
                <a:gd name="connsiteY20" fmla="*/ 1080504 h 2983432"/>
                <a:gd name="connsiteX21" fmla="*/ 1967371 w 7454664"/>
                <a:gd name="connsiteY21" fmla="*/ 1172249 h 2983432"/>
                <a:gd name="connsiteX22" fmla="*/ 2263028 w 7454664"/>
                <a:gd name="connsiteY22" fmla="*/ 1172249 h 2983432"/>
                <a:gd name="connsiteX23" fmla="*/ 2444460 w 7454664"/>
                <a:gd name="connsiteY23" fmla="*/ 1150989 h 2983432"/>
                <a:gd name="connsiteX24" fmla="*/ 2521891 w 7454664"/>
                <a:gd name="connsiteY24" fmla="*/ 1069676 h 2983432"/>
                <a:gd name="connsiteX25" fmla="*/ 2827710 w 7454664"/>
                <a:gd name="connsiteY25" fmla="*/ 1163074 h 2983432"/>
                <a:gd name="connsiteX26" fmla="*/ 3029295 w 7454664"/>
                <a:gd name="connsiteY26" fmla="*/ 1225284 h 2983432"/>
                <a:gd name="connsiteX27" fmla="*/ 3147405 w 7454664"/>
                <a:gd name="connsiteY27" fmla="*/ 1267194 h 2983432"/>
                <a:gd name="connsiteX28" fmla="*/ 3306352 w 7454664"/>
                <a:gd name="connsiteY28" fmla="*/ 1232874 h 2983432"/>
                <a:gd name="connsiteX29" fmla="*/ 3480569 w 7454664"/>
                <a:gd name="connsiteY29" fmla="*/ 1248331 h 2983432"/>
                <a:gd name="connsiteX30" fmla="*/ 3630879 w 7454664"/>
                <a:gd name="connsiteY30" fmla="*/ 1155205 h 2983432"/>
                <a:gd name="connsiteX31" fmla="*/ 3639332 w 7454664"/>
                <a:gd name="connsiteY31" fmla="*/ 1036254 h 2983432"/>
                <a:gd name="connsiteX32" fmla="*/ 3720479 w 7454664"/>
                <a:gd name="connsiteY32" fmla="*/ 902864 h 2983432"/>
                <a:gd name="connsiteX33" fmla="*/ 3965603 w 7454664"/>
                <a:gd name="connsiteY33" fmla="*/ 901434 h 2983432"/>
                <a:gd name="connsiteX34" fmla="*/ 4149435 w 7454664"/>
                <a:gd name="connsiteY34" fmla="*/ 812534 h 2983432"/>
                <a:gd name="connsiteX35" fmla="*/ 4387560 w 7454664"/>
                <a:gd name="connsiteY35" fmla="*/ 792214 h 2983432"/>
                <a:gd name="connsiteX36" fmla="*/ 4549485 w 7454664"/>
                <a:gd name="connsiteY36" fmla="*/ 773799 h 2983432"/>
                <a:gd name="connsiteX37" fmla="*/ 4722840 w 7454664"/>
                <a:gd name="connsiteY37" fmla="*/ 862064 h 2983432"/>
                <a:gd name="connsiteX38" fmla="*/ 4858095 w 7454664"/>
                <a:gd name="connsiteY38" fmla="*/ 935724 h 2983432"/>
                <a:gd name="connsiteX39" fmla="*/ 4919055 w 7454664"/>
                <a:gd name="connsiteY39" fmla="*/ 943344 h 2983432"/>
                <a:gd name="connsiteX40" fmla="*/ 4995255 w 7454664"/>
                <a:gd name="connsiteY40" fmla="*/ 821424 h 2983432"/>
                <a:gd name="connsiteX41" fmla="*/ 5042245 w 7454664"/>
                <a:gd name="connsiteY41" fmla="*/ 685534 h 2983432"/>
                <a:gd name="connsiteX42" fmla="*/ 5080345 w 7454664"/>
                <a:gd name="connsiteY42" fmla="*/ 579489 h 2983432"/>
                <a:gd name="connsiteX43" fmla="*/ 5086695 w 7454664"/>
                <a:gd name="connsiteY43" fmla="*/ 281674 h 2983432"/>
                <a:gd name="connsiteX44" fmla="*/ 5158065 w 7454664"/>
                <a:gd name="connsiteY44" fmla="*/ 203751 h 2983432"/>
                <a:gd name="connsiteX45" fmla="*/ 5506693 w 7454664"/>
                <a:gd name="connsiteY45" fmla="*/ 39916 h 2983432"/>
                <a:gd name="connsiteX46" fmla="*/ 6072850 w 7454664"/>
                <a:gd name="connsiteY46" fmla="*/ 4814 h 2983432"/>
                <a:gd name="connsiteX47" fmla="*/ 6316258 w 7454664"/>
                <a:gd name="connsiteY47" fmla="*/ 89294 h 2983432"/>
                <a:gd name="connsiteX48" fmla="*/ 6469725 w 7454664"/>
                <a:gd name="connsiteY48" fmla="*/ 97524 h 2983432"/>
                <a:gd name="connsiteX49" fmla="*/ 6498300 w 7454664"/>
                <a:gd name="connsiteY49" fmla="*/ 195631 h 2983432"/>
                <a:gd name="connsiteX50" fmla="*/ 6572595 w 7454664"/>
                <a:gd name="connsiteY50" fmla="*/ 227064 h 2983432"/>
                <a:gd name="connsiteX51" fmla="*/ 6603075 w 7454664"/>
                <a:gd name="connsiteY51" fmla="*/ 310884 h 2983432"/>
                <a:gd name="connsiteX52" fmla="*/ 6632602 w 7454664"/>
                <a:gd name="connsiteY52" fmla="*/ 378511 h 2983432"/>
                <a:gd name="connsiteX53" fmla="*/ 6695468 w 7454664"/>
                <a:gd name="connsiteY53" fmla="*/ 425184 h 2983432"/>
                <a:gd name="connsiteX54" fmla="*/ 6778335 w 7454664"/>
                <a:gd name="connsiteY54" fmla="*/ 432804 h 2983432"/>
                <a:gd name="connsiteX55" fmla="*/ 6900559 w 7454664"/>
                <a:gd name="connsiteY55" fmla="*/ 555943 h 2983432"/>
                <a:gd name="connsiteX56" fmla="*/ 7083135 w 7454664"/>
                <a:gd name="connsiteY56" fmla="*/ 592824 h 2983432"/>
                <a:gd name="connsiteX57" fmla="*/ 7454664 w 7454664"/>
                <a:gd name="connsiteY57" fmla="*/ 847246 h 2983432"/>
                <a:gd name="connsiteX0" fmla="*/ 30345 w 7485009"/>
                <a:gd name="connsiteY0" fmla="*/ 2983432 h 2983432"/>
                <a:gd name="connsiteX1" fmla="*/ 2347 w 7485009"/>
                <a:gd name="connsiteY1" fmla="*/ 2786265 h 2983432"/>
                <a:gd name="connsiteX2" fmla="*/ 110522 w 7485009"/>
                <a:gd name="connsiteY2" fmla="*/ 2307302 h 2983432"/>
                <a:gd name="connsiteX3" fmla="*/ 193245 w 7485009"/>
                <a:gd name="connsiteY3" fmla="*/ 2074293 h 2983432"/>
                <a:gd name="connsiteX4" fmla="*/ 179280 w 7485009"/>
                <a:gd name="connsiteY4" fmla="*/ 1850124 h 2983432"/>
                <a:gd name="connsiteX5" fmla="*/ 113081 w 7485009"/>
                <a:gd name="connsiteY5" fmla="*/ 1716774 h 2983432"/>
                <a:gd name="connsiteX6" fmla="*/ 118320 w 7485009"/>
                <a:gd name="connsiteY6" fmla="*/ 1636764 h 2983432"/>
                <a:gd name="connsiteX7" fmla="*/ 147848 w 7485009"/>
                <a:gd name="connsiteY7" fmla="*/ 1566756 h 2983432"/>
                <a:gd name="connsiteX8" fmla="*/ 225000 w 7485009"/>
                <a:gd name="connsiteY8" fmla="*/ 1484364 h 2983432"/>
                <a:gd name="connsiteX9" fmla="*/ 405023 w 7485009"/>
                <a:gd name="connsiteY9" fmla="*/ 1313866 h 2983432"/>
                <a:gd name="connsiteX10" fmla="*/ 584398 w 7485009"/>
                <a:gd name="connsiteY10" fmla="*/ 1183741 h 2983432"/>
                <a:gd name="connsiteX11" fmla="*/ 759829 w 7485009"/>
                <a:gd name="connsiteY11" fmla="*/ 1206234 h 2983432"/>
                <a:gd name="connsiteX12" fmla="*/ 964140 w 7485009"/>
                <a:gd name="connsiteY12" fmla="*/ 1217664 h 2983432"/>
                <a:gd name="connsiteX13" fmla="*/ 1077487 w 7485009"/>
                <a:gd name="connsiteY13" fmla="*/ 1219569 h 2983432"/>
                <a:gd name="connsiteX14" fmla="*/ 1238460 w 7485009"/>
                <a:gd name="connsiteY14" fmla="*/ 1278624 h 2983432"/>
                <a:gd name="connsiteX15" fmla="*/ 1314660 w 7485009"/>
                <a:gd name="connsiteY15" fmla="*/ 1293864 h 2983432"/>
                <a:gd name="connsiteX16" fmla="*/ 1360380 w 7485009"/>
                <a:gd name="connsiteY16" fmla="*/ 1255764 h 2983432"/>
                <a:gd name="connsiteX17" fmla="*/ 1434067 w 7485009"/>
                <a:gd name="connsiteY17" fmla="*/ 1160882 h 2983432"/>
                <a:gd name="connsiteX18" fmla="*/ 1657560 w 7485009"/>
                <a:gd name="connsiteY18" fmla="*/ 1149084 h 2983432"/>
                <a:gd name="connsiteX19" fmla="*/ 1741380 w 7485009"/>
                <a:gd name="connsiteY19" fmla="*/ 1133844 h 2983432"/>
                <a:gd name="connsiteX20" fmla="*/ 1802340 w 7485009"/>
                <a:gd name="connsiteY20" fmla="*/ 1080504 h 2983432"/>
                <a:gd name="connsiteX21" fmla="*/ 1870920 w 7485009"/>
                <a:gd name="connsiteY21" fmla="*/ 1080504 h 2983432"/>
                <a:gd name="connsiteX22" fmla="*/ 1997716 w 7485009"/>
                <a:gd name="connsiteY22" fmla="*/ 1172249 h 2983432"/>
                <a:gd name="connsiteX23" fmla="*/ 2293373 w 7485009"/>
                <a:gd name="connsiteY23" fmla="*/ 1172249 h 2983432"/>
                <a:gd name="connsiteX24" fmla="*/ 2474805 w 7485009"/>
                <a:gd name="connsiteY24" fmla="*/ 1150989 h 2983432"/>
                <a:gd name="connsiteX25" fmla="*/ 2552236 w 7485009"/>
                <a:gd name="connsiteY25" fmla="*/ 1069676 h 2983432"/>
                <a:gd name="connsiteX26" fmla="*/ 2858055 w 7485009"/>
                <a:gd name="connsiteY26" fmla="*/ 1163074 h 2983432"/>
                <a:gd name="connsiteX27" fmla="*/ 3059640 w 7485009"/>
                <a:gd name="connsiteY27" fmla="*/ 1225284 h 2983432"/>
                <a:gd name="connsiteX28" fmla="*/ 3177750 w 7485009"/>
                <a:gd name="connsiteY28" fmla="*/ 1267194 h 2983432"/>
                <a:gd name="connsiteX29" fmla="*/ 3336697 w 7485009"/>
                <a:gd name="connsiteY29" fmla="*/ 1232874 h 2983432"/>
                <a:gd name="connsiteX30" fmla="*/ 3510914 w 7485009"/>
                <a:gd name="connsiteY30" fmla="*/ 1248331 h 2983432"/>
                <a:gd name="connsiteX31" fmla="*/ 3661224 w 7485009"/>
                <a:gd name="connsiteY31" fmla="*/ 1155205 h 2983432"/>
                <a:gd name="connsiteX32" fmla="*/ 3669677 w 7485009"/>
                <a:gd name="connsiteY32" fmla="*/ 1036254 h 2983432"/>
                <a:gd name="connsiteX33" fmla="*/ 3750824 w 7485009"/>
                <a:gd name="connsiteY33" fmla="*/ 902864 h 2983432"/>
                <a:gd name="connsiteX34" fmla="*/ 3995948 w 7485009"/>
                <a:gd name="connsiteY34" fmla="*/ 901434 h 2983432"/>
                <a:gd name="connsiteX35" fmla="*/ 4179780 w 7485009"/>
                <a:gd name="connsiteY35" fmla="*/ 812534 h 2983432"/>
                <a:gd name="connsiteX36" fmla="*/ 4417905 w 7485009"/>
                <a:gd name="connsiteY36" fmla="*/ 792214 h 2983432"/>
                <a:gd name="connsiteX37" fmla="*/ 4579830 w 7485009"/>
                <a:gd name="connsiteY37" fmla="*/ 773799 h 2983432"/>
                <a:gd name="connsiteX38" fmla="*/ 4753185 w 7485009"/>
                <a:gd name="connsiteY38" fmla="*/ 862064 h 2983432"/>
                <a:gd name="connsiteX39" fmla="*/ 4888440 w 7485009"/>
                <a:gd name="connsiteY39" fmla="*/ 935724 h 2983432"/>
                <a:gd name="connsiteX40" fmla="*/ 4949400 w 7485009"/>
                <a:gd name="connsiteY40" fmla="*/ 943344 h 2983432"/>
                <a:gd name="connsiteX41" fmla="*/ 5025600 w 7485009"/>
                <a:gd name="connsiteY41" fmla="*/ 821424 h 2983432"/>
                <a:gd name="connsiteX42" fmla="*/ 5072590 w 7485009"/>
                <a:gd name="connsiteY42" fmla="*/ 685534 h 2983432"/>
                <a:gd name="connsiteX43" fmla="*/ 5110690 w 7485009"/>
                <a:gd name="connsiteY43" fmla="*/ 579489 h 2983432"/>
                <a:gd name="connsiteX44" fmla="*/ 5117040 w 7485009"/>
                <a:gd name="connsiteY44" fmla="*/ 281674 h 2983432"/>
                <a:gd name="connsiteX45" fmla="*/ 5188410 w 7485009"/>
                <a:gd name="connsiteY45" fmla="*/ 203751 h 2983432"/>
                <a:gd name="connsiteX46" fmla="*/ 5537038 w 7485009"/>
                <a:gd name="connsiteY46" fmla="*/ 39916 h 2983432"/>
                <a:gd name="connsiteX47" fmla="*/ 6103195 w 7485009"/>
                <a:gd name="connsiteY47" fmla="*/ 4814 h 2983432"/>
                <a:gd name="connsiteX48" fmla="*/ 6346603 w 7485009"/>
                <a:gd name="connsiteY48" fmla="*/ 89294 h 2983432"/>
                <a:gd name="connsiteX49" fmla="*/ 6500070 w 7485009"/>
                <a:gd name="connsiteY49" fmla="*/ 97524 h 2983432"/>
                <a:gd name="connsiteX50" fmla="*/ 6528645 w 7485009"/>
                <a:gd name="connsiteY50" fmla="*/ 195631 h 2983432"/>
                <a:gd name="connsiteX51" fmla="*/ 6602940 w 7485009"/>
                <a:gd name="connsiteY51" fmla="*/ 227064 h 2983432"/>
                <a:gd name="connsiteX52" fmla="*/ 6633420 w 7485009"/>
                <a:gd name="connsiteY52" fmla="*/ 310884 h 2983432"/>
                <a:gd name="connsiteX53" fmla="*/ 6662947 w 7485009"/>
                <a:gd name="connsiteY53" fmla="*/ 378511 h 2983432"/>
                <a:gd name="connsiteX54" fmla="*/ 6725813 w 7485009"/>
                <a:gd name="connsiteY54" fmla="*/ 425184 h 2983432"/>
                <a:gd name="connsiteX55" fmla="*/ 6808680 w 7485009"/>
                <a:gd name="connsiteY55" fmla="*/ 432804 h 2983432"/>
                <a:gd name="connsiteX56" fmla="*/ 6930904 w 7485009"/>
                <a:gd name="connsiteY56" fmla="*/ 555943 h 2983432"/>
                <a:gd name="connsiteX57" fmla="*/ 7113480 w 7485009"/>
                <a:gd name="connsiteY57" fmla="*/ 592824 h 2983432"/>
                <a:gd name="connsiteX58" fmla="*/ 7485009 w 7485009"/>
                <a:gd name="connsiteY58" fmla="*/ 847246 h 2983432"/>
                <a:gd name="connsiteX0" fmla="*/ 30345 w 7485009"/>
                <a:gd name="connsiteY0" fmla="*/ 2983432 h 2983432"/>
                <a:gd name="connsiteX1" fmla="*/ 2347 w 7485009"/>
                <a:gd name="connsiteY1" fmla="*/ 2786265 h 2983432"/>
                <a:gd name="connsiteX2" fmla="*/ 72345 w 7485009"/>
                <a:gd name="connsiteY2" fmla="*/ 2559729 h 2983432"/>
                <a:gd name="connsiteX3" fmla="*/ 110522 w 7485009"/>
                <a:gd name="connsiteY3" fmla="*/ 2307302 h 2983432"/>
                <a:gd name="connsiteX4" fmla="*/ 193245 w 7485009"/>
                <a:gd name="connsiteY4" fmla="*/ 2074293 h 2983432"/>
                <a:gd name="connsiteX5" fmla="*/ 179280 w 7485009"/>
                <a:gd name="connsiteY5" fmla="*/ 1850124 h 2983432"/>
                <a:gd name="connsiteX6" fmla="*/ 113081 w 7485009"/>
                <a:gd name="connsiteY6" fmla="*/ 1716774 h 2983432"/>
                <a:gd name="connsiteX7" fmla="*/ 118320 w 7485009"/>
                <a:gd name="connsiteY7" fmla="*/ 1636764 h 2983432"/>
                <a:gd name="connsiteX8" fmla="*/ 147848 w 7485009"/>
                <a:gd name="connsiteY8" fmla="*/ 1566756 h 2983432"/>
                <a:gd name="connsiteX9" fmla="*/ 225000 w 7485009"/>
                <a:gd name="connsiteY9" fmla="*/ 1484364 h 2983432"/>
                <a:gd name="connsiteX10" fmla="*/ 405023 w 7485009"/>
                <a:gd name="connsiteY10" fmla="*/ 1313866 h 2983432"/>
                <a:gd name="connsiteX11" fmla="*/ 584398 w 7485009"/>
                <a:gd name="connsiteY11" fmla="*/ 1183741 h 2983432"/>
                <a:gd name="connsiteX12" fmla="*/ 759829 w 7485009"/>
                <a:gd name="connsiteY12" fmla="*/ 1206234 h 2983432"/>
                <a:gd name="connsiteX13" fmla="*/ 964140 w 7485009"/>
                <a:gd name="connsiteY13" fmla="*/ 1217664 h 2983432"/>
                <a:gd name="connsiteX14" fmla="*/ 1077487 w 7485009"/>
                <a:gd name="connsiteY14" fmla="*/ 1219569 h 2983432"/>
                <a:gd name="connsiteX15" fmla="*/ 1238460 w 7485009"/>
                <a:gd name="connsiteY15" fmla="*/ 1278624 h 2983432"/>
                <a:gd name="connsiteX16" fmla="*/ 1314660 w 7485009"/>
                <a:gd name="connsiteY16" fmla="*/ 1293864 h 2983432"/>
                <a:gd name="connsiteX17" fmla="*/ 1360380 w 7485009"/>
                <a:gd name="connsiteY17" fmla="*/ 1255764 h 2983432"/>
                <a:gd name="connsiteX18" fmla="*/ 1434067 w 7485009"/>
                <a:gd name="connsiteY18" fmla="*/ 1160882 h 2983432"/>
                <a:gd name="connsiteX19" fmla="*/ 1657560 w 7485009"/>
                <a:gd name="connsiteY19" fmla="*/ 1149084 h 2983432"/>
                <a:gd name="connsiteX20" fmla="*/ 1741380 w 7485009"/>
                <a:gd name="connsiteY20" fmla="*/ 1133844 h 2983432"/>
                <a:gd name="connsiteX21" fmla="*/ 1802340 w 7485009"/>
                <a:gd name="connsiteY21" fmla="*/ 1080504 h 2983432"/>
                <a:gd name="connsiteX22" fmla="*/ 1870920 w 7485009"/>
                <a:gd name="connsiteY22" fmla="*/ 1080504 h 2983432"/>
                <a:gd name="connsiteX23" fmla="*/ 1997716 w 7485009"/>
                <a:gd name="connsiteY23" fmla="*/ 1172249 h 2983432"/>
                <a:gd name="connsiteX24" fmla="*/ 2293373 w 7485009"/>
                <a:gd name="connsiteY24" fmla="*/ 1172249 h 2983432"/>
                <a:gd name="connsiteX25" fmla="*/ 2474805 w 7485009"/>
                <a:gd name="connsiteY25" fmla="*/ 1150989 h 2983432"/>
                <a:gd name="connsiteX26" fmla="*/ 2552236 w 7485009"/>
                <a:gd name="connsiteY26" fmla="*/ 1069676 h 2983432"/>
                <a:gd name="connsiteX27" fmla="*/ 2858055 w 7485009"/>
                <a:gd name="connsiteY27" fmla="*/ 1163074 h 2983432"/>
                <a:gd name="connsiteX28" fmla="*/ 3059640 w 7485009"/>
                <a:gd name="connsiteY28" fmla="*/ 1225284 h 2983432"/>
                <a:gd name="connsiteX29" fmla="*/ 3177750 w 7485009"/>
                <a:gd name="connsiteY29" fmla="*/ 1267194 h 2983432"/>
                <a:gd name="connsiteX30" fmla="*/ 3336697 w 7485009"/>
                <a:gd name="connsiteY30" fmla="*/ 1232874 h 2983432"/>
                <a:gd name="connsiteX31" fmla="*/ 3510914 w 7485009"/>
                <a:gd name="connsiteY31" fmla="*/ 1248331 h 2983432"/>
                <a:gd name="connsiteX32" fmla="*/ 3661224 w 7485009"/>
                <a:gd name="connsiteY32" fmla="*/ 1155205 h 2983432"/>
                <a:gd name="connsiteX33" fmla="*/ 3669677 w 7485009"/>
                <a:gd name="connsiteY33" fmla="*/ 1036254 h 2983432"/>
                <a:gd name="connsiteX34" fmla="*/ 3750824 w 7485009"/>
                <a:gd name="connsiteY34" fmla="*/ 902864 h 2983432"/>
                <a:gd name="connsiteX35" fmla="*/ 3995948 w 7485009"/>
                <a:gd name="connsiteY35" fmla="*/ 901434 h 2983432"/>
                <a:gd name="connsiteX36" fmla="*/ 4179780 w 7485009"/>
                <a:gd name="connsiteY36" fmla="*/ 812534 h 2983432"/>
                <a:gd name="connsiteX37" fmla="*/ 4417905 w 7485009"/>
                <a:gd name="connsiteY37" fmla="*/ 792214 h 2983432"/>
                <a:gd name="connsiteX38" fmla="*/ 4579830 w 7485009"/>
                <a:gd name="connsiteY38" fmla="*/ 773799 h 2983432"/>
                <a:gd name="connsiteX39" fmla="*/ 4753185 w 7485009"/>
                <a:gd name="connsiteY39" fmla="*/ 862064 h 2983432"/>
                <a:gd name="connsiteX40" fmla="*/ 4888440 w 7485009"/>
                <a:gd name="connsiteY40" fmla="*/ 935724 h 2983432"/>
                <a:gd name="connsiteX41" fmla="*/ 4949400 w 7485009"/>
                <a:gd name="connsiteY41" fmla="*/ 943344 h 2983432"/>
                <a:gd name="connsiteX42" fmla="*/ 5025600 w 7485009"/>
                <a:gd name="connsiteY42" fmla="*/ 821424 h 2983432"/>
                <a:gd name="connsiteX43" fmla="*/ 5072590 w 7485009"/>
                <a:gd name="connsiteY43" fmla="*/ 685534 h 2983432"/>
                <a:gd name="connsiteX44" fmla="*/ 5110690 w 7485009"/>
                <a:gd name="connsiteY44" fmla="*/ 579489 h 2983432"/>
                <a:gd name="connsiteX45" fmla="*/ 5117040 w 7485009"/>
                <a:gd name="connsiteY45" fmla="*/ 281674 h 2983432"/>
                <a:gd name="connsiteX46" fmla="*/ 5188410 w 7485009"/>
                <a:gd name="connsiteY46" fmla="*/ 203751 h 2983432"/>
                <a:gd name="connsiteX47" fmla="*/ 5537038 w 7485009"/>
                <a:gd name="connsiteY47" fmla="*/ 39916 h 2983432"/>
                <a:gd name="connsiteX48" fmla="*/ 6103195 w 7485009"/>
                <a:gd name="connsiteY48" fmla="*/ 4814 h 2983432"/>
                <a:gd name="connsiteX49" fmla="*/ 6346603 w 7485009"/>
                <a:gd name="connsiteY49" fmla="*/ 89294 h 2983432"/>
                <a:gd name="connsiteX50" fmla="*/ 6500070 w 7485009"/>
                <a:gd name="connsiteY50" fmla="*/ 97524 h 2983432"/>
                <a:gd name="connsiteX51" fmla="*/ 6528645 w 7485009"/>
                <a:gd name="connsiteY51" fmla="*/ 195631 h 2983432"/>
                <a:gd name="connsiteX52" fmla="*/ 6602940 w 7485009"/>
                <a:gd name="connsiteY52" fmla="*/ 227064 h 2983432"/>
                <a:gd name="connsiteX53" fmla="*/ 6633420 w 7485009"/>
                <a:gd name="connsiteY53" fmla="*/ 310884 h 2983432"/>
                <a:gd name="connsiteX54" fmla="*/ 6662947 w 7485009"/>
                <a:gd name="connsiteY54" fmla="*/ 378511 h 2983432"/>
                <a:gd name="connsiteX55" fmla="*/ 6725813 w 7485009"/>
                <a:gd name="connsiteY55" fmla="*/ 425184 h 2983432"/>
                <a:gd name="connsiteX56" fmla="*/ 6808680 w 7485009"/>
                <a:gd name="connsiteY56" fmla="*/ 432804 h 2983432"/>
                <a:gd name="connsiteX57" fmla="*/ 6930904 w 7485009"/>
                <a:gd name="connsiteY57" fmla="*/ 555943 h 2983432"/>
                <a:gd name="connsiteX58" fmla="*/ 7113480 w 7485009"/>
                <a:gd name="connsiteY58" fmla="*/ 592824 h 2983432"/>
                <a:gd name="connsiteX59" fmla="*/ 7485009 w 7485009"/>
                <a:gd name="connsiteY59" fmla="*/ 847246 h 2983432"/>
                <a:gd name="connsiteX0" fmla="*/ 30345 w 7485009"/>
                <a:gd name="connsiteY0" fmla="*/ 2983432 h 2983432"/>
                <a:gd name="connsiteX1" fmla="*/ 2347 w 7485009"/>
                <a:gd name="connsiteY1" fmla="*/ 2786265 h 2983432"/>
                <a:gd name="connsiteX2" fmla="*/ 72345 w 7485009"/>
                <a:gd name="connsiteY2" fmla="*/ 2559729 h 2983432"/>
                <a:gd name="connsiteX3" fmla="*/ 110522 w 7485009"/>
                <a:gd name="connsiteY3" fmla="*/ 2307302 h 2983432"/>
                <a:gd name="connsiteX4" fmla="*/ 193245 w 7485009"/>
                <a:gd name="connsiteY4" fmla="*/ 2074293 h 2983432"/>
                <a:gd name="connsiteX5" fmla="*/ 179280 w 7485009"/>
                <a:gd name="connsiteY5" fmla="*/ 1850124 h 2983432"/>
                <a:gd name="connsiteX6" fmla="*/ 113081 w 7485009"/>
                <a:gd name="connsiteY6" fmla="*/ 1716774 h 2983432"/>
                <a:gd name="connsiteX7" fmla="*/ 118320 w 7485009"/>
                <a:gd name="connsiteY7" fmla="*/ 1636764 h 2983432"/>
                <a:gd name="connsiteX8" fmla="*/ 147848 w 7485009"/>
                <a:gd name="connsiteY8" fmla="*/ 1566756 h 2983432"/>
                <a:gd name="connsiteX9" fmla="*/ 225000 w 7485009"/>
                <a:gd name="connsiteY9" fmla="*/ 1484364 h 2983432"/>
                <a:gd name="connsiteX10" fmla="*/ 405023 w 7485009"/>
                <a:gd name="connsiteY10" fmla="*/ 1313866 h 2983432"/>
                <a:gd name="connsiteX11" fmla="*/ 584398 w 7485009"/>
                <a:gd name="connsiteY11" fmla="*/ 1183741 h 2983432"/>
                <a:gd name="connsiteX12" fmla="*/ 759829 w 7485009"/>
                <a:gd name="connsiteY12" fmla="*/ 1206234 h 2983432"/>
                <a:gd name="connsiteX13" fmla="*/ 964140 w 7485009"/>
                <a:gd name="connsiteY13" fmla="*/ 1217664 h 2983432"/>
                <a:gd name="connsiteX14" fmla="*/ 1077487 w 7485009"/>
                <a:gd name="connsiteY14" fmla="*/ 1219569 h 2983432"/>
                <a:gd name="connsiteX15" fmla="*/ 1238460 w 7485009"/>
                <a:gd name="connsiteY15" fmla="*/ 1278624 h 2983432"/>
                <a:gd name="connsiteX16" fmla="*/ 1314660 w 7485009"/>
                <a:gd name="connsiteY16" fmla="*/ 1293864 h 2983432"/>
                <a:gd name="connsiteX17" fmla="*/ 1360380 w 7485009"/>
                <a:gd name="connsiteY17" fmla="*/ 1255764 h 2983432"/>
                <a:gd name="connsiteX18" fmla="*/ 1434067 w 7485009"/>
                <a:gd name="connsiteY18" fmla="*/ 1160882 h 2983432"/>
                <a:gd name="connsiteX19" fmla="*/ 1657560 w 7485009"/>
                <a:gd name="connsiteY19" fmla="*/ 1149084 h 2983432"/>
                <a:gd name="connsiteX20" fmla="*/ 1741380 w 7485009"/>
                <a:gd name="connsiteY20" fmla="*/ 1133844 h 2983432"/>
                <a:gd name="connsiteX21" fmla="*/ 1802340 w 7485009"/>
                <a:gd name="connsiteY21" fmla="*/ 1080504 h 2983432"/>
                <a:gd name="connsiteX22" fmla="*/ 1870920 w 7485009"/>
                <a:gd name="connsiteY22" fmla="*/ 1080504 h 2983432"/>
                <a:gd name="connsiteX23" fmla="*/ 1997716 w 7485009"/>
                <a:gd name="connsiteY23" fmla="*/ 1172249 h 2983432"/>
                <a:gd name="connsiteX24" fmla="*/ 2293373 w 7485009"/>
                <a:gd name="connsiteY24" fmla="*/ 1172249 h 2983432"/>
                <a:gd name="connsiteX25" fmla="*/ 2474805 w 7485009"/>
                <a:gd name="connsiteY25" fmla="*/ 1150989 h 2983432"/>
                <a:gd name="connsiteX26" fmla="*/ 2552236 w 7485009"/>
                <a:gd name="connsiteY26" fmla="*/ 1069676 h 2983432"/>
                <a:gd name="connsiteX27" fmla="*/ 2858055 w 7485009"/>
                <a:gd name="connsiteY27" fmla="*/ 1163074 h 2983432"/>
                <a:gd name="connsiteX28" fmla="*/ 3059640 w 7485009"/>
                <a:gd name="connsiteY28" fmla="*/ 1225284 h 2983432"/>
                <a:gd name="connsiteX29" fmla="*/ 3177750 w 7485009"/>
                <a:gd name="connsiteY29" fmla="*/ 1267194 h 2983432"/>
                <a:gd name="connsiteX30" fmla="*/ 3336697 w 7485009"/>
                <a:gd name="connsiteY30" fmla="*/ 1232874 h 2983432"/>
                <a:gd name="connsiteX31" fmla="*/ 3510914 w 7485009"/>
                <a:gd name="connsiteY31" fmla="*/ 1248331 h 2983432"/>
                <a:gd name="connsiteX32" fmla="*/ 3661224 w 7485009"/>
                <a:gd name="connsiteY32" fmla="*/ 1155205 h 2983432"/>
                <a:gd name="connsiteX33" fmla="*/ 3669677 w 7485009"/>
                <a:gd name="connsiteY33" fmla="*/ 1036254 h 2983432"/>
                <a:gd name="connsiteX34" fmla="*/ 3750824 w 7485009"/>
                <a:gd name="connsiteY34" fmla="*/ 902864 h 2983432"/>
                <a:gd name="connsiteX35" fmla="*/ 3995948 w 7485009"/>
                <a:gd name="connsiteY35" fmla="*/ 901434 h 2983432"/>
                <a:gd name="connsiteX36" fmla="*/ 4179780 w 7485009"/>
                <a:gd name="connsiteY36" fmla="*/ 812534 h 2983432"/>
                <a:gd name="connsiteX37" fmla="*/ 4417905 w 7485009"/>
                <a:gd name="connsiteY37" fmla="*/ 792214 h 2983432"/>
                <a:gd name="connsiteX38" fmla="*/ 4579830 w 7485009"/>
                <a:gd name="connsiteY38" fmla="*/ 773799 h 2983432"/>
                <a:gd name="connsiteX39" fmla="*/ 4753185 w 7485009"/>
                <a:gd name="connsiteY39" fmla="*/ 862064 h 2983432"/>
                <a:gd name="connsiteX40" fmla="*/ 4888440 w 7485009"/>
                <a:gd name="connsiteY40" fmla="*/ 935724 h 2983432"/>
                <a:gd name="connsiteX41" fmla="*/ 4949400 w 7485009"/>
                <a:gd name="connsiteY41" fmla="*/ 943344 h 2983432"/>
                <a:gd name="connsiteX42" fmla="*/ 5025600 w 7485009"/>
                <a:gd name="connsiteY42" fmla="*/ 821424 h 2983432"/>
                <a:gd name="connsiteX43" fmla="*/ 5072590 w 7485009"/>
                <a:gd name="connsiteY43" fmla="*/ 685534 h 2983432"/>
                <a:gd name="connsiteX44" fmla="*/ 5110690 w 7485009"/>
                <a:gd name="connsiteY44" fmla="*/ 579489 h 2983432"/>
                <a:gd name="connsiteX45" fmla="*/ 5117040 w 7485009"/>
                <a:gd name="connsiteY45" fmla="*/ 281674 h 2983432"/>
                <a:gd name="connsiteX46" fmla="*/ 5188410 w 7485009"/>
                <a:gd name="connsiteY46" fmla="*/ 203751 h 2983432"/>
                <a:gd name="connsiteX47" fmla="*/ 5537038 w 7485009"/>
                <a:gd name="connsiteY47" fmla="*/ 39916 h 2983432"/>
                <a:gd name="connsiteX48" fmla="*/ 6103195 w 7485009"/>
                <a:gd name="connsiteY48" fmla="*/ 4814 h 2983432"/>
                <a:gd name="connsiteX49" fmla="*/ 6346603 w 7485009"/>
                <a:gd name="connsiteY49" fmla="*/ 89294 h 2983432"/>
                <a:gd name="connsiteX50" fmla="*/ 6500070 w 7485009"/>
                <a:gd name="connsiteY50" fmla="*/ 97524 h 2983432"/>
                <a:gd name="connsiteX51" fmla="*/ 6528645 w 7485009"/>
                <a:gd name="connsiteY51" fmla="*/ 195631 h 2983432"/>
                <a:gd name="connsiteX52" fmla="*/ 6602940 w 7485009"/>
                <a:gd name="connsiteY52" fmla="*/ 227064 h 2983432"/>
                <a:gd name="connsiteX53" fmla="*/ 6633420 w 7485009"/>
                <a:gd name="connsiteY53" fmla="*/ 310884 h 2983432"/>
                <a:gd name="connsiteX54" fmla="*/ 6662947 w 7485009"/>
                <a:gd name="connsiteY54" fmla="*/ 378511 h 2983432"/>
                <a:gd name="connsiteX55" fmla="*/ 6725813 w 7485009"/>
                <a:gd name="connsiteY55" fmla="*/ 425184 h 2983432"/>
                <a:gd name="connsiteX56" fmla="*/ 6808680 w 7485009"/>
                <a:gd name="connsiteY56" fmla="*/ 432804 h 2983432"/>
                <a:gd name="connsiteX57" fmla="*/ 6930904 w 7485009"/>
                <a:gd name="connsiteY57" fmla="*/ 555943 h 2983432"/>
                <a:gd name="connsiteX58" fmla="*/ 7113480 w 7485009"/>
                <a:gd name="connsiteY58" fmla="*/ 592824 h 2983432"/>
                <a:gd name="connsiteX59" fmla="*/ 7485009 w 7485009"/>
                <a:gd name="connsiteY59" fmla="*/ 847246 h 298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85009" h="2983432">
                  <a:moveTo>
                    <a:pt x="30345" y="2983432"/>
                  </a:moveTo>
                  <a:cubicBezTo>
                    <a:pt x="37345" y="2939783"/>
                    <a:pt x="-11016" y="2898953"/>
                    <a:pt x="2347" y="2786265"/>
                  </a:cubicBezTo>
                  <a:cubicBezTo>
                    <a:pt x="8287" y="2710254"/>
                    <a:pt x="54316" y="2639556"/>
                    <a:pt x="72345" y="2559729"/>
                  </a:cubicBezTo>
                  <a:cubicBezTo>
                    <a:pt x="90374" y="2479902"/>
                    <a:pt x="89312" y="2382814"/>
                    <a:pt x="110522" y="2307302"/>
                  </a:cubicBezTo>
                  <a:cubicBezTo>
                    <a:pt x="131732" y="2231790"/>
                    <a:pt x="170119" y="2158040"/>
                    <a:pt x="193245" y="2074293"/>
                  </a:cubicBezTo>
                  <a:lnTo>
                    <a:pt x="179280" y="1850124"/>
                  </a:lnTo>
                  <a:lnTo>
                    <a:pt x="113081" y="1716774"/>
                  </a:lnTo>
                  <a:lnTo>
                    <a:pt x="118320" y="1636764"/>
                  </a:lnTo>
                  <a:cubicBezTo>
                    <a:pt x="135306" y="1611841"/>
                    <a:pt x="130862" y="1591679"/>
                    <a:pt x="147848" y="1566756"/>
                  </a:cubicBezTo>
                  <a:lnTo>
                    <a:pt x="225000" y="1484364"/>
                  </a:lnTo>
                  <a:lnTo>
                    <a:pt x="405023" y="1313866"/>
                  </a:lnTo>
                  <a:lnTo>
                    <a:pt x="584398" y="1183741"/>
                  </a:lnTo>
                  <a:lnTo>
                    <a:pt x="759829" y="1206234"/>
                  </a:lnTo>
                  <a:lnTo>
                    <a:pt x="964140" y="1217664"/>
                  </a:lnTo>
                  <a:lnTo>
                    <a:pt x="1077487" y="1219569"/>
                  </a:lnTo>
                  <a:lnTo>
                    <a:pt x="1238460" y="1278624"/>
                  </a:lnTo>
                  <a:lnTo>
                    <a:pt x="1314660" y="1293864"/>
                  </a:lnTo>
                  <a:lnTo>
                    <a:pt x="1360380" y="1255764"/>
                  </a:lnTo>
                  <a:lnTo>
                    <a:pt x="1434067" y="1160882"/>
                  </a:lnTo>
                  <a:lnTo>
                    <a:pt x="1657560" y="1149084"/>
                  </a:lnTo>
                  <a:lnTo>
                    <a:pt x="1741380" y="1133844"/>
                  </a:lnTo>
                  <a:lnTo>
                    <a:pt x="1802340" y="1080504"/>
                  </a:lnTo>
                  <a:lnTo>
                    <a:pt x="1870920" y="1080504"/>
                  </a:lnTo>
                  <a:lnTo>
                    <a:pt x="1997716" y="1172249"/>
                  </a:lnTo>
                  <a:cubicBezTo>
                    <a:pt x="2096268" y="1172249"/>
                    <a:pt x="2213858" y="1175792"/>
                    <a:pt x="2293373" y="1172249"/>
                  </a:cubicBezTo>
                  <a:cubicBezTo>
                    <a:pt x="2372888" y="1168706"/>
                    <a:pt x="2414328" y="1158076"/>
                    <a:pt x="2474805" y="1150989"/>
                  </a:cubicBezTo>
                  <a:lnTo>
                    <a:pt x="2552236" y="1069676"/>
                  </a:lnTo>
                  <a:cubicBezTo>
                    <a:pt x="2643570" y="1094335"/>
                    <a:pt x="2759578" y="1152703"/>
                    <a:pt x="2858055" y="1163074"/>
                  </a:cubicBezTo>
                  <a:lnTo>
                    <a:pt x="3059640" y="1225284"/>
                  </a:lnTo>
                  <a:lnTo>
                    <a:pt x="3177750" y="1267194"/>
                  </a:lnTo>
                  <a:cubicBezTo>
                    <a:pt x="3215885" y="1266542"/>
                    <a:pt x="3298562" y="1233526"/>
                    <a:pt x="3336697" y="1232874"/>
                  </a:cubicBezTo>
                  <a:lnTo>
                    <a:pt x="3510914" y="1248331"/>
                  </a:lnTo>
                  <a:cubicBezTo>
                    <a:pt x="3529201" y="1217289"/>
                    <a:pt x="3642937" y="1186247"/>
                    <a:pt x="3661224" y="1155205"/>
                  </a:cubicBezTo>
                  <a:lnTo>
                    <a:pt x="3669677" y="1036254"/>
                  </a:lnTo>
                  <a:cubicBezTo>
                    <a:pt x="3715397" y="1015140"/>
                    <a:pt x="3696445" y="925334"/>
                    <a:pt x="3750824" y="902864"/>
                  </a:cubicBezTo>
                  <a:cubicBezTo>
                    <a:pt x="3805203" y="880394"/>
                    <a:pt x="3824815" y="896830"/>
                    <a:pt x="3995948" y="901434"/>
                  </a:cubicBezTo>
                  <a:lnTo>
                    <a:pt x="4179780" y="812534"/>
                  </a:lnTo>
                  <a:lnTo>
                    <a:pt x="4417905" y="792214"/>
                  </a:lnTo>
                  <a:lnTo>
                    <a:pt x="4579830" y="773799"/>
                  </a:lnTo>
                  <a:lnTo>
                    <a:pt x="4753185" y="862064"/>
                  </a:lnTo>
                  <a:lnTo>
                    <a:pt x="4888440" y="935724"/>
                  </a:lnTo>
                  <a:lnTo>
                    <a:pt x="4949400" y="943344"/>
                  </a:lnTo>
                  <a:lnTo>
                    <a:pt x="5025600" y="821424"/>
                  </a:lnTo>
                  <a:lnTo>
                    <a:pt x="5072590" y="685534"/>
                  </a:lnTo>
                  <a:cubicBezTo>
                    <a:pt x="5089947" y="664791"/>
                    <a:pt x="5103282" y="646799"/>
                    <a:pt x="5110690" y="579489"/>
                  </a:cubicBezTo>
                  <a:cubicBezTo>
                    <a:pt x="5118098" y="512179"/>
                    <a:pt x="5095602" y="341061"/>
                    <a:pt x="5117040" y="281674"/>
                  </a:cubicBezTo>
                  <a:cubicBezTo>
                    <a:pt x="5138478" y="222287"/>
                    <a:pt x="5118410" y="244044"/>
                    <a:pt x="5188410" y="203751"/>
                  </a:cubicBezTo>
                  <a:cubicBezTo>
                    <a:pt x="5258410" y="163458"/>
                    <a:pt x="5393058" y="76309"/>
                    <a:pt x="5537038" y="39916"/>
                  </a:cubicBezTo>
                  <a:cubicBezTo>
                    <a:pt x="5701397" y="-6227"/>
                    <a:pt x="5968268" y="-3416"/>
                    <a:pt x="6103195" y="4814"/>
                  </a:cubicBezTo>
                  <a:lnTo>
                    <a:pt x="6346603" y="89294"/>
                  </a:lnTo>
                  <a:lnTo>
                    <a:pt x="6500070" y="97524"/>
                  </a:lnTo>
                  <a:lnTo>
                    <a:pt x="6528645" y="195631"/>
                  </a:lnTo>
                  <a:lnTo>
                    <a:pt x="6602940" y="227064"/>
                  </a:lnTo>
                  <a:lnTo>
                    <a:pt x="6633420" y="310884"/>
                  </a:lnTo>
                  <a:lnTo>
                    <a:pt x="6662947" y="378511"/>
                  </a:lnTo>
                  <a:lnTo>
                    <a:pt x="6725813" y="425184"/>
                  </a:lnTo>
                  <a:lnTo>
                    <a:pt x="6808680" y="432804"/>
                  </a:lnTo>
                  <a:lnTo>
                    <a:pt x="6930904" y="555943"/>
                  </a:lnTo>
                  <a:lnTo>
                    <a:pt x="7113480" y="592824"/>
                  </a:lnTo>
                  <a:lnTo>
                    <a:pt x="7485009" y="847246"/>
                  </a:lnTo>
                </a:path>
              </a:pathLst>
            </a:custGeom>
            <a:noFill/>
            <a:ln w="28575">
              <a:solidFill>
                <a:schemeClr val="tx1"/>
              </a:solidFill>
              <a:prstDash val="sysDot"/>
            </a:ln>
            <a:effectLst>
              <a:glow rad="25400">
                <a:schemeClr val="bg1"/>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black"/>
                </a:solidFill>
              </a:endParaRPr>
            </a:p>
          </p:txBody>
        </p:sp>
        <p:sp>
          <p:nvSpPr>
            <p:cNvPr id="51" name="צורה חופשית 50"/>
            <p:cNvSpPr/>
            <p:nvPr/>
          </p:nvSpPr>
          <p:spPr>
            <a:xfrm>
              <a:off x="7349790" y="922262"/>
              <a:ext cx="2013418" cy="3024725"/>
            </a:xfrm>
            <a:custGeom>
              <a:avLst/>
              <a:gdLst>
                <a:gd name="connsiteX0" fmla="*/ 1108800 w 2376000"/>
                <a:gd name="connsiteY0" fmla="*/ 0 h 3981600"/>
                <a:gd name="connsiteX1" fmla="*/ 1245600 w 2376000"/>
                <a:gd name="connsiteY1" fmla="*/ 7200 h 3981600"/>
                <a:gd name="connsiteX2" fmla="*/ 1418400 w 2376000"/>
                <a:gd name="connsiteY2" fmla="*/ 21600 h 3981600"/>
                <a:gd name="connsiteX3" fmla="*/ 1483200 w 2376000"/>
                <a:gd name="connsiteY3" fmla="*/ 57600 h 3981600"/>
                <a:gd name="connsiteX4" fmla="*/ 1526400 w 2376000"/>
                <a:gd name="connsiteY4" fmla="*/ 122400 h 3981600"/>
                <a:gd name="connsiteX5" fmla="*/ 1526400 w 2376000"/>
                <a:gd name="connsiteY5" fmla="*/ 187200 h 3981600"/>
                <a:gd name="connsiteX6" fmla="*/ 1490400 w 2376000"/>
                <a:gd name="connsiteY6" fmla="*/ 352800 h 3981600"/>
                <a:gd name="connsiteX7" fmla="*/ 1454400 w 2376000"/>
                <a:gd name="connsiteY7" fmla="*/ 475200 h 3981600"/>
                <a:gd name="connsiteX8" fmla="*/ 1461600 w 2376000"/>
                <a:gd name="connsiteY8" fmla="*/ 525600 h 3981600"/>
                <a:gd name="connsiteX9" fmla="*/ 1461600 w 2376000"/>
                <a:gd name="connsiteY9" fmla="*/ 806400 h 3981600"/>
                <a:gd name="connsiteX10" fmla="*/ 1533600 w 2376000"/>
                <a:gd name="connsiteY10" fmla="*/ 950400 h 3981600"/>
                <a:gd name="connsiteX11" fmla="*/ 1569600 w 2376000"/>
                <a:gd name="connsiteY11" fmla="*/ 979200 h 3981600"/>
                <a:gd name="connsiteX12" fmla="*/ 1634400 w 2376000"/>
                <a:gd name="connsiteY12" fmla="*/ 1137600 h 3981600"/>
                <a:gd name="connsiteX13" fmla="*/ 1879200 w 2376000"/>
                <a:gd name="connsiteY13" fmla="*/ 1137600 h 3981600"/>
                <a:gd name="connsiteX14" fmla="*/ 1951200 w 2376000"/>
                <a:gd name="connsiteY14" fmla="*/ 1245600 h 3981600"/>
                <a:gd name="connsiteX15" fmla="*/ 2167200 w 2376000"/>
                <a:gd name="connsiteY15" fmla="*/ 1317600 h 3981600"/>
                <a:gd name="connsiteX16" fmla="*/ 2232000 w 2376000"/>
                <a:gd name="connsiteY16" fmla="*/ 1324800 h 3981600"/>
                <a:gd name="connsiteX17" fmla="*/ 2275200 w 2376000"/>
                <a:gd name="connsiteY17" fmla="*/ 1368000 h 3981600"/>
                <a:gd name="connsiteX18" fmla="*/ 2275200 w 2376000"/>
                <a:gd name="connsiteY18" fmla="*/ 1447200 h 3981600"/>
                <a:gd name="connsiteX19" fmla="*/ 2275200 w 2376000"/>
                <a:gd name="connsiteY19" fmla="*/ 1540800 h 3981600"/>
                <a:gd name="connsiteX20" fmla="*/ 2340000 w 2376000"/>
                <a:gd name="connsiteY20" fmla="*/ 1627200 h 3981600"/>
                <a:gd name="connsiteX21" fmla="*/ 2376000 w 2376000"/>
                <a:gd name="connsiteY21" fmla="*/ 1670400 h 3981600"/>
                <a:gd name="connsiteX22" fmla="*/ 2361600 w 2376000"/>
                <a:gd name="connsiteY22" fmla="*/ 1720800 h 3981600"/>
                <a:gd name="connsiteX23" fmla="*/ 2282400 w 2376000"/>
                <a:gd name="connsiteY23" fmla="*/ 1749600 h 3981600"/>
                <a:gd name="connsiteX24" fmla="*/ 2239200 w 2376000"/>
                <a:gd name="connsiteY24" fmla="*/ 1800000 h 3981600"/>
                <a:gd name="connsiteX25" fmla="*/ 2196000 w 2376000"/>
                <a:gd name="connsiteY25" fmla="*/ 1872000 h 3981600"/>
                <a:gd name="connsiteX26" fmla="*/ 2203200 w 2376000"/>
                <a:gd name="connsiteY26" fmla="*/ 1987200 h 3981600"/>
                <a:gd name="connsiteX27" fmla="*/ 2188800 w 2376000"/>
                <a:gd name="connsiteY27" fmla="*/ 2224800 h 3981600"/>
                <a:gd name="connsiteX28" fmla="*/ 2188800 w 2376000"/>
                <a:gd name="connsiteY28" fmla="*/ 2332800 h 3981600"/>
                <a:gd name="connsiteX29" fmla="*/ 2167200 w 2376000"/>
                <a:gd name="connsiteY29" fmla="*/ 2404800 h 3981600"/>
                <a:gd name="connsiteX30" fmla="*/ 2131200 w 2376000"/>
                <a:gd name="connsiteY30" fmla="*/ 2462400 h 3981600"/>
                <a:gd name="connsiteX31" fmla="*/ 2044800 w 2376000"/>
                <a:gd name="connsiteY31" fmla="*/ 2534400 h 3981600"/>
                <a:gd name="connsiteX32" fmla="*/ 2044800 w 2376000"/>
                <a:gd name="connsiteY32" fmla="*/ 2570400 h 3981600"/>
                <a:gd name="connsiteX33" fmla="*/ 2160000 w 2376000"/>
                <a:gd name="connsiteY33" fmla="*/ 2736000 h 3981600"/>
                <a:gd name="connsiteX34" fmla="*/ 2268000 w 2376000"/>
                <a:gd name="connsiteY34" fmla="*/ 2944800 h 3981600"/>
                <a:gd name="connsiteX35" fmla="*/ 2260800 w 2376000"/>
                <a:gd name="connsiteY35" fmla="*/ 3312000 h 3981600"/>
                <a:gd name="connsiteX36" fmla="*/ 2232000 w 2376000"/>
                <a:gd name="connsiteY36" fmla="*/ 3456000 h 3981600"/>
                <a:gd name="connsiteX37" fmla="*/ 2167200 w 2376000"/>
                <a:gd name="connsiteY37" fmla="*/ 3578400 h 3981600"/>
                <a:gd name="connsiteX38" fmla="*/ 2124000 w 2376000"/>
                <a:gd name="connsiteY38" fmla="*/ 3592800 h 3981600"/>
                <a:gd name="connsiteX39" fmla="*/ 2037600 w 2376000"/>
                <a:gd name="connsiteY39" fmla="*/ 3528000 h 3981600"/>
                <a:gd name="connsiteX40" fmla="*/ 1972800 w 2376000"/>
                <a:gd name="connsiteY40" fmla="*/ 3520800 h 3981600"/>
                <a:gd name="connsiteX41" fmla="*/ 1886400 w 2376000"/>
                <a:gd name="connsiteY41" fmla="*/ 3434400 h 3981600"/>
                <a:gd name="connsiteX42" fmla="*/ 1807200 w 2376000"/>
                <a:gd name="connsiteY42" fmla="*/ 3434400 h 3981600"/>
                <a:gd name="connsiteX43" fmla="*/ 1771200 w 2376000"/>
                <a:gd name="connsiteY43" fmla="*/ 3456000 h 3981600"/>
                <a:gd name="connsiteX44" fmla="*/ 1699200 w 2376000"/>
                <a:gd name="connsiteY44" fmla="*/ 3592800 h 3981600"/>
                <a:gd name="connsiteX45" fmla="*/ 1634400 w 2376000"/>
                <a:gd name="connsiteY45" fmla="*/ 3636000 h 3981600"/>
                <a:gd name="connsiteX46" fmla="*/ 1562400 w 2376000"/>
                <a:gd name="connsiteY46" fmla="*/ 3636000 h 3981600"/>
                <a:gd name="connsiteX47" fmla="*/ 1490400 w 2376000"/>
                <a:gd name="connsiteY47" fmla="*/ 3578400 h 3981600"/>
                <a:gd name="connsiteX48" fmla="*/ 1418400 w 2376000"/>
                <a:gd name="connsiteY48" fmla="*/ 3549600 h 3981600"/>
                <a:gd name="connsiteX49" fmla="*/ 1360800 w 2376000"/>
                <a:gd name="connsiteY49" fmla="*/ 3549600 h 3981600"/>
                <a:gd name="connsiteX50" fmla="*/ 1260000 w 2376000"/>
                <a:gd name="connsiteY50" fmla="*/ 3643200 h 3981600"/>
                <a:gd name="connsiteX51" fmla="*/ 1123200 w 2376000"/>
                <a:gd name="connsiteY51" fmla="*/ 3708000 h 3981600"/>
                <a:gd name="connsiteX52" fmla="*/ 1051200 w 2376000"/>
                <a:gd name="connsiteY52" fmla="*/ 3830400 h 3981600"/>
                <a:gd name="connsiteX53" fmla="*/ 943200 w 2376000"/>
                <a:gd name="connsiteY53" fmla="*/ 3945600 h 3981600"/>
                <a:gd name="connsiteX54" fmla="*/ 885600 w 2376000"/>
                <a:gd name="connsiteY54" fmla="*/ 3981600 h 3981600"/>
                <a:gd name="connsiteX55" fmla="*/ 684000 w 2376000"/>
                <a:gd name="connsiteY55" fmla="*/ 3960000 h 3981600"/>
                <a:gd name="connsiteX56" fmla="*/ 151200 w 2376000"/>
                <a:gd name="connsiteY56" fmla="*/ 3837600 h 3981600"/>
                <a:gd name="connsiteX57" fmla="*/ 0 w 2376000"/>
                <a:gd name="connsiteY57" fmla="*/ 3852000 h 3981600"/>
                <a:gd name="connsiteX0" fmla="*/ 1108800 w 2376000"/>
                <a:gd name="connsiteY0" fmla="*/ 0 h 3981600"/>
                <a:gd name="connsiteX1" fmla="*/ 1245600 w 2376000"/>
                <a:gd name="connsiteY1" fmla="*/ 7200 h 3981600"/>
                <a:gd name="connsiteX2" fmla="*/ 1418400 w 2376000"/>
                <a:gd name="connsiteY2" fmla="*/ 21600 h 3981600"/>
                <a:gd name="connsiteX3" fmla="*/ 1483200 w 2376000"/>
                <a:gd name="connsiteY3" fmla="*/ 57600 h 3981600"/>
                <a:gd name="connsiteX4" fmla="*/ 1526400 w 2376000"/>
                <a:gd name="connsiteY4" fmla="*/ 122400 h 3981600"/>
                <a:gd name="connsiteX5" fmla="*/ 1526400 w 2376000"/>
                <a:gd name="connsiteY5" fmla="*/ 187200 h 3981600"/>
                <a:gd name="connsiteX6" fmla="*/ 1490400 w 2376000"/>
                <a:gd name="connsiteY6" fmla="*/ 352800 h 3981600"/>
                <a:gd name="connsiteX7" fmla="*/ 1454400 w 2376000"/>
                <a:gd name="connsiteY7" fmla="*/ 475200 h 3981600"/>
                <a:gd name="connsiteX8" fmla="*/ 1461600 w 2376000"/>
                <a:gd name="connsiteY8" fmla="*/ 525600 h 3981600"/>
                <a:gd name="connsiteX9" fmla="*/ 1461600 w 2376000"/>
                <a:gd name="connsiteY9" fmla="*/ 806400 h 3981600"/>
                <a:gd name="connsiteX10" fmla="*/ 1533600 w 2376000"/>
                <a:gd name="connsiteY10" fmla="*/ 950400 h 3981600"/>
                <a:gd name="connsiteX11" fmla="*/ 1569600 w 2376000"/>
                <a:gd name="connsiteY11" fmla="*/ 979200 h 3981600"/>
                <a:gd name="connsiteX12" fmla="*/ 1634400 w 2376000"/>
                <a:gd name="connsiteY12" fmla="*/ 1137600 h 3981600"/>
                <a:gd name="connsiteX13" fmla="*/ 1879200 w 2376000"/>
                <a:gd name="connsiteY13" fmla="*/ 1137600 h 3981600"/>
                <a:gd name="connsiteX14" fmla="*/ 1951200 w 2376000"/>
                <a:gd name="connsiteY14" fmla="*/ 1245600 h 3981600"/>
                <a:gd name="connsiteX15" fmla="*/ 2167200 w 2376000"/>
                <a:gd name="connsiteY15" fmla="*/ 1317600 h 3981600"/>
                <a:gd name="connsiteX16" fmla="*/ 2232000 w 2376000"/>
                <a:gd name="connsiteY16" fmla="*/ 1324800 h 3981600"/>
                <a:gd name="connsiteX17" fmla="*/ 2275200 w 2376000"/>
                <a:gd name="connsiteY17" fmla="*/ 1368000 h 3981600"/>
                <a:gd name="connsiteX18" fmla="*/ 2275200 w 2376000"/>
                <a:gd name="connsiteY18" fmla="*/ 1447200 h 3981600"/>
                <a:gd name="connsiteX19" fmla="*/ 2275200 w 2376000"/>
                <a:gd name="connsiteY19" fmla="*/ 1540800 h 3981600"/>
                <a:gd name="connsiteX20" fmla="*/ 2340000 w 2376000"/>
                <a:gd name="connsiteY20" fmla="*/ 1627200 h 3981600"/>
                <a:gd name="connsiteX21" fmla="*/ 2376000 w 2376000"/>
                <a:gd name="connsiteY21" fmla="*/ 1670400 h 3981600"/>
                <a:gd name="connsiteX22" fmla="*/ 2361600 w 2376000"/>
                <a:gd name="connsiteY22" fmla="*/ 1720800 h 3981600"/>
                <a:gd name="connsiteX23" fmla="*/ 2282400 w 2376000"/>
                <a:gd name="connsiteY23" fmla="*/ 1749600 h 3981600"/>
                <a:gd name="connsiteX24" fmla="*/ 2239200 w 2376000"/>
                <a:gd name="connsiteY24" fmla="*/ 1800000 h 3981600"/>
                <a:gd name="connsiteX25" fmla="*/ 2196000 w 2376000"/>
                <a:gd name="connsiteY25" fmla="*/ 1872000 h 3981600"/>
                <a:gd name="connsiteX26" fmla="*/ 2203200 w 2376000"/>
                <a:gd name="connsiteY26" fmla="*/ 1987200 h 3981600"/>
                <a:gd name="connsiteX27" fmla="*/ 2188800 w 2376000"/>
                <a:gd name="connsiteY27" fmla="*/ 2224800 h 3981600"/>
                <a:gd name="connsiteX28" fmla="*/ 2188800 w 2376000"/>
                <a:gd name="connsiteY28" fmla="*/ 2332800 h 3981600"/>
                <a:gd name="connsiteX29" fmla="*/ 2167200 w 2376000"/>
                <a:gd name="connsiteY29" fmla="*/ 2404800 h 3981600"/>
                <a:gd name="connsiteX30" fmla="*/ 2131200 w 2376000"/>
                <a:gd name="connsiteY30" fmla="*/ 2462400 h 3981600"/>
                <a:gd name="connsiteX31" fmla="*/ 2044800 w 2376000"/>
                <a:gd name="connsiteY31" fmla="*/ 2534400 h 3981600"/>
                <a:gd name="connsiteX32" fmla="*/ 2044800 w 2376000"/>
                <a:gd name="connsiteY32" fmla="*/ 2570400 h 3981600"/>
                <a:gd name="connsiteX33" fmla="*/ 2160000 w 2376000"/>
                <a:gd name="connsiteY33" fmla="*/ 2736000 h 3981600"/>
                <a:gd name="connsiteX34" fmla="*/ 2268000 w 2376000"/>
                <a:gd name="connsiteY34" fmla="*/ 2944800 h 3981600"/>
                <a:gd name="connsiteX35" fmla="*/ 2260800 w 2376000"/>
                <a:gd name="connsiteY35" fmla="*/ 3312000 h 3981600"/>
                <a:gd name="connsiteX36" fmla="*/ 2232000 w 2376000"/>
                <a:gd name="connsiteY36" fmla="*/ 3456000 h 3981600"/>
                <a:gd name="connsiteX37" fmla="*/ 2167200 w 2376000"/>
                <a:gd name="connsiteY37" fmla="*/ 3578400 h 3981600"/>
                <a:gd name="connsiteX38" fmla="*/ 2124000 w 2376000"/>
                <a:gd name="connsiteY38" fmla="*/ 3592800 h 3981600"/>
                <a:gd name="connsiteX39" fmla="*/ 2037600 w 2376000"/>
                <a:gd name="connsiteY39" fmla="*/ 3528000 h 3981600"/>
                <a:gd name="connsiteX40" fmla="*/ 1972800 w 2376000"/>
                <a:gd name="connsiteY40" fmla="*/ 3520800 h 3981600"/>
                <a:gd name="connsiteX41" fmla="*/ 1886400 w 2376000"/>
                <a:gd name="connsiteY41" fmla="*/ 3434400 h 3981600"/>
                <a:gd name="connsiteX42" fmla="*/ 1807200 w 2376000"/>
                <a:gd name="connsiteY42" fmla="*/ 3434400 h 3981600"/>
                <a:gd name="connsiteX43" fmla="*/ 1771200 w 2376000"/>
                <a:gd name="connsiteY43" fmla="*/ 3456000 h 3981600"/>
                <a:gd name="connsiteX44" fmla="*/ 1699200 w 2376000"/>
                <a:gd name="connsiteY44" fmla="*/ 3592800 h 3981600"/>
                <a:gd name="connsiteX45" fmla="*/ 1634400 w 2376000"/>
                <a:gd name="connsiteY45" fmla="*/ 3636000 h 3981600"/>
                <a:gd name="connsiteX46" fmla="*/ 1562400 w 2376000"/>
                <a:gd name="connsiteY46" fmla="*/ 3636000 h 3981600"/>
                <a:gd name="connsiteX47" fmla="*/ 1490400 w 2376000"/>
                <a:gd name="connsiteY47" fmla="*/ 3578400 h 3981600"/>
                <a:gd name="connsiteX48" fmla="*/ 1418400 w 2376000"/>
                <a:gd name="connsiteY48" fmla="*/ 3549600 h 3981600"/>
                <a:gd name="connsiteX49" fmla="*/ 1360800 w 2376000"/>
                <a:gd name="connsiteY49" fmla="*/ 3549600 h 3981600"/>
                <a:gd name="connsiteX50" fmla="*/ 1260000 w 2376000"/>
                <a:gd name="connsiteY50" fmla="*/ 3643200 h 3981600"/>
                <a:gd name="connsiteX51" fmla="*/ 1123200 w 2376000"/>
                <a:gd name="connsiteY51" fmla="*/ 3708000 h 3981600"/>
                <a:gd name="connsiteX52" fmla="*/ 1051200 w 2376000"/>
                <a:gd name="connsiteY52" fmla="*/ 3830400 h 3981600"/>
                <a:gd name="connsiteX53" fmla="*/ 943200 w 2376000"/>
                <a:gd name="connsiteY53" fmla="*/ 3945600 h 3981600"/>
                <a:gd name="connsiteX54" fmla="*/ 885600 w 2376000"/>
                <a:gd name="connsiteY54" fmla="*/ 3981600 h 3981600"/>
                <a:gd name="connsiteX55" fmla="*/ 684000 w 2376000"/>
                <a:gd name="connsiteY55" fmla="*/ 3960000 h 3981600"/>
                <a:gd name="connsiteX56" fmla="*/ 151200 w 2376000"/>
                <a:gd name="connsiteY56" fmla="*/ 3837600 h 3981600"/>
                <a:gd name="connsiteX57" fmla="*/ 0 w 2376000"/>
                <a:gd name="connsiteY57" fmla="*/ 3852000 h 3981600"/>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43200 w 2376000"/>
                <a:gd name="connsiteY53" fmla="*/ 3945600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51069 w 2376000"/>
                <a:gd name="connsiteY12" fmla="*/ 1135219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52075 w 2376000"/>
                <a:gd name="connsiteY8" fmla="*/ 54465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51069 w 2376000"/>
                <a:gd name="connsiteY12" fmla="*/ 1135219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64654 w 2480654"/>
                <a:gd name="connsiteY47" fmla="*/ 3643200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64654 w 2480654"/>
                <a:gd name="connsiteY47" fmla="*/ 3643200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39537 w 2480654"/>
                <a:gd name="connsiteY47" fmla="*/ 3672503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620342 w 2480654"/>
                <a:gd name="connsiteY46" fmla="*/ 3687743 h 3982614"/>
                <a:gd name="connsiteX47" fmla="*/ 1339537 w 2480654"/>
                <a:gd name="connsiteY47" fmla="*/ 3672503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620342 w 2480654"/>
                <a:gd name="connsiteY45" fmla="*/ 3687743 h 3982614"/>
                <a:gd name="connsiteX46" fmla="*/ 1339537 w 2480654"/>
                <a:gd name="connsiteY46" fmla="*/ 3672503 h 3982614"/>
                <a:gd name="connsiteX47" fmla="*/ 1227854 w 2480654"/>
                <a:gd name="connsiteY47" fmla="*/ 3708000 h 3982614"/>
                <a:gd name="connsiteX48" fmla="*/ 1155854 w 2480654"/>
                <a:gd name="connsiteY48" fmla="*/ 3830400 h 3982614"/>
                <a:gd name="connsiteX49" fmla="*/ 1054997 w 2480654"/>
                <a:gd name="connsiteY49" fmla="*/ 3955125 h 3982614"/>
                <a:gd name="connsiteX50" fmla="*/ 990254 w 2480654"/>
                <a:gd name="connsiteY50" fmla="*/ 3981600 h 3982614"/>
                <a:gd name="connsiteX51" fmla="*/ 788654 w 2480654"/>
                <a:gd name="connsiteY51" fmla="*/ 3960000 h 3982614"/>
                <a:gd name="connsiteX52" fmla="*/ 255854 w 2480654"/>
                <a:gd name="connsiteY52" fmla="*/ 3837600 h 3982614"/>
                <a:gd name="connsiteX53" fmla="*/ 0 w 2480654"/>
                <a:gd name="connsiteY53"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620342 w 2480654"/>
                <a:gd name="connsiteY44" fmla="*/ 3687743 h 3982614"/>
                <a:gd name="connsiteX45" fmla="*/ 1339537 w 2480654"/>
                <a:gd name="connsiteY45" fmla="*/ 3672503 h 3982614"/>
                <a:gd name="connsiteX46" fmla="*/ 1227854 w 2480654"/>
                <a:gd name="connsiteY46" fmla="*/ 3708000 h 3982614"/>
                <a:gd name="connsiteX47" fmla="*/ 1155854 w 2480654"/>
                <a:gd name="connsiteY47" fmla="*/ 3830400 h 3982614"/>
                <a:gd name="connsiteX48" fmla="*/ 1054997 w 2480654"/>
                <a:gd name="connsiteY48" fmla="*/ 3955125 h 3982614"/>
                <a:gd name="connsiteX49" fmla="*/ 990254 w 2480654"/>
                <a:gd name="connsiteY49" fmla="*/ 3981600 h 3982614"/>
                <a:gd name="connsiteX50" fmla="*/ 788654 w 2480654"/>
                <a:gd name="connsiteY50" fmla="*/ 3960000 h 3982614"/>
                <a:gd name="connsiteX51" fmla="*/ 255854 w 2480654"/>
                <a:gd name="connsiteY51" fmla="*/ 3837600 h 3982614"/>
                <a:gd name="connsiteX52" fmla="*/ 0 w 2480654"/>
                <a:gd name="connsiteY52"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89288 w 2480654"/>
                <a:gd name="connsiteY42" fmla="*/ 3489485 h 3982614"/>
                <a:gd name="connsiteX43" fmla="*/ 1667054 w 2480654"/>
                <a:gd name="connsiteY43" fmla="*/ 3636000 h 3982614"/>
                <a:gd name="connsiteX44" fmla="*/ 1620342 w 2480654"/>
                <a:gd name="connsiteY44" fmla="*/ 3687743 h 3982614"/>
                <a:gd name="connsiteX45" fmla="*/ 1339537 w 2480654"/>
                <a:gd name="connsiteY45" fmla="*/ 3672503 h 3982614"/>
                <a:gd name="connsiteX46" fmla="*/ 1227854 w 2480654"/>
                <a:gd name="connsiteY46" fmla="*/ 3708000 h 3982614"/>
                <a:gd name="connsiteX47" fmla="*/ 1155854 w 2480654"/>
                <a:gd name="connsiteY47" fmla="*/ 3830400 h 3982614"/>
                <a:gd name="connsiteX48" fmla="*/ 1054997 w 2480654"/>
                <a:gd name="connsiteY48" fmla="*/ 3955125 h 3982614"/>
                <a:gd name="connsiteX49" fmla="*/ 990254 w 2480654"/>
                <a:gd name="connsiteY49" fmla="*/ 3981600 h 3982614"/>
                <a:gd name="connsiteX50" fmla="*/ 788654 w 2480654"/>
                <a:gd name="connsiteY50" fmla="*/ 3960000 h 3982614"/>
                <a:gd name="connsiteX51" fmla="*/ 255854 w 2480654"/>
                <a:gd name="connsiteY51" fmla="*/ 3837600 h 3982614"/>
                <a:gd name="connsiteX52" fmla="*/ 0 w 2480654"/>
                <a:gd name="connsiteY52"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2024544 w 2480654"/>
                <a:gd name="connsiteY38" fmla="*/ 352231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77454 w 2480654"/>
                <a:gd name="connsiteY37" fmla="*/ 3520800 h 3982614"/>
                <a:gd name="connsiteX38" fmla="*/ 2024544 w 2480654"/>
                <a:gd name="connsiteY38" fmla="*/ 352231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249922 w 2480654"/>
                <a:gd name="connsiteY28" fmla="*/ 277301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453533 w 2480654"/>
                <a:gd name="connsiteY27" fmla="*/ 2726127 h 3982614"/>
                <a:gd name="connsiteX28" fmla="*/ 2249922 w 2480654"/>
                <a:gd name="connsiteY28" fmla="*/ 277301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293454 w 2497906"/>
                <a:gd name="connsiteY24" fmla="*/ 2224800 h 3982614"/>
                <a:gd name="connsiteX25" fmla="*/ 2293454 w 2497906"/>
                <a:gd name="connsiteY25" fmla="*/ 2332800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293454 w 2497906"/>
                <a:gd name="connsiteY24" fmla="*/ 222480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452527 w 2497906"/>
                <a:gd name="connsiteY24" fmla="*/ 224573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496230 w 2497906"/>
                <a:gd name="connsiteY23" fmla="*/ 2179763 h 3982614"/>
                <a:gd name="connsiteX24" fmla="*/ 2452527 w 2497906"/>
                <a:gd name="connsiteY24" fmla="*/ 224573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573748"/>
                <a:gd name="connsiteY0" fmla="*/ 0 h 3982614"/>
                <a:gd name="connsiteX1" fmla="*/ 1350254 w 2573748"/>
                <a:gd name="connsiteY1" fmla="*/ 7200 h 3982614"/>
                <a:gd name="connsiteX2" fmla="*/ 1523054 w 2573748"/>
                <a:gd name="connsiteY2" fmla="*/ 21600 h 3982614"/>
                <a:gd name="connsiteX3" fmla="*/ 1631054 w 2573748"/>
                <a:gd name="connsiteY3" fmla="*/ 122400 h 3982614"/>
                <a:gd name="connsiteX4" fmla="*/ 1631054 w 2573748"/>
                <a:gd name="connsiteY4" fmla="*/ 187200 h 3982614"/>
                <a:gd name="connsiteX5" fmla="*/ 1559054 w 2573748"/>
                <a:gd name="connsiteY5" fmla="*/ 475200 h 3982614"/>
                <a:gd name="connsiteX6" fmla="*/ 1556729 w 2573748"/>
                <a:gd name="connsiteY6" fmla="*/ 544650 h 3982614"/>
                <a:gd name="connsiteX7" fmla="*/ 1566254 w 2573748"/>
                <a:gd name="connsiteY7" fmla="*/ 806400 h 3982614"/>
                <a:gd name="connsiteX8" fmla="*/ 1638254 w 2573748"/>
                <a:gd name="connsiteY8" fmla="*/ 950400 h 3982614"/>
                <a:gd name="connsiteX9" fmla="*/ 1674254 w 2573748"/>
                <a:gd name="connsiteY9" fmla="*/ 979200 h 3982614"/>
                <a:gd name="connsiteX10" fmla="*/ 1755723 w 2573748"/>
                <a:gd name="connsiteY10" fmla="*/ 1135219 h 3982614"/>
                <a:gd name="connsiteX11" fmla="*/ 1983854 w 2573748"/>
                <a:gd name="connsiteY11" fmla="*/ 1137600 h 3982614"/>
                <a:gd name="connsiteX12" fmla="*/ 2055854 w 2573748"/>
                <a:gd name="connsiteY12" fmla="*/ 1245600 h 3982614"/>
                <a:gd name="connsiteX13" fmla="*/ 2271854 w 2573748"/>
                <a:gd name="connsiteY13" fmla="*/ 1317600 h 3982614"/>
                <a:gd name="connsiteX14" fmla="*/ 2336654 w 2573748"/>
                <a:gd name="connsiteY14" fmla="*/ 1324800 h 3982614"/>
                <a:gd name="connsiteX15" fmla="*/ 2379854 w 2573748"/>
                <a:gd name="connsiteY15" fmla="*/ 1368000 h 3982614"/>
                <a:gd name="connsiteX16" fmla="*/ 2379854 w 2573748"/>
                <a:gd name="connsiteY16" fmla="*/ 1447200 h 3982614"/>
                <a:gd name="connsiteX17" fmla="*/ 2379854 w 2573748"/>
                <a:gd name="connsiteY17" fmla="*/ 1540800 h 3982614"/>
                <a:gd name="connsiteX18" fmla="*/ 2444654 w 2573748"/>
                <a:gd name="connsiteY18" fmla="*/ 1627200 h 3982614"/>
                <a:gd name="connsiteX19" fmla="*/ 2480654 w 2573748"/>
                <a:gd name="connsiteY19" fmla="*/ 1670400 h 3982614"/>
                <a:gd name="connsiteX20" fmla="*/ 2466254 w 2573748"/>
                <a:gd name="connsiteY20" fmla="*/ 1720800 h 3982614"/>
                <a:gd name="connsiteX21" fmla="*/ 2387054 w 2573748"/>
                <a:gd name="connsiteY21" fmla="*/ 1749600 h 3982614"/>
                <a:gd name="connsiteX22" fmla="*/ 2572753 w 2573748"/>
                <a:gd name="connsiteY22" fmla="*/ 2190147 h 3982614"/>
                <a:gd name="connsiteX23" fmla="*/ 2496230 w 2573748"/>
                <a:gd name="connsiteY23" fmla="*/ 2179763 h 3982614"/>
                <a:gd name="connsiteX24" fmla="*/ 2452527 w 2573748"/>
                <a:gd name="connsiteY24" fmla="*/ 2245730 h 3982614"/>
                <a:gd name="connsiteX25" fmla="*/ 2460899 w 2573748"/>
                <a:gd name="connsiteY25" fmla="*/ 2537922 h 3982614"/>
                <a:gd name="connsiteX26" fmla="*/ 2497906 w 2573748"/>
                <a:gd name="connsiteY26" fmla="*/ 2660154 h 3982614"/>
                <a:gd name="connsiteX27" fmla="*/ 2453533 w 2573748"/>
                <a:gd name="connsiteY27" fmla="*/ 2726127 h 3982614"/>
                <a:gd name="connsiteX28" fmla="*/ 2249922 w 2573748"/>
                <a:gd name="connsiteY28" fmla="*/ 2773010 h 3982614"/>
                <a:gd name="connsiteX29" fmla="*/ 2174571 w 2573748"/>
                <a:gd name="connsiteY29" fmla="*/ 2825754 h 3982614"/>
                <a:gd name="connsiteX30" fmla="*/ 2210234 w 2573748"/>
                <a:gd name="connsiteY30" fmla="*/ 2936935 h 3982614"/>
                <a:gd name="connsiteX31" fmla="*/ 2347537 w 2573748"/>
                <a:gd name="connsiteY31" fmla="*/ 3032709 h 3982614"/>
                <a:gd name="connsiteX32" fmla="*/ 2336151 w 2573748"/>
                <a:gd name="connsiteY32" fmla="*/ 3203161 h 3982614"/>
                <a:gd name="connsiteX33" fmla="*/ 2307352 w 2573748"/>
                <a:gd name="connsiteY33" fmla="*/ 3456000 h 3982614"/>
                <a:gd name="connsiteX34" fmla="*/ 2271854 w 2573748"/>
                <a:gd name="connsiteY34" fmla="*/ 3578400 h 3982614"/>
                <a:gd name="connsiteX35" fmla="*/ 2228654 w 2573748"/>
                <a:gd name="connsiteY35" fmla="*/ 3592800 h 3982614"/>
                <a:gd name="connsiteX36" fmla="*/ 2138068 w 2573748"/>
                <a:gd name="connsiteY36" fmla="*/ 3557303 h 3982614"/>
                <a:gd name="connsiteX37" fmla="*/ 2024544 w 2573748"/>
                <a:gd name="connsiteY37" fmla="*/ 3522310 h 3982614"/>
                <a:gd name="connsiteX38" fmla="*/ 1941157 w 2573748"/>
                <a:gd name="connsiteY38" fmla="*/ 3463704 h 3982614"/>
                <a:gd name="connsiteX39" fmla="*/ 1875854 w 2573748"/>
                <a:gd name="connsiteY39" fmla="*/ 3456000 h 3982614"/>
                <a:gd name="connsiteX40" fmla="*/ 1789288 w 2573748"/>
                <a:gd name="connsiteY40" fmla="*/ 3489485 h 3982614"/>
                <a:gd name="connsiteX41" fmla="*/ 1667054 w 2573748"/>
                <a:gd name="connsiteY41" fmla="*/ 3636000 h 3982614"/>
                <a:gd name="connsiteX42" fmla="*/ 1620342 w 2573748"/>
                <a:gd name="connsiteY42" fmla="*/ 3687743 h 3982614"/>
                <a:gd name="connsiteX43" fmla="*/ 1339537 w 2573748"/>
                <a:gd name="connsiteY43" fmla="*/ 3672503 h 3982614"/>
                <a:gd name="connsiteX44" fmla="*/ 1227854 w 2573748"/>
                <a:gd name="connsiteY44" fmla="*/ 3708000 h 3982614"/>
                <a:gd name="connsiteX45" fmla="*/ 1155854 w 2573748"/>
                <a:gd name="connsiteY45" fmla="*/ 3830400 h 3982614"/>
                <a:gd name="connsiteX46" fmla="*/ 1054997 w 2573748"/>
                <a:gd name="connsiteY46" fmla="*/ 3955125 h 3982614"/>
                <a:gd name="connsiteX47" fmla="*/ 990254 w 2573748"/>
                <a:gd name="connsiteY47" fmla="*/ 3981600 h 3982614"/>
                <a:gd name="connsiteX48" fmla="*/ 788654 w 2573748"/>
                <a:gd name="connsiteY48" fmla="*/ 3960000 h 3982614"/>
                <a:gd name="connsiteX49" fmla="*/ 255854 w 2573748"/>
                <a:gd name="connsiteY49" fmla="*/ 3837600 h 3982614"/>
                <a:gd name="connsiteX50" fmla="*/ 0 w 2573748"/>
                <a:gd name="connsiteY50" fmla="*/ 3826883 h 3982614"/>
                <a:gd name="connsiteX0" fmla="*/ 1213454 w 2634036"/>
                <a:gd name="connsiteY0" fmla="*/ 0 h 3982614"/>
                <a:gd name="connsiteX1" fmla="*/ 1350254 w 2634036"/>
                <a:gd name="connsiteY1" fmla="*/ 7200 h 3982614"/>
                <a:gd name="connsiteX2" fmla="*/ 1523054 w 2634036"/>
                <a:gd name="connsiteY2" fmla="*/ 21600 h 3982614"/>
                <a:gd name="connsiteX3" fmla="*/ 1631054 w 2634036"/>
                <a:gd name="connsiteY3" fmla="*/ 122400 h 3982614"/>
                <a:gd name="connsiteX4" fmla="*/ 1631054 w 2634036"/>
                <a:gd name="connsiteY4" fmla="*/ 187200 h 3982614"/>
                <a:gd name="connsiteX5" fmla="*/ 1559054 w 2634036"/>
                <a:gd name="connsiteY5" fmla="*/ 475200 h 3982614"/>
                <a:gd name="connsiteX6" fmla="*/ 1556729 w 2634036"/>
                <a:gd name="connsiteY6" fmla="*/ 544650 h 3982614"/>
                <a:gd name="connsiteX7" fmla="*/ 1566254 w 2634036"/>
                <a:gd name="connsiteY7" fmla="*/ 806400 h 3982614"/>
                <a:gd name="connsiteX8" fmla="*/ 1638254 w 2634036"/>
                <a:gd name="connsiteY8" fmla="*/ 950400 h 3982614"/>
                <a:gd name="connsiteX9" fmla="*/ 1674254 w 2634036"/>
                <a:gd name="connsiteY9" fmla="*/ 979200 h 3982614"/>
                <a:gd name="connsiteX10" fmla="*/ 1755723 w 2634036"/>
                <a:gd name="connsiteY10" fmla="*/ 1135219 h 3982614"/>
                <a:gd name="connsiteX11" fmla="*/ 1983854 w 2634036"/>
                <a:gd name="connsiteY11" fmla="*/ 1137600 h 3982614"/>
                <a:gd name="connsiteX12" fmla="*/ 2055854 w 2634036"/>
                <a:gd name="connsiteY12" fmla="*/ 1245600 h 3982614"/>
                <a:gd name="connsiteX13" fmla="*/ 2271854 w 2634036"/>
                <a:gd name="connsiteY13" fmla="*/ 1317600 h 3982614"/>
                <a:gd name="connsiteX14" fmla="*/ 2336654 w 2634036"/>
                <a:gd name="connsiteY14" fmla="*/ 1324800 h 3982614"/>
                <a:gd name="connsiteX15" fmla="*/ 2379854 w 2634036"/>
                <a:gd name="connsiteY15" fmla="*/ 1368000 h 3982614"/>
                <a:gd name="connsiteX16" fmla="*/ 2379854 w 2634036"/>
                <a:gd name="connsiteY16" fmla="*/ 1447200 h 3982614"/>
                <a:gd name="connsiteX17" fmla="*/ 2379854 w 2634036"/>
                <a:gd name="connsiteY17" fmla="*/ 1540800 h 3982614"/>
                <a:gd name="connsiteX18" fmla="*/ 2444654 w 2634036"/>
                <a:gd name="connsiteY18" fmla="*/ 1627200 h 3982614"/>
                <a:gd name="connsiteX19" fmla="*/ 2480654 w 2634036"/>
                <a:gd name="connsiteY19" fmla="*/ 1670400 h 3982614"/>
                <a:gd name="connsiteX20" fmla="*/ 2466254 w 2634036"/>
                <a:gd name="connsiteY20" fmla="*/ 1720800 h 3982614"/>
                <a:gd name="connsiteX21" fmla="*/ 2634036 w 2634036"/>
                <a:gd name="connsiteY21" fmla="*/ 2113795 h 3982614"/>
                <a:gd name="connsiteX22" fmla="*/ 2572753 w 2634036"/>
                <a:gd name="connsiteY22" fmla="*/ 2190147 h 3982614"/>
                <a:gd name="connsiteX23" fmla="*/ 2496230 w 2634036"/>
                <a:gd name="connsiteY23" fmla="*/ 2179763 h 3982614"/>
                <a:gd name="connsiteX24" fmla="*/ 2452527 w 2634036"/>
                <a:gd name="connsiteY24" fmla="*/ 2245730 h 3982614"/>
                <a:gd name="connsiteX25" fmla="*/ 2460899 w 2634036"/>
                <a:gd name="connsiteY25" fmla="*/ 2537922 h 3982614"/>
                <a:gd name="connsiteX26" fmla="*/ 2497906 w 2634036"/>
                <a:gd name="connsiteY26" fmla="*/ 2660154 h 3982614"/>
                <a:gd name="connsiteX27" fmla="*/ 2453533 w 2634036"/>
                <a:gd name="connsiteY27" fmla="*/ 2726127 h 3982614"/>
                <a:gd name="connsiteX28" fmla="*/ 2249922 w 2634036"/>
                <a:gd name="connsiteY28" fmla="*/ 2773010 h 3982614"/>
                <a:gd name="connsiteX29" fmla="*/ 2174571 w 2634036"/>
                <a:gd name="connsiteY29" fmla="*/ 2825754 h 3982614"/>
                <a:gd name="connsiteX30" fmla="*/ 2210234 w 2634036"/>
                <a:gd name="connsiteY30" fmla="*/ 2936935 h 3982614"/>
                <a:gd name="connsiteX31" fmla="*/ 2347537 w 2634036"/>
                <a:gd name="connsiteY31" fmla="*/ 3032709 h 3982614"/>
                <a:gd name="connsiteX32" fmla="*/ 2336151 w 2634036"/>
                <a:gd name="connsiteY32" fmla="*/ 3203161 h 3982614"/>
                <a:gd name="connsiteX33" fmla="*/ 2307352 w 2634036"/>
                <a:gd name="connsiteY33" fmla="*/ 3456000 h 3982614"/>
                <a:gd name="connsiteX34" fmla="*/ 2271854 w 2634036"/>
                <a:gd name="connsiteY34" fmla="*/ 3578400 h 3982614"/>
                <a:gd name="connsiteX35" fmla="*/ 2228654 w 2634036"/>
                <a:gd name="connsiteY35" fmla="*/ 3592800 h 3982614"/>
                <a:gd name="connsiteX36" fmla="*/ 2138068 w 2634036"/>
                <a:gd name="connsiteY36" fmla="*/ 3557303 h 3982614"/>
                <a:gd name="connsiteX37" fmla="*/ 2024544 w 2634036"/>
                <a:gd name="connsiteY37" fmla="*/ 3522310 h 3982614"/>
                <a:gd name="connsiteX38" fmla="*/ 1941157 w 2634036"/>
                <a:gd name="connsiteY38" fmla="*/ 3463704 h 3982614"/>
                <a:gd name="connsiteX39" fmla="*/ 1875854 w 2634036"/>
                <a:gd name="connsiteY39" fmla="*/ 3456000 h 3982614"/>
                <a:gd name="connsiteX40" fmla="*/ 1789288 w 2634036"/>
                <a:gd name="connsiteY40" fmla="*/ 3489485 h 3982614"/>
                <a:gd name="connsiteX41" fmla="*/ 1667054 w 2634036"/>
                <a:gd name="connsiteY41" fmla="*/ 3636000 h 3982614"/>
                <a:gd name="connsiteX42" fmla="*/ 1620342 w 2634036"/>
                <a:gd name="connsiteY42" fmla="*/ 3687743 h 3982614"/>
                <a:gd name="connsiteX43" fmla="*/ 1339537 w 2634036"/>
                <a:gd name="connsiteY43" fmla="*/ 3672503 h 3982614"/>
                <a:gd name="connsiteX44" fmla="*/ 1227854 w 2634036"/>
                <a:gd name="connsiteY44" fmla="*/ 3708000 h 3982614"/>
                <a:gd name="connsiteX45" fmla="*/ 1155854 w 2634036"/>
                <a:gd name="connsiteY45" fmla="*/ 3830400 h 3982614"/>
                <a:gd name="connsiteX46" fmla="*/ 1054997 w 2634036"/>
                <a:gd name="connsiteY46" fmla="*/ 3955125 h 3982614"/>
                <a:gd name="connsiteX47" fmla="*/ 990254 w 2634036"/>
                <a:gd name="connsiteY47" fmla="*/ 3981600 h 3982614"/>
                <a:gd name="connsiteX48" fmla="*/ 788654 w 2634036"/>
                <a:gd name="connsiteY48" fmla="*/ 3960000 h 3982614"/>
                <a:gd name="connsiteX49" fmla="*/ 255854 w 2634036"/>
                <a:gd name="connsiteY49" fmla="*/ 3837600 h 3982614"/>
                <a:gd name="connsiteX50" fmla="*/ 0 w 2634036"/>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444654 w 2654630"/>
                <a:gd name="connsiteY18" fmla="*/ 1627200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444654 w 2654630"/>
                <a:gd name="connsiteY18" fmla="*/ 1627200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620472 w 2654630"/>
                <a:gd name="connsiteY18" fmla="*/ 1840694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306512 w 2654630"/>
                <a:gd name="connsiteY18" fmla="*/ 1840694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306512 w 2654630"/>
                <a:gd name="connsiteY18" fmla="*/ 1840694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705232 w 2654630"/>
                <a:gd name="connsiteY8" fmla="*/ 1172266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705232 w 2654630"/>
                <a:gd name="connsiteY8" fmla="*/ 1172266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572447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70495 h 4053109"/>
                <a:gd name="connsiteX1" fmla="*/ 1350254 w 2654630"/>
                <a:gd name="connsiteY1" fmla="*/ 77695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213454 w 2654630"/>
                <a:gd name="connsiteY0" fmla="*/ 70495 h 4053109"/>
                <a:gd name="connsiteX1" fmla="*/ 1245600 w 2654630"/>
                <a:gd name="connsiteY1" fmla="*/ 140487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050195 w 2654630"/>
                <a:gd name="connsiteY0" fmla="*/ 313291 h 4053109"/>
                <a:gd name="connsiteX1" fmla="*/ 1245600 w 2654630"/>
                <a:gd name="connsiteY1" fmla="*/ 140487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050195 w 2654630"/>
                <a:gd name="connsiteY0" fmla="*/ 313291 h 4053109"/>
                <a:gd name="connsiteX1" fmla="*/ 1110928 w 2654630"/>
                <a:gd name="connsiteY1" fmla="*/ 90674 h 4053109"/>
                <a:gd name="connsiteX2" fmla="*/ 1245600 w 2654630"/>
                <a:gd name="connsiteY2" fmla="*/ 140487 h 4053109"/>
                <a:gd name="connsiteX3" fmla="*/ 1460262 w 2654630"/>
                <a:gd name="connsiteY3" fmla="*/ 0 h 4053109"/>
                <a:gd name="connsiteX4" fmla="*/ 1572447 w 2654630"/>
                <a:gd name="connsiteY4" fmla="*/ 192895 h 4053109"/>
                <a:gd name="connsiteX5" fmla="*/ 1631054 w 2654630"/>
                <a:gd name="connsiteY5" fmla="*/ 257695 h 4053109"/>
                <a:gd name="connsiteX6" fmla="*/ 1546496 w 2654630"/>
                <a:gd name="connsiteY6" fmla="*/ 495462 h 4053109"/>
                <a:gd name="connsiteX7" fmla="*/ 1539984 w 2654630"/>
                <a:gd name="connsiteY7" fmla="*/ 615144 h 4053109"/>
                <a:gd name="connsiteX8" fmla="*/ 1566254 w 2654630"/>
                <a:gd name="connsiteY8" fmla="*/ 876895 h 4053109"/>
                <a:gd name="connsiteX9" fmla="*/ 1592334 w 2654630"/>
                <a:gd name="connsiteY9" fmla="*/ 1024184 h 4053109"/>
                <a:gd name="connsiteX10" fmla="*/ 1705232 w 2654630"/>
                <a:gd name="connsiteY10" fmla="*/ 1242761 h 4053109"/>
                <a:gd name="connsiteX11" fmla="*/ 1875189 w 2654630"/>
                <a:gd name="connsiteY11" fmla="*/ 1305050 h 4053109"/>
                <a:gd name="connsiteX12" fmla="*/ 1864562 w 2654630"/>
                <a:gd name="connsiteY12" fmla="*/ 1415021 h 4053109"/>
                <a:gd name="connsiteX13" fmla="*/ 1962923 w 2654630"/>
                <a:gd name="connsiteY13" fmla="*/ 1471822 h 4053109"/>
                <a:gd name="connsiteX14" fmla="*/ 2085157 w 2654630"/>
                <a:gd name="connsiteY14" fmla="*/ 1600752 h 4053109"/>
                <a:gd name="connsiteX15" fmla="*/ 2242552 w 2654630"/>
                <a:gd name="connsiteY15" fmla="*/ 1643449 h 4053109"/>
                <a:gd name="connsiteX16" fmla="*/ 2428750 w 2654630"/>
                <a:gd name="connsiteY16" fmla="*/ 1545996 h 4053109"/>
                <a:gd name="connsiteX17" fmla="*/ 2509625 w 2654630"/>
                <a:gd name="connsiteY17" fmla="*/ 1572451 h 4053109"/>
                <a:gd name="connsiteX18" fmla="*/ 2534742 w 2654630"/>
                <a:gd name="connsiteY18" fmla="*/ 1680955 h 4053109"/>
                <a:gd name="connsiteX19" fmla="*/ 2463577 w 2654630"/>
                <a:gd name="connsiteY19" fmla="*/ 1791299 h 4053109"/>
                <a:gd name="connsiteX20" fmla="*/ 2507447 w 2654630"/>
                <a:gd name="connsiteY20" fmla="*/ 1923747 h 4053109"/>
                <a:gd name="connsiteX21" fmla="*/ 2585308 w 2654630"/>
                <a:gd name="connsiteY21" fmla="*/ 1891596 h 4053109"/>
                <a:gd name="connsiteX22" fmla="*/ 2654630 w 2654630"/>
                <a:gd name="connsiteY22" fmla="*/ 1962927 h 4053109"/>
                <a:gd name="connsiteX23" fmla="*/ 2634036 w 2654630"/>
                <a:gd name="connsiteY23" fmla="*/ 2184290 h 4053109"/>
                <a:gd name="connsiteX24" fmla="*/ 2572753 w 2654630"/>
                <a:gd name="connsiteY24" fmla="*/ 2260642 h 4053109"/>
                <a:gd name="connsiteX25" fmla="*/ 2496230 w 2654630"/>
                <a:gd name="connsiteY25" fmla="*/ 2250258 h 4053109"/>
                <a:gd name="connsiteX26" fmla="*/ 2452527 w 2654630"/>
                <a:gd name="connsiteY26" fmla="*/ 2316225 h 4053109"/>
                <a:gd name="connsiteX27" fmla="*/ 2460899 w 2654630"/>
                <a:gd name="connsiteY27" fmla="*/ 2608417 h 4053109"/>
                <a:gd name="connsiteX28" fmla="*/ 2497906 w 2654630"/>
                <a:gd name="connsiteY28" fmla="*/ 2730649 h 4053109"/>
                <a:gd name="connsiteX29" fmla="*/ 2453533 w 2654630"/>
                <a:gd name="connsiteY29" fmla="*/ 2796622 h 4053109"/>
                <a:gd name="connsiteX30" fmla="*/ 2249922 w 2654630"/>
                <a:gd name="connsiteY30" fmla="*/ 2843505 h 4053109"/>
                <a:gd name="connsiteX31" fmla="*/ 2174571 w 2654630"/>
                <a:gd name="connsiteY31" fmla="*/ 2896249 h 4053109"/>
                <a:gd name="connsiteX32" fmla="*/ 2210234 w 2654630"/>
                <a:gd name="connsiteY32" fmla="*/ 3007430 h 4053109"/>
                <a:gd name="connsiteX33" fmla="*/ 2347537 w 2654630"/>
                <a:gd name="connsiteY33" fmla="*/ 3103204 h 4053109"/>
                <a:gd name="connsiteX34" fmla="*/ 2336151 w 2654630"/>
                <a:gd name="connsiteY34" fmla="*/ 3273656 h 4053109"/>
                <a:gd name="connsiteX35" fmla="*/ 2307352 w 2654630"/>
                <a:gd name="connsiteY35" fmla="*/ 3526495 h 4053109"/>
                <a:gd name="connsiteX36" fmla="*/ 2271854 w 2654630"/>
                <a:gd name="connsiteY36" fmla="*/ 3648895 h 4053109"/>
                <a:gd name="connsiteX37" fmla="*/ 2228654 w 2654630"/>
                <a:gd name="connsiteY37" fmla="*/ 3663295 h 4053109"/>
                <a:gd name="connsiteX38" fmla="*/ 2138068 w 2654630"/>
                <a:gd name="connsiteY38" fmla="*/ 3627798 h 4053109"/>
                <a:gd name="connsiteX39" fmla="*/ 2024544 w 2654630"/>
                <a:gd name="connsiteY39" fmla="*/ 3592805 h 4053109"/>
                <a:gd name="connsiteX40" fmla="*/ 1941157 w 2654630"/>
                <a:gd name="connsiteY40" fmla="*/ 3534199 h 4053109"/>
                <a:gd name="connsiteX41" fmla="*/ 1875854 w 2654630"/>
                <a:gd name="connsiteY41" fmla="*/ 3526495 h 4053109"/>
                <a:gd name="connsiteX42" fmla="*/ 1789288 w 2654630"/>
                <a:gd name="connsiteY42" fmla="*/ 3559980 h 4053109"/>
                <a:gd name="connsiteX43" fmla="*/ 1667054 w 2654630"/>
                <a:gd name="connsiteY43" fmla="*/ 3706495 h 4053109"/>
                <a:gd name="connsiteX44" fmla="*/ 1620342 w 2654630"/>
                <a:gd name="connsiteY44" fmla="*/ 3758238 h 4053109"/>
                <a:gd name="connsiteX45" fmla="*/ 1339537 w 2654630"/>
                <a:gd name="connsiteY45" fmla="*/ 3742998 h 4053109"/>
                <a:gd name="connsiteX46" fmla="*/ 1227854 w 2654630"/>
                <a:gd name="connsiteY46" fmla="*/ 3778495 h 4053109"/>
                <a:gd name="connsiteX47" fmla="*/ 1155854 w 2654630"/>
                <a:gd name="connsiteY47" fmla="*/ 3900895 h 4053109"/>
                <a:gd name="connsiteX48" fmla="*/ 1054997 w 2654630"/>
                <a:gd name="connsiteY48" fmla="*/ 4025620 h 4053109"/>
                <a:gd name="connsiteX49" fmla="*/ 990254 w 2654630"/>
                <a:gd name="connsiteY49" fmla="*/ 4052095 h 4053109"/>
                <a:gd name="connsiteX50" fmla="*/ 788654 w 2654630"/>
                <a:gd name="connsiteY50" fmla="*/ 4030495 h 4053109"/>
                <a:gd name="connsiteX51" fmla="*/ 255854 w 2654630"/>
                <a:gd name="connsiteY51" fmla="*/ 3908095 h 4053109"/>
                <a:gd name="connsiteX52" fmla="*/ 0 w 2654630"/>
                <a:gd name="connsiteY52" fmla="*/ 3897378 h 4053109"/>
                <a:gd name="connsiteX0" fmla="*/ 1050195 w 2654630"/>
                <a:gd name="connsiteY0" fmla="*/ 313694 h 4053512"/>
                <a:gd name="connsiteX1" fmla="*/ 1110928 w 2654630"/>
                <a:gd name="connsiteY1" fmla="*/ 91077 h 4053512"/>
                <a:gd name="connsiteX2" fmla="*/ 1245600 w 2654630"/>
                <a:gd name="connsiteY2" fmla="*/ 140890 h 4053512"/>
                <a:gd name="connsiteX3" fmla="*/ 1460262 w 2654630"/>
                <a:gd name="connsiteY3" fmla="*/ 403 h 4053512"/>
                <a:gd name="connsiteX4" fmla="*/ 1572447 w 2654630"/>
                <a:gd name="connsiteY4" fmla="*/ 193298 h 4053512"/>
                <a:gd name="connsiteX5" fmla="*/ 1631054 w 2654630"/>
                <a:gd name="connsiteY5" fmla="*/ 258098 h 4053512"/>
                <a:gd name="connsiteX6" fmla="*/ 1546496 w 2654630"/>
                <a:gd name="connsiteY6" fmla="*/ 495865 h 4053512"/>
                <a:gd name="connsiteX7" fmla="*/ 1539984 w 2654630"/>
                <a:gd name="connsiteY7" fmla="*/ 615547 h 4053512"/>
                <a:gd name="connsiteX8" fmla="*/ 1566254 w 2654630"/>
                <a:gd name="connsiteY8" fmla="*/ 877298 h 4053512"/>
                <a:gd name="connsiteX9" fmla="*/ 1592334 w 2654630"/>
                <a:gd name="connsiteY9" fmla="*/ 1024587 h 4053512"/>
                <a:gd name="connsiteX10" fmla="*/ 1705232 w 2654630"/>
                <a:gd name="connsiteY10" fmla="*/ 1243164 h 4053512"/>
                <a:gd name="connsiteX11" fmla="*/ 1875189 w 2654630"/>
                <a:gd name="connsiteY11" fmla="*/ 1305453 h 4053512"/>
                <a:gd name="connsiteX12" fmla="*/ 1864562 w 2654630"/>
                <a:gd name="connsiteY12" fmla="*/ 1415424 h 4053512"/>
                <a:gd name="connsiteX13" fmla="*/ 1962923 w 2654630"/>
                <a:gd name="connsiteY13" fmla="*/ 1472225 h 4053512"/>
                <a:gd name="connsiteX14" fmla="*/ 2085157 w 2654630"/>
                <a:gd name="connsiteY14" fmla="*/ 1601155 h 4053512"/>
                <a:gd name="connsiteX15" fmla="*/ 2242552 w 2654630"/>
                <a:gd name="connsiteY15" fmla="*/ 1643852 h 4053512"/>
                <a:gd name="connsiteX16" fmla="*/ 2428750 w 2654630"/>
                <a:gd name="connsiteY16" fmla="*/ 1546399 h 4053512"/>
                <a:gd name="connsiteX17" fmla="*/ 2509625 w 2654630"/>
                <a:gd name="connsiteY17" fmla="*/ 1572854 h 4053512"/>
                <a:gd name="connsiteX18" fmla="*/ 2534742 w 2654630"/>
                <a:gd name="connsiteY18" fmla="*/ 1681358 h 4053512"/>
                <a:gd name="connsiteX19" fmla="*/ 2463577 w 2654630"/>
                <a:gd name="connsiteY19" fmla="*/ 1791702 h 4053512"/>
                <a:gd name="connsiteX20" fmla="*/ 2507447 w 2654630"/>
                <a:gd name="connsiteY20" fmla="*/ 1924150 h 4053512"/>
                <a:gd name="connsiteX21" fmla="*/ 2585308 w 2654630"/>
                <a:gd name="connsiteY21" fmla="*/ 1891999 h 4053512"/>
                <a:gd name="connsiteX22" fmla="*/ 2654630 w 2654630"/>
                <a:gd name="connsiteY22" fmla="*/ 1963330 h 4053512"/>
                <a:gd name="connsiteX23" fmla="*/ 2634036 w 2654630"/>
                <a:gd name="connsiteY23" fmla="*/ 2184693 h 4053512"/>
                <a:gd name="connsiteX24" fmla="*/ 2572753 w 2654630"/>
                <a:gd name="connsiteY24" fmla="*/ 2261045 h 4053512"/>
                <a:gd name="connsiteX25" fmla="*/ 2496230 w 2654630"/>
                <a:gd name="connsiteY25" fmla="*/ 2250661 h 4053512"/>
                <a:gd name="connsiteX26" fmla="*/ 2452527 w 2654630"/>
                <a:gd name="connsiteY26" fmla="*/ 2316628 h 4053512"/>
                <a:gd name="connsiteX27" fmla="*/ 2460899 w 2654630"/>
                <a:gd name="connsiteY27" fmla="*/ 2608820 h 4053512"/>
                <a:gd name="connsiteX28" fmla="*/ 2497906 w 2654630"/>
                <a:gd name="connsiteY28" fmla="*/ 2731052 h 4053512"/>
                <a:gd name="connsiteX29" fmla="*/ 2453533 w 2654630"/>
                <a:gd name="connsiteY29" fmla="*/ 2797025 h 4053512"/>
                <a:gd name="connsiteX30" fmla="*/ 2249922 w 2654630"/>
                <a:gd name="connsiteY30" fmla="*/ 2843908 h 4053512"/>
                <a:gd name="connsiteX31" fmla="*/ 2174571 w 2654630"/>
                <a:gd name="connsiteY31" fmla="*/ 2896652 h 4053512"/>
                <a:gd name="connsiteX32" fmla="*/ 2210234 w 2654630"/>
                <a:gd name="connsiteY32" fmla="*/ 3007833 h 4053512"/>
                <a:gd name="connsiteX33" fmla="*/ 2347537 w 2654630"/>
                <a:gd name="connsiteY33" fmla="*/ 3103607 h 4053512"/>
                <a:gd name="connsiteX34" fmla="*/ 2336151 w 2654630"/>
                <a:gd name="connsiteY34" fmla="*/ 3274059 h 4053512"/>
                <a:gd name="connsiteX35" fmla="*/ 2307352 w 2654630"/>
                <a:gd name="connsiteY35" fmla="*/ 3526898 h 4053512"/>
                <a:gd name="connsiteX36" fmla="*/ 2271854 w 2654630"/>
                <a:gd name="connsiteY36" fmla="*/ 3649298 h 4053512"/>
                <a:gd name="connsiteX37" fmla="*/ 2228654 w 2654630"/>
                <a:gd name="connsiteY37" fmla="*/ 3663698 h 4053512"/>
                <a:gd name="connsiteX38" fmla="*/ 2138068 w 2654630"/>
                <a:gd name="connsiteY38" fmla="*/ 3628201 h 4053512"/>
                <a:gd name="connsiteX39" fmla="*/ 2024544 w 2654630"/>
                <a:gd name="connsiteY39" fmla="*/ 3593208 h 4053512"/>
                <a:gd name="connsiteX40" fmla="*/ 1941157 w 2654630"/>
                <a:gd name="connsiteY40" fmla="*/ 3534602 h 4053512"/>
                <a:gd name="connsiteX41" fmla="*/ 1875854 w 2654630"/>
                <a:gd name="connsiteY41" fmla="*/ 3526898 h 4053512"/>
                <a:gd name="connsiteX42" fmla="*/ 1789288 w 2654630"/>
                <a:gd name="connsiteY42" fmla="*/ 3560383 h 4053512"/>
                <a:gd name="connsiteX43" fmla="*/ 1667054 w 2654630"/>
                <a:gd name="connsiteY43" fmla="*/ 3706898 h 4053512"/>
                <a:gd name="connsiteX44" fmla="*/ 1620342 w 2654630"/>
                <a:gd name="connsiteY44" fmla="*/ 3758641 h 4053512"/>
                <a:gd name="connsiteX45" fmla="*/ 1339537 w 2654630"/>
                <a:gd name="connsiteY45" fmla="*/ 3743401 h 4053512"/>
                <a:gd name="connsiteX46" fmla="*/ 1227854 w 2654630"/>
                <a:gd name="connsiteY46" fmla="*/ 3778898 h 4053512"/>
                <a:gd name="connsiteX47" fmla="*/ 1155854 w 2654630"/>
                <a:gd name="connsiteY47" fmla="*/ 3901298 h 4053512"/>
                <a:gd name="connsiteX48" fmla="*/ 1054997 w 2654630"/>
                <a:gd name="connsiteY48" fmla="*/ 4026023 h 4053512"/>
                <a:gd name="connsiteX49" fmla="*/ 990254 w 2654630"/>
                <a:gd name="connsiteY49" fmla="*/ 4052498 h 4053512"/>
                <a:gd name="connsiteX50" fmla="*/ 788654 w 2654630"/>
                <a:gd name="connsiteY50" fmla="*/ 4030898 h 4053512"/>
                <a:gd name="connsiteX51" fmla="*/ 255854 w 2654630"/>
                <a:gd name="connsiteY51" fmla="*/ 3908498 h 4053512"/>
                <a:gd name="connsiteX52" fmla="*/ 0 w 2654630"/>
                <a:gd name="connsiteY52" fmla="*/ 3897781 h 4053512"/>
                <a:gd name="connsiteX0" fmla="*/ 1050195 w 2654630"/>
                <a:gd name="connsiteY0" fmla="*/ 313768 h 4053586"/>
                <a:gd name="connsiteX1" fmla="*/ 1110928 w 2654630"/>
                <a:gd name="connsiteY1" fmla="*/ 91151 h 4053586"/>
                <a:gd name="connsiteX2" fmla="*/ 1245600 w 2654630"/>
                <a:gd name="connsiteY2" fmla="*/ 140964 h 4053586"/>
                <a:gd name="connsiteX3" fmla="*/ 1460262 w 2654630"/>
                <a:gd name="connsiteY3" fmla="*/ 477 h 4053586"/>
                <a:gd name="connsiteX4" fmla="*/ 1572447 w 2654630"/>
                <a:gd name="connsiteY4" fmla="*/ 193372 h 4053586"/>
                <a:gd name="connsiteX5" fmla="*/ 1631054 w 2654630"/>
                <a:gd name="connsiteY5" fmla="*/ 258172 h 4053586"/>
                <a:gd name="connsiteX6" fmla="*/ 1546496 w 2654630"/>
                <a:gd name="connsiteY6" fmla="*/ 495939 h 4053586"/>
                <a:gd name="connsiteX7" fmla="*/ 1539984 w 2654630"/>
                <a:gd name="connsiteY7" fmla="*/ 615621 h 4053586"/>
                <a:gd name="connsiteX8" fmla="*/ 1566254 w 2654630"/>
                <a:gd name="connsiteY8" fmla="*/ 877372 h 4053586"/>
                <a:gd name="connsiteX9" fmla="*/ 1592334 w 2654630"/>
                <a:gd name="connsiteY9" fmla="*/ 1024661 h 4053586"/>
                <a:gd name="connsiteX10" fmla="*/ 1705232 w 2654630"/>
                <a:gd name="connsiteY10" fmla="*/ 1243238 h 4053586"/>
                <a:gd name="connsiteX11" fmla="*/ 1875189 w 2654630"/>
                <a:gd name="connsiteY11" fmla="*/ 1305527 h 4053586"/>
                <a:gd name="connsiteX12" fmla="*/ 1864562 w 2654630"/>
                <a:gd name="connsiteY12" fmla="*/ 1415498 h 4053586"/>
                <a:gd name="connsiteX13" fmla="*/ 1962923 w 2654630"/>
                <a:gd name="connsiteY13" fmla="*/ 1472299 h 4053586"/>
                <a:gd name="connsiteX14" fmla="*/ 2085157 w 2654630"/>
                <a:gd name="connsiteY14" fmla="*/ 1601229 h 4053586"/>
                <a:gd name="connsiteX15" fmla="*/ 2242552 w 2654630"/>
                <a:gd name="connsiteY15" fmla="*/ 1643926 h 4053586"/>
                <a:gd name="connsiteX16" fmla="*/ 2428750 w 2654630"/>
                <a:gd name="connsiteY16" fmla="*/ 1546473 h 4053586"/>
                <a:gd name="connsiteX17" fmla="*/ 2509625 w 2654630"/>
                <a:gd name="connsiteY17" fmla="*/ 1572928 h 4053586"/>
                <a:gd name="connsiteX18" fmla="*/ 2534742 w 2654630"/>
                <a:gd name="connsiteY18" fmla="*/ 1681432 h 4053586"/>
                <a:gd name="connsiteX19" fmla="*/ 2463577 w 2654630"/>
                <a:gd name="connsiteY19" fmla="*/ 1791776 h 4053586"/>
                <a:gd name="connsiteX20" fmla="*/ 2507447 w 2654630"/>
                <a:gd name="connsiteY20" fmla="*/ 1924224 h 4053586"/>
                <a:gd name="connsiteX21" fmla="*/ 2585308 w 2654630"/>
                <a:gd name="connsiteY21" fmla="*/ 1892073 h 4053586"/>
                <a:gd name="connsiteX22" fmla="*/ 2654630 w 2654630"/>
                <a:gd name="connsiteY22" fmla="*/ 1963404 h 4053586"/>
                <a:gd name="connsiteX23" fmla="*/ 2634036 w 2654630"/>
                <a:gd name="connsiteY23" fmla="*/ 2184767 h 4053586"/>
                <a:gd name="connsiteX24" fmla="*/ 2572753 w 2654630"/>
                <a:gd name="connsiteY24" fmla="*/ 2261119 h 4053586"/>
                <a:gd name="connsiteX25" fmla="*/ 2496230 w 2654630"/>
                <a:gd name="connsiteY25" fmla="*/ 2250735 h 4053586"/>
                <a:gd name="connsiteX26" fmla="*/ 2452527 w 2654630"/>
                <a:gd name="connsiteY26" fmla="*/ 2316702 h 4053586"/>
                <a:gd name="connsiteX27" fmla="*/ 2460899 w 2654630"/>
                <a:gd name="connsiteY27" fmla="*/ 2608894 h 4053586"/>
                <a:gd name="connsiteX28" fmla="*/ 2497906 w 2654630"/>
                <a:gd name="connsiteY28" fmla="*/ 2731126 h 4053586"/>
                <a:gd name="connsiteX29" fmla="*/ 2453533 w 2654630"/>
                <a:gd name="connsiteY29" fmla="*/ 2797099 h 4053586"/>
                <a:gd name="connsiteX30" fmla="*/ 2249922 w 2654630"/>
                <a:gd name="connsiteY30" fmla="*/ 2843982 h 4053586"/>
                <a:gd name="connsiteX31" fmla="*/ 2174571 w 2654630"/>
                <a:gd name="connsiteY31" fmla="*/ 2896726 h 4053586"/>
                <a:gd name="connsiteX32" fmla="*/ 2210234 w 2654630"/>
                <a:gd name="connsiteY32" fmla="*/ 3007907 h 4053586"/>
                <a:gd name="connsiteX33" fmla="*/ 2347537 w 2654630"/>
                <a:gd name="connsiteY33" fmla="*/ 3103681 h 4053586"/>
                <a:gd name="connsiteX34" fmla="*/ 2336151 w 2654630"/>
                <a:gd name="connsiteY34" fmla="*/ 3274133 h 4053586"/>
                <a:gd name="connsiteX35" fmla="*/ 2307352 w 2654630"/>
                <a:gd name="connsiteY35" fmla="*/ 3526972 h 4053586"/>
                <a:gd name="connsiteX36" fmla="*/ 2271854 w 2654630"/>
                <a:gd name="connsiteY36" fmla="*/ 3649372 h 4053586"/>
                <a:gd name="connsiteX37" fmla="*/ 2228654 w 2654630"/>
                <a:gd name="connsiteY37" fmla="*/ 3663772 h 4053586"/>
                <a:gd name="connsiteX38" fmla="*/ 2138068 w 2654630"/>
                <a:gd name="connsiteY38" fmla="*/ 3628275 h 4053586"/>
                <a:gd name="connsiteX39" fmla="*/ 2024544 w 2654630"/>
                <a:gd name="connsiteY39" fmla="*/ 3593282 h 4053586"/>
                <a:gd name="connsiteX40" fmla="*/ 1941157 w 2654630"/>
                <a:gd name="connsiteY40" fmla="*/ 3534676 h 4053586"/>
                <a:gd name="connsiteX41" fmla="*/ 1875854 w 2654630"/>
                <a:gd name="connsiteY41" fmla="*/ 3526972 h 4053586"/>
                <a:gd name="connsiteX42" fmla="*/ 1789288 w 2654630"/>
                <a:gd name="connsiteY42" fmla="*/ 3560457 h 4053586"/>
                <a:gd name="connsiteX43" fmla="*/ 1667054 w 2654630"/>
                <a:gd name="connsiteY43" fmla="*/ 3706972 h 4053586"/>
                <a:gd name="connsiteX44" fmla="*/ 1620342 w 2654630"/>
                <a:gd name="connsiteY44" fmla="*/ 3758715 h 4053586"/>
                <a:gd name="connsiteX45" fmla="*/ 1339537 w 2654630"/>
                <a:gd name="connsiteY45" fmla="*/ 3743475 h 4053586"/>
                <a:gd name="connsiteX46" fmla="*/ 1227854 w 2654630"/>
                <a:gd name="connsiteY46" fmla="*/ 3778972 h 4053586"/>
                <a:gd name="connsiteX47" fmla="*/ 1155854 w 2654630"/>
                <a:gd name="connsiteY47" fmla="*/ 3901372 h 4053586"/>
                <a:gd name="connsiteX48" fmla="*/ 1054997 w 2654630"/>
                <a:gd name="connsiteY48" fmla="*/ 4026097 h 4053586"/>
                <a:gd name="connsiteX49" fmla="*/ 990254 w 2654630"/>
                <a:gd name="connsiteY49" fmla="*/ 4052572 h 4053586"/>
                <a:gd name="connsiteX50" fmla="*/ 788654 w 2654630"/>
                <a:gd name="connsiteY50" fmla="*/ 4030972 h 4053586"/>
                <a:gd name="connsiteX51" fmla="*/ 255854 w 2654630"/>
                <a:gd name="connsiteY51" fmla="*/ 3908572 h 4053586"/>
                <a:gd name="connsiteX52" fmla="*/ 0 w 2654630"/>
                <a:gd name="connsiteY52" fmla="*/ 3897855 h 405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54630" h="4053586">
                  <a:moveTo>
                    <a:pt x="1050195" y="313768"/>
                  </a:moveTo>
                  <a:cubicBezTo>
                    <a:pt x="1091370" y="275842"/>
                    <a:pt x="1069753" y="129077"/>
                    <a:pt x="1110928" y="91151"/>
                  </a:cubicBezTo>
                  <a:lnTo>
                    <a:pt x="1245600" y="140964"/>
                  </a:lnTo>
                  <a:cubicBezTo>
                    <a:pt x="1325526" y="77390"/>
                    <a:pt x="1359405" y="-7113"/>
                    <a:pt x="1460262" y="477"/>
                  </a:cubicBezTo>
                  <a:cubicBezTo>
                    <a:pt x="1516587" y="14914"/>
                    <a:pt x="1563972" y="139578"/>
                    <a:pt x="1572447" y="193372"/>
                  </a:cubicBezTo>
                  <a:lnTo>
                    <a:pt x="1631054" y="258172"/>
                  </a:lnTo>
                  <a:cubicBezTo>
                    <a:pt x="1623816" y="345547"/>
                    <a:pt x="1580466" y="436364"/>
                    <a:pt x="1546496" y="495939"/>
                  </a:cubicBezTo>
                  <a:lnTo>
                    <a:pt x="1539984" y="615621"/>
                  </a:lnTo>
                  <a:lnTo>
                    <a:pt x="1566254" y="877372"/>
                  </a:lnTo>
                  <a:cubicBezTo>
                    <a:pt x="1586110" y="925073"/>
                    <a:pt x="1572478" y="976960"/>
                    <a:pt x="1592334" y="1024661"/>
                  </a:cubicBezTo>
                  <a:lnTo>
                    <a:pt x="1705232" y="1243238"/>
                  </a:lnTo>
                  <a:cubicBezTo>
                    <a:pt x="1791187" y="1247257"/>
                    <a:pt x="1818537" y="1284764"/>
                    <a:pt x="1875189" y="1305527"/>
                  </a:cubicBezTo>
                  <a:cubicBezTo>
                    <a:pt x="1891989" y="1336727"/>
                    <a:pt x="1849940" y="1387703"/>
                    <a:pt x="1864562" y="1415498"/>
                  </a:cubicBezTo>
                  <a:cubicBezTo>
                    <a:pt x="1879184" y="1443293"/>
                    <a:pt x="1926157" y="1441344"/>
                    <a:pt x="1962923" y="1472299"/>
                  </a:cubicBezTo>
                  <a:cubicBezTo>
                    <a:pt x="1999689" y="1503254"/>
                    <a:pt x="2038552" y="1572625"/>
                    <a:pt x="2085157" y="1601229"/>
                  </a:cubicBezTo>
                  <a:cubicBezTo>
                    <a:pt x="2131762" y="1629833"/>
                    <a:pt x="2195752" y="1630726"/>
                    <a:pt x="2242552" y="1643926"/>
                  </a:cubicBezTo>
                  <a:lnTo>
                    <a:pt x="2428750" y="1546473"/>
                  </a:lnTo>
                  <a:lnTo>
                    <a:pt x="2509625" y="1572928"/>
                  </a:lnTo>
                  <a:lnTo>
                    <a:pt x="2534742" y="1681432"/>
                  </a:lnTo>
                  <a:lnTo>
                    <a:pt x="2463577" y="1791776"/>
                  </a:lnTo>
                  <a:lnTo>
                    <a:pt x="2507447" y="1924224"/>
                  </a:lnTo>
                  <a:lnTo>
                    <a:pt x="2585308" y="1892073"/>
                  </a:lnTo>
                  <a:lnTo>
                    <a:pt x="2654630" y="1963404"/>
                  </a:lnTo>
                  <a:lnTo>
                    <a:pt x="2634036" y="2184767"/>
                  </a:lnTo>
                  <a:cubicBezTo>
                    <a:pt x="2606436" y="2209967"/>
                    <a:pt x="2607460" y="2220443"/>
                    <a:pt x="2572753" y="2261119"/>
                  </a:cubicBezTo>
                  <a:lnTo>
                    <a:pt x="2496230" y="2250735"/>
                  </a:lnTo>
                  <a:lnTo>
                    <a:pt x="2452527" y="2316702"/>
                  </a:lnTo>
                  <a:lnTo>
                    <a:pt x="2460899" y="2608894"/>
                  </a:lnTo>
                  <a:lnTo>
                    <a:pt x="2497906" y="2731126"/>
                  </a:lnTo>
                  <a:lnTo>
                    <a:pt x="2453533" y="2797099"/>
                  </a:lnTo>
                  <a:lnTo>
                    <a:pt x="2249922" y="2843982"/>
                  </a:lnTo>
                  <a:lnTo>
                    <a:pt x="2174571" y="2896726"/>
                  </a:lnTo>
                  <a:lnTo>
                    <a:pt x="2210234" y="3007907"/>
                  </a:lnTo>
                  <a:cubicBezTo>
                    <a:pt x="2247434" y="3070307"/>
                    <a:pt x="2326551" y="3059310"/>
                    <a:pt x="2347537" y="3103681"/>
                  </a:cubicBezTo>
                  <a:cubicBezTo>
                    <a:pt x="2368523" y="3148052"/>
                    <a:pt x="2342151" y="3188933"/>
                    <a:pt x="2336151" y="3274133"/>
                  </a:cubicBezTo>
                  <a:lnTo>
                    <a:pt x="2307352" y="3526972"/>
                  </a:lnTo>
                  <a:lnTo>
                    <a:pt x="2271854" y="3649372"/>
                  </a:lnTo>
                  <a:lnTo>
                    <a:pt x="2228654" y="3663772"/>
                  </a:lnTo>
                  <a:lnTo>
                    <a:pt x="2138068" y="3628275"/>
                  </a:lnTo>
                  <a:lnTo>
                    <a:pt x="2024544" y="3593282"/>
                  </a:lnTo>
                  <a:lnTo>
                    <a:pt x="1941157" y="3534676"/>
                  </a:lnTo>
                  <a:lnTo>
                    <a:pt x="1875854" y="3526972"/>
                  </a:lnTo>
                  <a:lnTo>
                    <a:pt x="1789288" y="3560457"/>
                  </a:lnTo>
                  <a:lnTo>
                    <a:pt x="1667054" y="3706972"/>
                  </a:lnTo>
                  <a:lnTo>
                    <a:pt x="1620342" y="3758715"/>
                  </a:lnTo>
                  <a:lnTo>
                    <a:pt x="1339537" y="3743475"/>
                  </a:lnTo>
                  <a:cubicBezTo>
                    <a:pt x="1299937" y="3769875"/>
                    <a:pt x="1258468" y="3752656"/>
                    <a:pt x="1227854" y="3778972"/>
                  </a:cubicBezTo>
                  <a:cubicBezTo>
                    <a:pt x="1197240" y="3805288"/>
                    <a:pt x="1184664" y="3860185"/>
                    <a:pt x="1155854" y="3901372"/>
                  </a:cubicBezTo>
                  <a:lnTo>
                    <a:pt x="1054997" y="4026097"/>
                  </a:lnTo>
                  <a:lnTo>
                    <a:pt x="990254" y="4052572"/>
                  </a:lnTo>
                  <a:cubicBezTo>
                    <a:pt x="947054" y="4054972"/>
                    <a:pt x="911054" y="4054972"/>
                    <a:pt x="788654" y="4030972"/>
                  </a:cubicBezTo>
                  <a:cubicBezTo>
                    <a:pt x="666254" y="4006972"/>
                    <a:pt x="369854" y="3926572"/>
                    <a:pt x="255854" y="3908572"/>
                  </a:cubicBezTo>
                  <a:cubicBezTo>
                    <a:pt x="205454" y="3913372"/>
                    <a:pt x="54586" y="3918173"/>
                    <a:pt x="0" y="3897855"/>
                  </a:cubicBezTo>
                </a:path>
              </a:pathLst>
            </a:custGeom>
            <a:noFill/>
            <a:ln w="34925">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sp>
        <p:nvSpPr>
          <p:cNvPr id="55" name="TextBox 54"/>
          <p:cNvSpPr txBox="1"/>
          <p:nvPr/>
        </p:nvSpPr>
        <p:spPr>
          <a:xfrm>
            <a:off x="294849" y="922262"/>
            <a:ext cx="6832997" cy="3194721"/>
          </a:xfrm>
          <a:prstGeom prst="rect">
            <a:avLst/>
          </a:prstGeom>
          <a:noFill/>
        </p:spPr>
        <p:txBody>
          <a:bodyPr wrap="square" rtlCol="1">
            <a:spAutoFit/>
          </a:bodyPr>
          <a:lstStyle/>
          <a:p>
            <a:pPr marL="457200" indent="-457200" defTabSz="855878">
              <a:lnSpc>
                <a:spcPct val="200000"/>
              </a:lnSpc>
              <a:buFont typeface="Arial" panose="020B0604020202020204" pitchFamily="34" charset="0"/>
              <a:buChar char="•"/>
            </a:pPr>
            <a:r>
              <a:rPr lang="he-IL" sz="2880" dirty="0">
                <a:solidFill>
                  <a:prstClr val="black"/>
                </a:solidFill>
                <a:latin typeface="Calibri" panose="020F0502020204030204" pitchFamily="34" charset="0"/>
                <a:cs typeface="Calibri" panose="020F0502020204030204" pitchFamily="34" charset="0"/>
              </a:rPr>
              <a:t>אורך</a:t>
            </a:r>
            <a:r>
              <a:rPr lang="he-IL" sz="2880" dirty="0">
                <a:solidFill>
                  <a:prstClr val="black"/>
                </a:solidFill>
                <a:latin typeface="Calibri" panose="020F0502020204030204" pitchFamily="34" charset="0"/>
                <a:cs typeface="Calibri" panose="020F0502020204030204" pitchFamily="34" charset="0"/>
              </a:rPr>
              <a:t>: </a:t>
            </a:r>
            <a:r>
              <a:rPr lang="he-IL" sz="2880" dirty="0">
                <a:solidFill>
                  <a:prstClr val="black"/>
                </a:solidFill>
                <a:latin typeface="Calibri" panose="020F0502020204030204" pitchFamily="34" charset="0"/>
                <a:cs typeface="Calibri" panose="020F0502020204030204" pitchFamily="34" charset="0"/>
              </a:rPr>
              <a:t>39 </a:t>
            </a:r>
            <a:r>
              <a:rPr lang="he-IL" sz="2880" dirty="0">
                <a:solidFill>
                  <a:prstClr val="black"/>
                </a:solidFill>
                <a:latin typeface="Calibri" panose="020F0502020204030204" pitchFamily="34" charset="0"/>
                <a:cs typeface="Calibri" panose="020F0502020204030204" pitchFamily="34" charset="0"/>
              </a:rPr>
              <a:t>ק"מ</a:t>
            </a:r>
          </a:p>
          <a:p>
            <a:pPr marL="457200" indent="-457200" defTabSz="855878">
              <a:lnSpc>
                <a:spcPct val="200000"/>
              </a:lnSpc>
              <a:buFont typeface="Arial" panose="020B0604020202020204" pitchFamily="34" charset="0"/>
              <a:buChar char="•"/>
            </a:pPr>
            <a:r>
              <a:rPr lang="he-IL" sz="2880" dirty="0">
                <a:solidFill>
                  <a:prstClr val="black"/>
                </a:solidFill>
                <a:latin typeface="Calibri" panose="020F0502020204030204" pitchFamily="34" charset="0"/>
                <a:cs typeface="Calibri" panose="020F0502020204030204" pitchFamily="34" charset="0"/>
              </a:rPr>
              <a:t>תחנות</a:t>
            </a:r>
            <a:r>
              <a:rPr lang="he-IL" sz="2880" dirty="0">
                <a:solidFill>
                  <a:prstClr val="black"/>
                </a:solidFill>
                <a:latin typeface="Calibri" panose="020F0502020204030204" pitchFamily="34" charset="0"/>
                <a:cs typeface="Calibri" panose="020F0502020204030204" pitchFamily="34" charset="0"/>
              </a:rPr>
              <a:t>: 29 תחנות (מתוכם 15 </a:t>
            </a:r>
            <a:r>
              <a:rPr lang="he-IL" sz="2880" dirty="0" err="1">
                <a:solidFill>
                  <a:prstClr val="black"/>
                </a:solidFill>
                <a:latin typeface="Calibri" panose="020F0502020204030204" pitchFamily="34" charset="0"/>
                <a:cs typeface="Calibri" panose="020F0502020204030204" pitchFamily="34" charset="0"/>
              </a:rPr>
              <a:t>אינטרמודליות</a:t>
            </a:r>
            <a:r>
              <a:rPr lang="he-IL" sz="2880" dirty="0">
                <a:solidFill>
                  <a:prstClr val="black"/>
                </a:solidFill>
                <a:latin typeface="Calibri" panose="020F0502020204030204" pitchFamily="34" charset="0"/>
                <a:cs typeface="Calibri" panose="020F0502020204030204" pitchFamily="34" charset="0"/>
              </a:rPr>
              <a:t>)</a:t>
            </a:r>
          </a:p>
          <a:p>
            <a:pPr marL="457200" indent="-457200" defTabSz="855878">
              <a:buFont typeface="Arial" panose="020B0604020202020204" pitchFamily="34" charset="0"/>
              <a:buChar char="•"/>
            </a:pPr>
            <a:r>
              <a:rPr lang="he-IL" sz="2880" dirty="0">
                <a:solidFill>
                  <a:prstClr val="black"/>
                </a:solidFill>
                <a:latin typeface="Calibri" panose="020F0502020204030204" pitchFamily="34" charset="0"/>
                <a:cs typeface="Calibri" panose="020F0502020204030204" pitchFamily="34" charset="0"/>
              </a:rPr>
              <a:t>רשויות: הרצליה, רמת השרון, ת"א, בני ברק, פ"ת, </a:t>
            </a:r>
            <a:r>
              <a:rPr lang="he-IL" sz="2880" dirty="0" err="1">
                <a:solidFill>
                  <a:prstClr val="black"/>
                </a:solidFill>
                <a:latin typeface="Calibri" panose="020F0502020204030204" pitchFamily="34" charset="0"/>
                <a:cs typeface="Calibri" panose="020F0502020204030204" pitchFamily="34" charset="0"/>
              </a:rPr>
              <a:t>קרית</a:t>
            </a:r>
            <a:r>
              <a:rPr lang="he-IL" sz="2880" dirty="0">
                <a:solidFill>
                  <a:prstClr val="black"/>
                </a:solidFill>
                <a:latin typeface="Calibri" panose="020F0502020204030204" pitchFamily="34" charset="0"/>
                <a:cs typeface="Calibri" panose="020F0502020204030204" pitchFamily="34" charset="0"/>
              </a:rPr>
              <a:t> אונו, רמת גן, אור יהודה, אזור, חולון, בת ים (11)</a:t>
            </a:r>
            <a:endParaRPr lang="he-IL" sz="2880" dirty="0">
              <a:solidFill>
                <a:prstClr val="black"/>
              </a:solidFill>
              <a:latin typeface="Calibri" panose="020F0502020204030204" pitchFamily="34" charset="0"/>
              <a:cs typeface="Calibri" panose="020F0502020204030204" pitchFamily="34" charset="0"/>
            </a:endParaRPr>
          </a:p>
        </p:txBody>
      </p:sp>
      <p:sp>
        <p:nvSpPr>
          <p:cNvPr id="56" name="צורה חופשית 55"/>
          <p:cNvSpPr/>
          <p:nvPr/>
        </p:nvSpPr>
        <p:spPr>
          <a:xfrm>
            <a:off x="9648959" y="3675707"/>
            <a:ext cx="289711" cy="452673"/>
          </a:xfrm>
          <a:custGeom>
            <a:avLst/>
            <a:gdLst>
              <a:gd name="connsiteX0" fmla="*/ 0 w 289711"/>
              <a:gd name="connsiteY0" fmla="*/ 0 h 452673"/>
              <a:gd name="connsiteX1" fmla="*/ 36214 w 289711"/>
              <a:gd name="connsiteY1" fmla="*/ 63374 h 452673"/>
              <a:gd name="connsiteX2" fmla="*/ 190123 w 289711"/>
              <a:gd name="connsiteY2" fmla="*/ 389299 h 452673"/>
              <a:gd name="connsiteX3" fmla="*/ 289711 w 289711"/>
              <a:gd name="connsiteY3" fmla="*/ 452673 h 452673"/>
            </a:gdLst>
            <a:ahLst/>
            <a:cxnLst>
              <a:cxn ang="0">
                <a:pos x="connsiteX0" y="connsiteY0"/>
              </a:cxn>
              <a:cxn ang="0">
                <a:pos x="connsiteX1" y="connsiteY1"/>
              </a:cxn>
              <a:cxn ang="0">
                <a:pos x="connsiteX2" y="connsiteY2"/>
              </a:cxn>
              <a:cxn ang="0">
                <a:pos x="connsiteX3" y="connsiteY3"/>
              </a:cxn>
            </a:cxnLst>
            <a:rect l="l" t="t" r="r" b="b"/>
            <a:pathLst>
              <a:path w="289711" h="452673">
                <a:moveTo>
                  <a:pt x="0" y="0"/>
                </a:moveTo>
                <a:lnTo>
                  <a:pt x="36214" y="63374"/>
                </a:lnTo>
                <a:lnTo>
                  <a:pt x="190123" y="389299"/>
                </a:lnTo>
                <a:lnTo>
                  <a:pt x="289711" y="452673"/>
                </a:lnTo>
              </a:path>
            </a:pathLst>
          </a:custGeom>
          <a:noFill/>
          <a:ln w="38100">
            <a:solidFill>
              <a:srgbClr val="FFC00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endParaRPr lang="he-IL" sz="2022">
              <a:solidFill>
                <a:prstClr val="white"/>
              </a:solidFill>
            </a:endParaRPr>
          </a:p>
        </p:txBody>
      </p:sp>
    </p:spTree>
    <p:extLst>
      <p:ext uri="{BB962C8B-B14F-4D97-AF65-F5344CB8AC3E}">
        <p14:creationId xmlns:p14="http://schemas.microsoft.com/office/powerpoint/2010/main" val="17906922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צורה חופשית 63"/>
          <p:cNvSpPr/>
          <p:nvPr/>
        </p:nvSpPr>
        <p:spPr>
          <a:xfrm>
            <a:off x="5547595" y="-79174"/>
            <a:ext cx="6869278" cy="7196254"/>
          </a:xfrm>
          <a:custGeom>
            <a:avLst/>
            <a:gdLst>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43100 w 4924425"/>
              <a:gd name="connsiteY7" fmla="*/ 923925 h 6381750"/>
              <a:gd name="connsiteX8" fmla="*/ 2038350 w 4924425"/>
              <a:gd name="connsiteY8" fmla="*/ 514350 h 6381750"/>
              <a:gd name="connsiteX9" fmla="*/ 2095500 w 4924425"/>
              <a:gd name="connsiteY9" fmla="*/ 295275 h 6381750"/>
              <a:gd name="connsiteX10" fmla="*/ 4924425 w 4924425"/>
              <a:gd name="connsiteY10" fmla="*/ 0 h 6381750"/>
              <a:gd name="connsiteX11" fmla="*/ 4343400 w 4924425"/>
              <a:gd name="connsiteY11" fmla="*/ 485775 h 6381750"/>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28812 w 4924425"/>
              <a:gd name="connsiteY7" fmla="*/ 892969 h 6381750"/>
              <a:gd name="connsiteX8" fmla="*/ 2038350 w 4924425"/>
              <a:gd name="connsiteY8" fmla="*/ 514350 h 6381750"/>
              <a:gd name="connsiteX9" fmla="*/ 2095500 w 4924425"/>
              <a:gd name="connsiteY9" fmla="*/ 295275 h 6381750"/>
              <a:gd name="connsiteX10" fmla="*/ 4924425 w 4924425"/>
              <a:gd name="connsiteY10" fmla="*/ 0 h 6381750"/>
              <a:gd name="connsiteX11" fmla="*/ 4343400 w 4924425"/>
              <a:gd name="connsiteY11" fmla="*/ 485775 h 6381750"/>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28812 w 4924425"/>
              <a:gd name="connsiteY7" fmla="*/ 892969 h 6381750"/>
              <a:gd name="connsiteX8" fmla="*/ 2038350 w 4924425"/>
              <a:gd name="connsiteY8" fmla="*/ 514350 h 6381750"/>
              <a:gd name="connsiteX9" fmla="*/ 2107406 w 4924425"/>
              <a:gd name="connsiteY9" fmla="*/ 290513 h 6381750"/>
              <a:gd name="connsiteX10" fmla="*/ 4924425 w 4924425"/>
              <a:gd name="connsiteY10" fmla="*/ 0 h 6381750"/>
              <a:gd name="connsiteX11" fmla="*/ 4343400 w 4924425"/>
              <a:gd name="connsiteY11" fmla="*/ 485775 h 6381750"/>
              <a:gd name="connsiteX0" fmla="*/ 4333875 w 4405275"/>
              <a:gd name="connsiteY0" fmla="*/ 177195 h 6139845"/>
              <a:gd name="connsiteX1" fmla="*/ 4371975 w 4405275"/>
              <a:gd name="connsiteY1" fmla="*/ 6139845 h 6139845"/>
              <a:gd name="connsiteX2" fmla="*/ 0 w 4405275"/>
              <a:gd name="connsiteY2" fmla="*/ 5920770 h 6139845"/>
              <a:gd name="connsiteX3" fmla="*/ 133350 w 4405275"/>
              <a:gd name="connsiteY3" fmla="*/ 5615970 h 6139845"/>
              <a:gd name="connsiteX4" fmla="*/ 219075 w 4405275"/>
              <a:gd name="connsiteY4" fmla="*/ 4415820 h 6139845"/>
              <a:gd name="connsiteX5" fmla="*/ 1419225 w 4405275"/>
              <a:gd name="connsiteY5" fmla="*/ 1205895 h 6139845"/>
              <a:gd name="connsiteX6" fmla="*/ 1838325 w 4405275"/>
              <a:gd name="connsiteY6" fmla="*/ 929670 h 6139845"/>
              <a:gd name="connsiteX7" fmla="*/ 1928812 w 4405275"/>
              <a:gd name="connsiteY7" fmla="*/ 651064 h 6139845"/>
              <a:gd name="connsiteX8" fmla="*/ 2038350 w 4405275"/>
              <a:gd name="connsiteY8" fmla="*/ 272445 h 6139845"/>
              <a:gd name="connsiteX9" fmla="*/ 2107406 w 4405275"/>
              <a:gd name="connsiteY9" fmla="*/ 48608 h 6139845"/>
              <a:gd name="connsiteX10" fmla="*/ 4389988 w 4405275"/>
              <a:gd name="connsiteY10" fmla="*/ 0 h 6139845"/>
              <a:gd name="connsiteX11" fmla="*/ 4343400 w 4405275"/>
              <a:gd name="connsiteY11" fmla="*/ 243870 h 6139845"/>
              <a:gd name="connsiteX0" fmla="*/ 4333875 w 4389988"/>
              <a:gd name="connsiteY0" fmla="*/ 177195 h 6139845"/>
              <a:gd name="connsiteX1" fmla="*/ 4371975 w 4389988"/>
              <a:gd name="connsiteY1" fmla="*/ 6139845 h 6139845"/>
              <a:gd name="connsiteX2" fmla="*/ 0 w 4389988"/>
              <a:gd name="connsiteY2" fmla="*/ 5920770 h 6139845"/>
              <a:gd name="connsiteX3" fmla="*/ 133350 w 4389988"/>
              <a:gd name="connsiteY3" fmla="*/ 5615970 h 6139845"/>
              <a:gd name="connsiteX4" fmla="*/ 219075 w 4389988"/>
              <a:gd name="connsiteY4" fmla="*/ 4415820 h 6139845"/>
              <a:gd name="connsiteX5" fmla="*/ 1419225 w 4389988"/>
              <a:gd name="connsiteY5" fmla="*/ 1205895 h 6139845"/>
              <a:gd name="connsiteX6" fmla="*/ 1838325 w 4389988"/>
              <a:gd name="connsiteY6" fmla="*/ 929670 h 6139845"/>
              <a:gd name="connsiteX7" fmla="*/ 1928812 w 4389988"/>
              <a:gd name="connsiteY7" fmla="*/ 651064 h 6139845"/>
              <a:gd name="connsiteX8" fmla="*/ 2038350 w 4389988"/>
              <a:gd name="connsiteY8" fmla="*/ 272445 h 6139845"/>
              <a:gd name="connsiteX9" fmla="*/ 2107406 w 4389988"/>
              <a:gd name="connsiteY9" fmla="*/ 48608 h 6139845"/>
              <a:gd name="connsiteX10" fmla="*/ 4389988 w 4389988"/>
              <a:gd name="connsiteY10" fmla="*/ 0 h 6139845"/>
              <a:gd name="connsiteX0" fmla="*/ 4371975 w 4389988"/>
              <a:gd name="connsiteY0" fmla="*/ 6139845 h 6139845"/>
              <a:gd name="connsiteX1" fmla="*/ 0 w 4389988"/>
              <a:gd name="connsiteY1" fmla="*/ 5920770 h 6139845"/>
              <a:gd name="connsiteX2" fmla="*/ 133350 w 4389988"/>
              <a:gd name="connsiteY2" fmla="*/ 5615970 h 6139845"/>
              <a:gd name="connsiteX3" fmla="*/ 219075 w 4389988"/>
              <a:gd name="connsiteY3" fmla="*/ 4415820 h 6139845"/>
              <a:gd name="connsiteX4" fmla="*/ 1419225 w 4389988"/>
              <a:gd name="connsiteY4" fmla="*/ 1205895 h 6139845"/>
              <a:gd name="connsiteX5" fmla="*/ 1838325 w 4389988"/>
              <a:gd name="connsiteY5" fmla="*/ 929670 h 6139845"/>
              <a:gd name="connsiteX6" fmla="*/ 1928812 w 4389988"/>
              <a:gd name="connsiteY6" fmla="*/ 651064 h 6139845"/>
              <a:gd name="connsiteX7" fmla="*/ 2038350 w 4389988"/>
              <a:gd name="connsiteY7" fmla="*/ 272445 h 6139845"/>
              <a:gd name="connsiteX8" fmla="*/ 2107406 w 4389988"/>
              <a:gd name="connsiteY8" fmla="*/ 48608 h 6139845"/>
              <a:gd name="connsiteX9" fmla="*/ 4389988 w 4389988"/>
              <a:gd name="connsiteY9" fmla="*/ 0 h 6139845"/>
              <a:gd name="connsiteX0" fmla="*/ 4371975 w 4389988"/>
              <a:gd name="connsiteY0" fmla="*/ 6139845 h 6139845"/>
              <a:gd name="connsiteX1" fmla="*/ 0 w 4389988"/>
              <a:gd name="connsiteY1" fmla="*/ 5920770 h 6139845"/>
              <a:gd name="connsiteX2" fmla="*/ 133350 w 4389988"/>
              <a:gd name="connsiteY2" fmla="*/ 5615970 h 6139845"/>
              <a:gd name="connsiteX3" fmla="*/ 219075 w 4389988"/>
              <a:gd name="connsiteY3" fmla="*/ 4415820 h 6139845"/>
              <a:gd name="connsiteX4" fmla="*/ 1419225 w 4389988"/>
              <a:gd name="connsiteY4" fmla="*/ 1205895 h 6139845"/>
              <a:gd name="connsiteX5" fmla="*/ 1838325 w 4389988"/>
              <a:gd name="connsiteY5" fmla="*/ 929670 h 6139845"/>
              <a:gd name="connsiteX6" fmla="*/ 1928812 w 4389988"/>
              <a:gd name="connsiteY6" fmla="*/ 651064 h 6139845"/>
              <a:gd name="connsiteX7" fmla="*/ 2038350 w 4389988"/>
              <a:gd name="connsiteY7" fmla="*/ 272445 h 6139845"/>
              <a:gd name="connsiteX8" fmla="*/ 2107406 w 4389988"/>
              <a:gd name="connsiteY8" fmla="*/ 48608 h 6139845"/>
              <a:gd name="connsiteX9" fmla="*/ 4389988 w 4389988"/>
              <a:gd name="connsiteY9" fmla="*/ 0 h 6139845"/>
              <a:gd name="connsiteX10" fmla="*/ 4371975 w 4389988"/>
              <a:gd name="connsiteY10" fmla="*/ 6139845 h 6139845"/>
              <a:gd name="connsiteX0" fmla="*/ 4371975 w 4371975"/>
              <a:gd name="connsiteY0" fmla="*/ 6115655 h 6115655"/>
              <a:gd name="connsiteX1" fmla="*/ 0 w 4371975"/>
              <a:gd name="connsiteY1" fmla="*/ 5896580 h 6115655"/>
              <a:gd name="connsiteX2" fmla="*/ 133350 w 4371975"/>
              <a:gd name="connsiteY2" fmla="*/ 5591780 h 6115655"/>
              <a:gd name="connsiteX3" fmla="*/ 219075 w 4371975"/>
              <a:gd name="connsiteY3" fmla="*/ 4391630 h 6115655"/>
              <a:gd name="connsiteX4" fmla="*/ 1419225 w 4371975"/>
              <a:gd name="connsiteY4" fmla="*/ 1181705 h 6115655"/>
              <a:gd name="connsiteX5" fmla="*/ 1838325 w 4371975"/>
              <a:gd name="connsiteY5" fmla="*/ 905480 h 6115655"/>
              <a:gd name="connsiteX6" fmla="*/ 1928812 w 4371975"/>
              <a:gd name="connsiteY6" fmla="*/ 626874 h 6115655"/>
              <a:gd name="connsiteX7" fmla="*/ 2038350 w 4371975"/>
              <a:gd name="connsiteY7" fmla="*/ 248255 h 6115655"/>
              <a:gd name="connsiteX8" fmla="*/ 2107406 w 4371975"/>
              <a:gd name="connsiteY8" fmla="*/ 24418 h 6115655"/>
              <a:gd name="connsiteX9" fmla="*/ 4326580 w 4371975"/>
              <a:gd name="connsiteY9" fmla="*/ 0 h 6115655"/>
              <a:gd name="connsiteX10" fmla="*/ 4371975 w 4371975"/>
              <a:gd name="connsiteY10" fmla="*/ 6115655 h 611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1975" h="6115655">
                <a:moveTo>
                  <a:pt x="4371975" y="6115655"/>
                </a:moveTo>
                <a:lnTo>
                  <a:pt x="0" y="5896580"/>
                </a:lnTo>
                <a:lnTo>
                  <a:pt x="133350" y="5591780"/>
                </a:lnTo>
                <a:lnTo>
                  <a:pt x="219075" y="4391630"/>
                </a:lnTo>
                <a:lnTo>
                  <a:pt x="1419225" y="1181705"/>
                </a:lnTo>
                <a:lnTo>
                  <a:pt x="1838325" y="905480"/>
                </a:lnTo>
                <a:lnTo>
                  <a:pt x="1928812" y="626874"/>
                </a:lnTo>
                <a:lnTo>
                  <a:pt x="2038350" y="248255"/>
                </a:lnTo>
                <a:lnTo>
                  <a:pt x="2107406" y="24418"/>
                </a:lnTo>
                <a:lnTo>
                  <a:pt x="4326580" y="0"/>
                </a:lnTo>
                <a:lnTo>
                  <a:pt x="4371975" y="611565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pic>
        <p:nvPicPr>
          <p:cNvPr id="65" name="תמונה 6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268" y="-14476"/>
            <a:ext cx="6823732" cy="7083460"/>
          </a:xfrm>
          <a:prstGeom prst="rect">
            <a:avLst/>
          </a:prstGeom>
        </p:spPr>
      </p:pic>
      <p:sp>
        <p:nvSpPr>
          <p:cNvPr id="66" name="צורה חופשית 65"/>
          <p:cNvSpPr/>
          <p:nvPr/>
        </p:nvSpPr>
        <p:spPr>
          <a:xfrm>
            <a:off x="8506432" y="1983856"/>
            <a:ext cx="904112" cy="209216"/>
          </a:xfrm>
          <a:custGeom>
            <a:avLst/>
            <a:gdLst>
              <a:gd name="connsiteX0" fmla="*/ 0 w 768350"/>
              <a:gd name="connsiteY0" fmla="*/ 15875 h 177800"/>
              <a:gd name="connsiteX1" fmla="*/ 254000 w 768350"/>
              <a:gd name="connsiteY1" fmla="*/ 0 h 177800"/>
              <a:gd name="connsiteX2" fmla="*/ 288925 w 768350"/>
              <a:gd name="connsiteY2" fmla="*/ 114300 h 177800"/>
              <a:gd name="connsiteX3" fmla="*/ 311150 w 768350"/>
              <a:gd name="connsiteY3" fmla="*/ 139700 h 177800"/>
              <a:gd name="connsiteX4" fmla="*/ 314325 w 768350"/>
              <a:gd name="connsiteY4" fmla="*/ 177800 h 177800"/>
              <a:gd name="connsiteX5" fmla="*/ 368300 w 768350"/>
              <a:gd name="connsiteY5" fmla="*/ 168275 h 177800"/>
              <a:gd name="connsiteX6" fmla="*/ 441325 w 768350"/>
              <a:gd name="connsiteY6" fmla="*/ 104775 h 177800"/>
              <a:gd name="connsiteX7" fmla="*/ 479425 w 768350"/>
              <a:gd name="connsiteY7" fmla="*/ 117475 h 177800"/>
              <a:gd name="connsiteX8" fmla="*/ 517525 w 768350"/>
              <a:gd name="connsiteY8" fmla="*/ 114300 h 177800"/>
              <a:gd name="connsiteX9" fmla="*/ 574675 w 768350"/>
              <a:gd name="connsiteY9" fmla="*/ 104775 h 177800"/>
              <a:gd name="connsiteX10" fmla="*/ 606425 w 768350"/>
              <a:gd name="connsiteY10" fmla="*/ 95250 h 177800"/>
              <a:gd name="connsiteX11" fmla="*/ 635000 w 768350"/>
              <a:gd name="connsiteY11" fmla="*/ 104775 h 177800"/>
              <a:gd name="connsiteX12" fmla="*/ 669925 w 768350"/>
              <a:gd name="connsiteY12" fmla="*/ 107950 h 177800"/>
              <a:gd name="connsiteX13" fmla="*/ 698500 w 768350"/>
              <a:gd name="connsiteY13" fmla="*/ 98425 h 177800"/>
              <a:gd name="connsiteX14" fmla="*/ 742950 w 768350"/>
              <a:gd name="connsiteY14" fmla="*/ 50800 h 177800"/>
              <a:gd name="connsiteX15" fmla="*/ 768350 w 768350"/>
              <a:gd name="connsiteY15" fmla="*/ 9525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8350" h="177800">
                <a:moveTo>
                  <a:pt x="0" y="15875"/>
                </a:moveTo>
                <a:lnTo>
                  <a:pt x="254000" y="0"/>
                </a:lnTo>
                <a:lnTo>
                  <a:pt x="288925" y="114300"/>
                </a:lnTo>
                <a:lnTo>
                  <a:pt x="311150" y="139700"/>
                </a:lnTo>
                <a:lnTo>
                  <a:pt x="314325" y="177800"/>
                </a:lnTo>
                <a:lnTo>
                  <a:pt x="368300" y="168275"/>
                </a:lnTo>
                <a:lnTo>
                  <a:pt x="441325" y="104775"/>
                </a:lnTo>
                <a:lnTo>
                  <a:pt x="479425" y="117475"/>
                </a:lnTo>
                <a:lnTo>
                  <a:pt x="517525" y="114300"/>
                </a:lnTo>
                <a:lnTo>
                  <a:pt x="574675" y="104775"/>
                </a:lnTo>
                <a:lnTo>
                  <a:pt x="606425" y="95250"/>
                </a:lnTo>
                <a:lnTo>
                  <a:pt x="635000" y="104775"/>
                </a:lnTo>
                <a:lnTo>
                  <a:pt x="669925" y="107950"/>
                </a:lnTo>
                <a:lnTo>
                  <a:pt x="698500" y="98425"/>
                </a:lnTo>
                <a:lnTo>
                  <a:pt x="742950" y="50800"/>
                </a:lnTo>
                <a:lnTo>
                  <a:pt x="768350" y="9525"/>
                </a:lnTo>
              </a:path>
            </a:pathLst>
          </a:custGeom>
          <a:noFill/>
          <a:ln w="15875">
            <a:solidFill>
              <a:srgbClr val="92D050">
                <a:alpha val="79000"/>
              </a:srgbClr>
            </a:solidFill>
          </a:ln>
          <a:effectLst>
            <a:outerShdw blurRad="25400" dir="1200000" algn="ctr" rotWithShape="0">
              <a:srgbClr val="000000">
                <a:alpha val="5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7" name="צורה חופשית 66"/>
          <p:cNvSpPr/>
          <p:nvPr/>
        </p:nvSpPr>
        <p:spPr>
          <a:xfrm>
            <a:off x="8465336" y="1995064"/>
            <a:ext cx="138232" cy="198008"/>
          </a:xfrm>
          <a:custGeom>
            <a:avLst/>
            <a:gdLst>
              <a:gd name="connsiteX0" fmla="*/ 117475 w 117475"/>
              <a:gd name="connsiteY0" fmla="*/ 0 h 168275"/>
              <a:gd name="connsiteX1" fmla="*/ 98425 w 117475"/>
              <a:gd name="connsiteY1" fmla="*/ 73025 h 168275"/>
              <a:gd name="connsiteX2" fmla="*/ 104775 w 117475"/>
              <a:gd name="connsiteY2" fmla="*/ 104775 h 168275"/>
              <a:gd name="connsiteX3" fmla="*/ 114300 w 117475"/>
              <a:gd name="connsiteY3" fmla="*/ 155575 h 168275"/>
              <a:gd name="connsiteX4" fmla="*/ 0 w 117475"/>
              <a:gd name="connsiteY4" fmla="*/ 168275 h 168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75" h="168275">
                <a:moveTo>
                  <a:pt x="117475" y="0"/>
                </a:moveTo>
                <a:lnTo>
                  <a:pt x="98425" y="73025"/>
                </a:lnTo>
                <a:lnTo>
                  <a:pt x="104775" y="104775"/>
                </a:lnTo>
                <a:lnTo>
                  <a:pt x="114300" y="155575"/>
                </a:lnTo>
                <a:lnTo>
                  <a:pt x="0" y="168275"/>
                </a:lnTo>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8" name="צורה חופשית 67"/>
          <p:cNvSpPr/>
          <p:nvPr/>
        </p:nvSpPr>
        <p:spPr>
          <a:xfrm>
            <a:off x="8087998" y="3709890"/>
            <a:ext cx="934001" cy="762145"/>
          </a:xfrm>
          <a:custGeom>
            <a:avLst/>
            <a:gdLst>
              <a:gd name="connsiteX0" fmla="*/ 0 w 793750"/>
              <a:gd name="connsiteY0" fmla="*/ 561975 h 647700"/>
              <a:gd name="connsiteX1" fmla="*/ 101600 w 793750"/>
              <a:gd name="connsiteY1" fmla="*/ 593725 h 647700"/>
              <a:gd name="connsiteX2" fmla="*/ 184150 w 793750"/>
              <a:gd name="connsiteY2" fmla="*/ 647700 h 647700"/>
              <a:gd name="connsiteX3" fmla="*/ 282575 w 793750"/>
              <a:gd name="connsiteY3" fmla="*/ 463550 h 647700"/>
              <a:gd name="connsiteX4" fmla="*/ 206375 w 793750"/>
              <a:gd name="connsiteY4" fmla="*/ 361950 h 647700"/>
              <a:gd name="connsiteX5" fmla="*/ 247650 w 793750"/>
              <a:gd name="connsiteY5" fmla="*/ 0 h 647700"/>
              <a:gd name="connsiteX6" fmla="*/ 384175 w 793750"/>
              <a:gd name="connsiteY6" fmla="*/ 12700 h 647700"/>
              <a:gd name="connsiteX7" fmla="*/ 434975 w 793750"/>
              <a:gd name="connsiteY7" fmla="*/ 101600 h 647700"/>
              <a:gd name="connsiteX8" fmla="*/ 615950 w 793750"/>
              <a:gd name="connsiteY8" fmla="*/ 333375 h 647700"/>
              <a:gd name="connsiteX9" fmla="*/ 701675 w 793750"/>
              <a:gd name="connsiteY9" fmla="*/ 415925 h 647700"/>
              <a:gd name="connsiteX10" fmla="*/ 793750 w 793750"/>
              <a:gd name="connsiteY10" fmla="*/ 44767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3750" h="647700">
                <a:moveTo>
                  <a:pt x="0" y="561975"/>
                </a:moveTo>
                <a:lnTo>
                  <a:pt x="101600" y="593725"/>
                </a:lnTo>
                <a:lnTo>
                  <a:pt x="184150" y="647700"/>
                </a:lnTo>
                <a:lnTo>
                  <a:pt x="282575" y="463550"/>
                </a:lnTo>
                <a:lnTo>
                  <a:pt x="206375" y="361950"/>
                </a:lnTo>
                <a:lnTo>
                  <a:pt x="247650" y="0"/>
                </a:lnTo>
                <a:lnTo>
                  <a:pt x="384175" y="12700"/>
                </a:lnTo>
                <a:lnTo>
                  <a:pt x="434975" y="101600"/>
                </a:lnTo>
                <a:lnTo>
                  <a:pt x="615950" y="333375"/>
                </a:lnTo>
                <a:lnTo>
                  <a:pt x="701675" y="415925"/>
                </a:lnTo>
                <a:lnTo>
                  <a:pt x="793750" y="447675"/>
                </a:lnTo>
              </a:path>
            </a:pathLst>
          </a:custGeom>
          <a:noFill/>
          <a:ln w="15875">
            <a:solidFill>
              <a:srgbClr val="92D050"/>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9" name="צורה חופשית 68"/>
          <p:cNvSpPr/>
          <p:nvPr/>
        </p:nvSpPr>
        <p:spPr>
          <a:xfrm>
            <a:off x="7822743" y="4359954"/>
            <a:ext cx="145704" cy="141968"/>
          </a:xfrm>
          <a:custGeom>
            <a:avLst/>
            <a:gdLst>
              <a:gd name="connsiteX0" fmla="*/ 31750 w 123825"/>
              <a:gd name="connsiteY0" fmla="*/ 0 h 120650"/>
              <a:gd name="connsiteX1" fmla="*/ 0 w 123825"/>
              <a:gd name="connsiteY1" fmla="*/ 92075 h 120650"/>
              <a:gd name="connsiteX2" fmla="*/ 85725 w 123825"/>
              <a:gd name="connsiteY2" fmla="*/ 117475 h 120650"/>
              <a:gd name="connsiteX3" fmla="*/ 123825 w 123825"/>
              <a:gd name="connsiteY3" fmla="*/ 120650 h 120650"/>
            </a:gdLst>
            <a:ahLst/>
            <a:cxnLst>
              <a:cxn ang="0">
                <a:pos x="connsiteX0" y="connsiteY0"/>
              </a:cxn>
              <a:cxn ang="0">
                <a:pos x="connsiteX1" y="connsiteY1"/>
              </a:cxn>
              <a:cxn ang="0">
                <a:pos x="connsiteX2" y="connsiteY2"/>
              </a:cxn>
              <a:cxn ang="0">
                <a:pos x="connsiteX3" y="connsiteY3"/>
              </a:cxn>
            </a:cxnLst>
            <a:rect l="l" t="t" r="r" b="b"/>
            <a:pathLst>
              <a:path w="123825" h="120650">
                <a:moveTo>
                  <a:pt x="31750" y="0"/>
                </a:moveTo>
                <a:lnTo>
                  <a:pt x="0" y="92075"/>
                </a:lnTo>
                <a:lnTo>
                  <a:pt x="85725" y="117475"/>
                </a:lnTo>
                <a:lnTo>
                  <a:pt x="123825" y="120650"/>
                </a:lnTo>
              </a:path>
            </a:pathLst>
          </a:custGeom>
          <a:noFill/>
          <a:ln w="15875">
            <a:solidFill>
              <a:srgbClr val="CC6600">
                <a:alpha val="80000"/>
              </a:srgbClr>
            </a:solidFill>
          </a:ln>
          <a:effectLst>
            <a:outerShdw blurRad="254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5" name="צורה חופשית 74"/>
          <p:cNvSpPr/>
          <p:nvPr/>
        </p:nvSpPr>
        <p:spPr>
          <a:xfrm>
            <a:off x="7897463" y="4322593"/>
            <a:ext cx="2484442" cy="1225409"/>
          </a:xfrm>
          <a:custGeom>
            <a:avLst/>
            <a:gdLst>
              <a:gd name="connsiteX0" fmla="*/ 0 w 2111375"/>
              <a:gd name="connsiteY0" fmla="*/ 136525 h 1041400"/>
              <a:gd name="connsiteX1" fmla="*/ 31750 w 2111375"/>
              <a:gd name="connsiteY1" fmla="*/ 0 h 1041400"/>
              <a:gd name="connsiteX2" fmla="*/ 120650 w 2111375"/>
              <a:gd name="connsiteY2" fmla="*/ 50800 h 1041400"/>
              <a:gd name="connsiteX3" fmla="*/ 187325 w 2111375"/>
              <a:gd name="connsiteY3" fmla="*/ 63500 h 1041400"/>
              <a:gd name="connsiteX4" fmla="*/ 273050 w 2111375"/>
              <a:gd name="connsiteY4" fmla="*/ 92075 h 1041400"/>
              <a:gd name="connsiteX5" fmla="*/ 441325 w 2111375"/>
              <a:gd name="connsiteY5" fmla="*/ 193675 h 1041400"/>
              <a:gd name="connsiteX6" fmla="*/ 377825 w 2111375"/>
              <a:gd name="connsiteY6" fmla="*/ 317500 h 1041400"/>
              <a:gd name="connsiteX7" fmla="*/ 488950 w 2111375"/>
              <a:gd name="connsiteY7" fmla="*/ 374650 h 1041400"/>
              <a:gd name="connsiteX8" fmla="*/ 615950 w 2111375"/>
              <a:gd name="connsiteY8" fmla="*/ 422275 h 1041400"/>
              <a:gd name="connsiteX9" fmla="*/ 768350 w 2111375"/>
              <a:gd name="connsiteY9" fmla="*/ 434975 h 1041400"/>
              <a:gd name="connsiteX10" fmla="*/ 771525 w 2111375"/>
              <a:gd name="connsiteY10" fmla="*/ 469900 h 1041400"/>
              <a:gd name="connsiteX11" fmla="*/ 942975 w 2111375"/>
              <a:gd name="connsiteY11" fmla="*/ 450850 h 1041400"/>
              <a:gd name="connsiteX12" fmla="*/ 1006475 w 2111375"/>
              <a:gd name="connsiteY12" fmla="*/ 457200 h 1041400"/>
              <a:gd name="connsiteX13" fmla="*/ 1054100 w 2111375"/>
              <a:gd name="connsiteY13" fmla="*/ 476250 h 1041400"/>
              <a:gd name="connsiteX14" fmla="*/ 1076325 w 2111375"/>
              <a:gd name="connsiteY14" fmla="*/ 488950 h 1041400"/>
              <a:gd name="connsiteX15" fmla="*/ 1101725 w 2111375"/>
              <a:gd name="connsiteY15" fmla="*/ 501650 h 1041400"/>
              <a:gd name="connsiteX16" fmla="*/ 1114425 w 2111375"/>
              <a:gd name="connsiteY16" fmla="*/ 495300 h 1041400"/>
              <a:gd name="connsiteX17" fmla="*/ 1165225 w 2111375"/>
              <a:gd name="connsiteY17" fmla="*/ 495300 h 1041400"/>
              <a:gd name="connsiteX18" fmla="*/ 1139825 w 2111375"/>
              <a:gd name="connsiteY18" fmla="*/ 409575 h 1041400"/>
              <a:gd name="connsiteX19" fmla="*/ 1327150 w 2111375"/>
              <a:gd name="connsiteY19" fmla="*/ 355600 h 1041400"/>
              <a:gd name="connsiteX20" fmla="*/ 1336675 w 2111375"/>
              <a:gd name="connsiteY20" fmla="*/ 355600 h 1041400"/>
              <a:gd name="connsiteX21" fmla="*/ 1330325 w 2111375"/>
              <a:gd name="connsiteY21" fmla="*/ 384175 h 1041400"/>
              <a:gd name="connsiteX22" fmla="*/ 1308100 w 2111375"/>
              <a:gd name="connsiteY22" fmla="*/ 406400 h 1041400"/>
              <a:gd name="connsiteX23" fmla="*/ 1308100 w 2111375"/>
              <a:gd name="connsiteY23" fmla="*/ 428625 h 1041400"/>
              <a:gd name="connsiteX24" fmla="*/ 1317625 w 2111375"/>
              <a:gd name="connsiteY24" fmla="*/ 733425 h 1041400"/>
              <a:gd name="connsiteX25" fmla="*/ 1304925 w 2111375"/>
              <a:gd name="connsiteY25" fmla="*/ 784225 h 1041400"/>
              <a:gd name="connsiteX26" fmla="*/ 1308100 w 2111375"/>
              <a:gd name="connsiteY26" fmla="*/ 828675 h 1041400"/>
              <a:gd name="connsiteX27" fmla="*/ 1320800 w 2111375"/>
              <a:gd name="connsiteY27" fmla="*/ 863600 h 1041400"/>
              <a:gd name="connsiteX28" fmla="*/ 1333500 w 2111375"/>
              <a:gd name="connsiteY28" fmla="*/ 942975 h 1041400"/>
              <a:gd name="connsiteX29" fmla="*/ 1349375 w 2111375"/>
              <a:gd name="connsiteY29" fmla="*/ 974725 h 1041400"/>
              <a:gd name="connsiteX30" fmla="*/ 1438275 w 2111375"/>
              <a:gd name="connsiteY30" fmla="*/ 1028700 h 1041400"/>
              <a:gd name="connsiteX31" fmla="*/ 1616075 w 2111375"/>
              <a:gd name="connsiteY31" fmla="*/ 1041400 h 1041400"/>
              <a:gd name="connsiteX32" fmla="*/ 1644650 w 2111375"/>
              <a:gd name="connsiteY32" fmla="*/ 977900 h 1041400"/>
              <a:gd name="connsiteX33" fmla="*/ 1695450 w 2111375"/>
              <a:gd name="connsiteY33" fmla="*/ 952500 h 1041400"/>
              <a:gd name="connsiteX34" fmla="*/ 1730375 w 2111375"/>
              <a:gd name="connsiteY34" fmla="*/ 1012825 h 1041400"/>
              <a:gd name="connsiteX35" fmla="*/ 1743075 w 2111375"/>
              <a:gd name="connsiteY35" fmla="*/ 1028700 h 1041400"/>
              <a:gd name="connsiteX36" fmla="*/ 1793875 w 2111375"/>
              <a:gd name="connsiteY36" fmla="*/ 1028700 h 1041400"/>
              <a:gd name="connsiteX37" fmla="*/ 1797050 w 2111375"/>
              <a:gd name="connsiteY37" fmla="*/ 1003300 h 1041400"/>
              <a:gd name="connsiteX38" fmla="*/ 1790700 w 2111375"/>
              <a:gd name="connsiteY38" fmla="*/ 955675 h 1041400"/>
              <a:gd name="connsiteX39" fmla="*/ 1841500 w 2111375"/>
              <a:gd name="connsiteY39" fmla="*/ 942975 h 1041400"/>
              <a:gd name="connsiteX40" fmla="*/ 1866900 w 2111375"/>
              <a:gd name="connsiteY40" fmla="*/ 930275 h 1041400"/>
              <a:gd name="connsiteX41" fmla="*/ 1924050 w 2111375"/>
              <a:gd name="connsiteY41" fmla="*/ 854075 h 1041400"/>
              <a:gd name="connsiteX42" fmla="*/ 1939925 w 2111375"/>
              <a:gd name="connsiteY42" fmla="*/ 800100 h 1041400"/>
              <a:gd name="connsiteX43" fmla="*/ 1978025 w 2111375"/>
              <a:gd name="connsiteY43" fmla="*/ 762000 h 1041400"/>
              <a:gd name="connsiteX44" fmla="*/ 2025650 w 2111375"/>
              <a:gd name="connsiteY44" fmla="*/ 688975 h 1041400"/>
              <a:gd name="connsiteX45" fmla="*/ 2063750 w 2111375"/>
              <a:gd name="connsiteY45" fmla="*/ 568325 h 1041400"/>
              <a:gd name="connsiteX46" fmla="*/ 2082800 w 2111375"/>
              <a:gd name="connsiteY46" fmla="*/ 527050 h 1041400"/>
              <a:gd name="connsiteX47" fmla="*/ 2095500 w 2111375"/>
              <a:gd name="connsiteY47" fmla="*/ 511175 h 1041400"/>
              <a:gd name="connsiteX48" fmla="*/ 2101850 w 2111375"/>
              <a:gd name="connsiteY48" fmla="*/ 476250 h 1041400"/>
              <a:gd name="connsiteX49" fmla="*/ 2111375 w 2111375"/>
              <a:gd name="connsiteY49" fmla="*/ 438150 h 1041400"/>
              <a:gd name="connsiteX50" fmla="*/ 1997075 w 2111375"/>
              <a:gd name="connsiteY50" fmla="*/ 400050 h 1041400"/>
              <a:gd name="connsiteX51" fmla="*/ 1952625 w 2111375"/>
              <a:gd name="connsiteY51" fmla="*/ 400050 h 1041400"/>
              <a:gd name="connsiteX52" fmla="*/ 1892300 w 2111375"/>
              <a:gd name="connsiteY52" fmla="*/ 422275 h 1041400"/>
              <a:gd name="connsiteX53" fmla="*/ 1838325 w 2111375"/>
              <a:gd name="connsiteY53" fmla="*/ 371475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11375" h="1041400">
                <a:moveTo>
                  <a:pt x="0" y="136525"/>
                </a:moveTo>
                <a:lnTo>
                  <a:pt x="31750" y="0"/>
                </a:lnTo>
                <a:lnTo>
                  <a:pt x="120650" y="50800"/>
                </a:lnTo>
                <a:lnTo>
                  <a:pt x="187325" y="63500"/>
                </a:lnTo>
                <a:lnTo>
                  <a:pt x="273050" y="92075"/>
                </a:lnTo>
                <a:lnTo>
                  <a:pt x="441325" y="193675"/>
                </a:lnTo>
                <a:lnTo>
                  <a:pt x="377825" y="317500"/>
                </a:lnTo>
                <a:lnTo>
                  <a:pt x="488950" y="374650"/>
                </a:lnTo>
                <a:lnTo>
                  <a:pt x="615950" y="422275"/>
                </a:lnTo>
                <a:lnTo>
                  <a:pt x="768350" y="434975"/>
                </a:lnTo>
                <a:lnTo>
                  <a:pt x="771525" y="469900"/>
                </a:lnTo>
                <a:lnTo>
                  <a:pt x="942975" y="450850"/>
                </a:lnTo>
                <a:lnTo>
                  <a:pt x="1006475" y="457200"/>
                </a:lnTo>
                <a:lnTo>
                  <a:pt x="1054100" y="476250"/>
                </a:lnTo>
                <a:lnTo>
                  <a:pt x="1076325" y="488950"/>
                </a:lnTo>
                <a:lnTo>
                  <a:pt x="1101725" y="501650"/>
                </a:lnTo>
                <a:lnTo>
                  <a:pt x="1114425" y="495300"/>
                </a:lnTo>
                <a:lnTo>
                  <a:pt x="1165225" y="495300"/>
                </a:lnTo>
                <a:lnTo>
                  <a:pt x="1139825" y="409575"/>
                </a:lnTo>
                <a:lnTo>
                  <a:pt x="1327150" y="355600"/>
                </a:lnTo>
                <a:lnTo>
                  <a:pt x="1336675" y="355600"/>
                </a:lnTo>
                <a:lnTo>
                  <a:pt x="1330325" y="384175"/>
                </a:lnTo>
                <a:lnTo>
                  <a:pt x="1308100" y="406400"/>
                </a:lnTo>
                <a:lnTo>
                  <a:pt x="1308100" y="428625"/>
                </a:lnTo>
                <a:lnTo>
                  <a:pt x="1317625" y="733425"/>
                </a:lnTo>
                <a:lnTo>
                  <a:pt x="1304925" y="784225"/>
                </a:lnTo>
                <a:lnTo>
                  <a:pt x="1308100" y="828675"/>
                </a:lnTo>
                <a:lnTo>
                  <a:pt x="1320800" y="863600"/>
                </a:lnTo>
                <a:lnTo>
                  <a:pt x="1333500" y="942975"/>
                </a:lnTo>
                <a:lnTo>
                  <a:pt x="1349375" y="974725"/>
                </a:lnTo>
                <a:lnTo>
                  <a:pt x="1438275" y="1028700"/>
                </a:lnTo>
                <a:lnTo>
                  <a:pt x="1616075" y="1041400"/>
                </a:lnTo>
                <a:lnTo>
                  <a:pt x="1644650" y="977900"/>
                </a:lnTo>
                <a:lnTo>
                  <a:pt x="1695450" y="952500"/>
                </a:lnTo>
                <a:lnTo>
                  <a:pt x="1730375" y="1012825"/>
                </a:lnTo>
                <a:lnTo>
                  <a:pt x="1743075" y="1028700"/>
                </a:lnTo>
                <a:lnTo>
                  <a:pt x="1793875" y="1028700"/>
                </a:lnTo>
                <a:lnTo>
                  <a:pt x="1797050" y="1003300"/>
                </a:lnTo>
                <a:lnTo>
                  <a:pt x="1790700" y="955675"/>
                </a:lnTo>
                <a:lnTo>
                  <a:pt x="1841500" y="942975"/>
                </a:lnTo>
                <a:lnTo>
                  <a:pt x="1866900" y="930275"/>
                </a:lnTo>
                <a:lnTo>
                  <a:pt x="1924050" y="854075"/>
                </a:lnTo>
                <a:lnTo>
                  <a:pt x="1939925" y="800100"/>
                </a:lnTo>
                <a:lnTo>
                  <a:pt x="1978025" y="762000"/>
                </a:lnTo>
                <a:lnTo>
                  <a:pt x="2025650" y="688975"/>
                </a:lnTo>
                <a:lnTo>
                  <a:pt x="2063750" y="568325"/>
                </a:lnTo>
                <a:lnTo>
                  <a:pt x="2082800" y="527050"/>
                </a:lnTo>
                <a:lnTo>
                  <a:pt x="2095500" y="511175"/>
                </a:lnTo>
                <a:lnTo>
                  <a:pt x="2101850" y="476250"/>
                </a:lnTo>
                <a:lnTo>
                  <a:pt x="2111375" y="438150"/>
                </a:lnTo>
                <a:lnTo>
                  <a:pt x="1997075" y="400050"/>
                </a:lnTo>
                <a:lnTo>
                  <a:pt x="1952625" y="400050"/>
                </a:lnTo>
                <a:lnTo>
                  <a:pt x="1892300" y="422275"/>
                </a:lnTo>
                <a:lnTo>
                  <a:pt x="1838325" y="371475"/>
                </a:lnTo>
              </a:path>
            </a:pathLst>
          </a:custGeom>
          <a:noFill/>
          <a:ln w="158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6" name="צורה חופשית 75"/>
          <p:cNvSpPr/>
          <p:nvPr/>
        </p:nvSpPr>
        <p:spPr>
          <a:xfrm>
            <a:off x="8517640" y="132665"/>
            <a:ext cx="846205" cy="3009352"/>
          </a:xfrm>
          <a:custGeom>
            <a:avLst/>
            <a:gdLst>
              <a:gd name="connsiteX0" fmla="*/ 704850 w 704850"/>
              <a:gd name="connsiteY0" fmla="*/ 0 h 2495550"/>
              <a:gd name="connsiteX1" fmla="*/ 533400 w 704850"/>
              <a:gd name="connsiteY1" fmla="*/ 434975 h 2495550"/>
              <a:gd name="connsiteX2" fmla="*/ 409575 w 704850"/>
              <a:gd name="connsiteY2" fmla="*/ 850900 h 2495550"/>
              <a:gd name="connsiteX3" fmla="*/ 358775 w 704850"/>
              <a:gd name="connsiteY3" fmla="*/ 1022350 h 2495550"/>
              <a:gd name="connsiteX4" fmla="*/ 365125 w 704850"/>
              <a:gd name="connsiteY4" fmla="*/ 1466850 h 2495550"/>
              <a:gd name="connsiteX5" fmla="*/ 358775 w 704850"/>
              <a:gd name="connsiteY5" fmla="*/ 1501775 h 2495550"/>
              <a:gd name="connsiteX6" fmla="*/ 342900 w 704850"/>
              <a:gd name="connsiteY6" fmla="*/ 1546225 h 2495550"/>
              <a:gd name="connsiteX7" fmla="*/ 263525 w 704850"/>
              <a:gd name="connsiteY7" fmla="*/ 1689100 h 2495550"/>
              <a:gd name="connsiteX8" fmla="*/ 215900 w 704850"/>
              <a:gd name="connsiteY8" fmla="*/ 1895475 h 2495550"/>
              <a:gd name="connsiteX9" fmla="*/ 200025 w 704850"/>
              <a:gd name="connsiteY9" fmla="*/ 1936750 h 2495550"/>
              <a:gd name="connsiteX10" fmla="*/ 193675 w 704850"/>
              <a:gd name="connsiteY10" fmla="*/ 1981200 h 2495550"/>
              <a:gd name="connsiteX11" fmla="*/ 174625 w 704850"/>
              <a:gd name="connsiteY11" fmla="*/ 2047875 h 2495550"/>
              <a:gd name="connsiteX12" fmla="*/ 123825 w 704850"/>
              <a:gd name="connsiteY12" fmla="*/ 2114550 h 2495550"/>
              <a:gd name="connsiteX13" fmla="*/ 127000 w 704850"/>
              <a:gd name="connsiteY13" fmla="*/ 2174875 h 2495550"/>
              <a:gd name="connsiteX14" fmla="*/ 114300 w 704850"/>
              <a:gd name="connsiteY14" fmla="*/ 2232025 h 2495550"/>
              <a:gd name="connsiteX15" fmla="*/ 88900 w 704850"/>
              <a:gd name="connsiteY15" fmla="*/ 2286000 h 2495550"/>
              <a:gd name="connsiteX16" fmla="*/ 44450 w 704850"/>
              <a:gd name="connsiteY16" fmla="*/ 2336800 h 2495550"/>
              <a:gd name="connsiteX17" fmla="*/ 0 w 704850"/>
              <a:gd name="connsiteY17" fmla="*/ 2495550 h 2495550"/>
              <a:gd name="connsiteX0" fmla="*/ 719138 w 719138"/>
              <a:gd name="connsiteY0" fmla="*/ 0 h 2557463"/>
              <a:gd name="connsiteX1" fmla="*/ 533400 w 719138"/>
              <a:gd name="connsiteY1" fmla="*/ 496888 h 2557463"/>
              <a:gd name="connsiteX2" fmla="*/ 409575 w 719138"/>
              <a:gd name="connsiteY2" fmla="*/ 912813 h 2557463"/>
              <a:gd name="connsiteX3" fmla="*/ 358775 w 719138"/>
              <a:gd name="connsiteY3" fmla="*/ 1084263 h 2557463"/>
              <a:gd name="connsiteX4" fmla="*/ 365125 w 719138"/>
              <a:gd name="connsiteY4" fmla="*/ 1528763 h 2557463"/>
              <a:gd name="connsiteX5" fmla="*/ 358775 w 719138"/>
              <a:gd name="connsiteY5" fmla="*/ 1563688 h 2557463"/>
              <a:gd name="connsiteX6" fmla="*/ 342900 w 719138"/>
              <a:gd name="connsiteY6" fmla="*/ 1608138 h 2557463"/>
              <a:gd name="connsiteX7" fmla="*/ 263525 w 719138"/>
              <a:gd name="connsiteY7" fmla="*/ 1751013 h 2557463"/>
              <a:gd name="connsiteX8" fmla="*/ 215900 w 719138"/>
              <a:gd name="connsiteY8" fmla="*/ 1957388 h 2557463"/>
              <a:gd name="connsiteX9" fmla="*/ 200025 w 719138"/>
              <a:gd name="connsiteY9" fmla="*/ 1998663 h 2557463"/>
              <a:gd name="connsiteX10" fmla="*/ 193675 w 719138"/>
              <a:gd name="connsiteY10" fmla="*/ 2043113 h 2557463"/>
              <a:gd name="connsiteX11" fmla="*/ 174625 w 719138"/>
              <a:gd name="connsiteY11" fmla="*/ 2109788 h 2557463"/>
              <a:gd name="connsiteX12" fmla="*/ 123825 w 719138"/>
              <a:gd name="connsiteY12" fmla="*/ 2176463 h 2557463"/>
              <a:gd name="connsiteX13" fmla="*/ 127000 w 719138"/>
              <a:gd name="connsiteY13" fmla="*/ 2236788 h 2557463"/>
              <a:gd name="connsiteX14" fmla="*/ 114300 w 719138"/>
              <a:gd name="connsiteY14" fmla="*/ 2293938 h 2557463"/>
              <a:gd name="connsiteX15" fmla="*/ 88900 w 719138"/>
              <a:gd name="connsiteY15" fmla="*/ 2347913 h 2557463"/>
              <a:gd name="connsiteX16" fmla="*/ 44450 w 719138"/>
              <a:gd name="connsiteY16" fmla="*/ 2398713 h 2557463"/>
              <a:gd name="connsiteX17" fmla="*/ 0 w 719138"/>
              <a:gd name="connsiteY17" fmla="*/ 2557463 h 255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9138" h="2557463">
                <a:moveTo>
                  <a:pt x="719138" y="0"/>
                </a:moveTo>
                <a:lnTo>
                  <a:pt x="533400" y="496888"/>
                </a:lnTo>
                <a:lnTo>
                  <a:pt x="409575" y="912813"/>
                </a:lnTo>
                <a:lnTo>
                  <a:pt x="358775" y="1084263"/>
                </a:lnTo>
                <a:cubicBezTo>
                  <a:pt x="360892" y="1232430"/>
                  <a:pt x="363008" y="1380596"/>
                  <a:pt x="365125" y="1528763"/>
                </a:cubicBezTo>
                <a:lnTo>
                  <a:pt x="358775" y="1563688"/>
                </a:lnTo>
                <a:lnTo>
                  <a:pt x="342900" y="1608138"/>
                </a:lnTo>
                <a:lnTo>
                  <a:pt x="263525" y="1751013"/>
                </a:lnTo>
                <a:lnTo>
                  <a:pt x="215900" y="1957388"/>
                </a:lnTo>
                <a:lnTo>
                  <a:pt x="200025" y="1998663"/>
                </a:lnTo>
                <a:lnTo>
                  <a:pt x="193675" y="2043113"/>
                </a:lnTo>
                <a:lnTo>
                  <a:pt x="174625" y="2109788"/>
                </a:lnTo>
                <a:lnTo>
                  <a:pt x="123825" y="2176463"/>
                </a:lnTo>
                <a:lnTo>
                  <a:pt x="127000" y="2236788"/>
                </a:lnTo>
                <a:lnTo>
                  <a:pt x="114300" y="2293938"/>
                </a:lnTo>
                <a:lnTo>
                  <a:pt x="88900" y="2347913"/>
                </a:lnTo>
                <a:lnTo>
                  <a:pt x="44450" y="2398713"/>
                </a:lnTo>
                <a:lnTo>
                  <a:pt x="0" y="2557463"/>
                </a:lnTo>
              </a:path>
            </a:pathLst>
          </a:custGeom>
          <a:noFill/>
          <a:ln w="6350">
            <a:solidFill>
              <a:schemeClr val="tx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7" name="צורה חופשית 76"/>
          <p:cNvSpPr/>
          <p:nvPr/>
        </p:nvSpPr>
        <p:spPr>
          <a:xfrm>
            <a:off x="7833204" y="2341017"/>
            <a:ext cx="2371614" cy="2026408"/>
          </a:xfrm>
          <a:custGeom>
            <a:avLst/>
            <a:gdLst>
              <a:gd name="connsiteX0" fmla="*/ 2015490 w 2015490"/>
              <a:gd name="connsiteY0" fmla="*/ 0 h 1722120"/>
              <a:gd name="connsiteX1" fmla="*/ 1901190 w 2015490"/>
              <a:gd name="connsiteY1" fmla="*/ 26670 h 1722120"/>
              <a:gd name="connsiteX2" fmla="*/ 1851660 w 2015490"/>
              <a:gd name="connsiteY2" fmla="*/ 68580 h 1722120"/>
              <a:gd name="connsiteX3" fmla="*/ 1550670 w 2015490"/>
              <a:gd name="connsiteY3" fmla="*/ 34290 h 1722120"/>
              <a:gd name="connsiteX4" fmla="*/ 1413510 w 2015490"/>
              <a:gd name="connsiteY4" fmla="*/ 30480 h 1722120"/>
              <a:gd name="connsiteX5" fmla="*/ 1322070 w 2015490"/>
              <a:gd name="connsiteY5" fmla="*/ 34290 h 1722120"/>
              <a:gd name="connsiteX6" fmla="*/ 1215390 w 2015490"/>
              <a:gd name="connsiteY6" fmla="*/ 57150 h 1722120"/>
              <a:gd name="connsiteX7" fmla="*/ 1188720 w 2015490"/>
              <a:gd name="connsiteY7" fmla="*/ 41910 h 1722120"/>
              <a:gd name="connsiteX8" fmla="*/ 1116330 w 2015490"/>
              <a:gd name="connsiteY8" fmla="*/ 60960 h 1722120"/>
              <a:gd name="connsiteX9" fmla="*/ 1055370 w 2015490"/>
              <a:gd name="connsiteY9" fmla="*/ 80010 h 1722120"/>
              <a:gd name="connsiteX10" fmla="*/ 1021080 w 2015490"/>
              <a:gd name="connsiteY10" fmla="*/ 99060 h 1722120"/>
              <a:gd name="connsiteX11" fmla="*/ 1005840 w 2015490"/>
              <a:gd name="connsiteY11" fmla="*/ 91440 h 1722120"/>
              <a:gd name="connsiteX12" fmla="*/ 944880 w 2015490"/>
              <a:gd name="connsiteY12" fmla="*/ 152400 h 1722120"/>
              <a:gd name="connsiteX13" fmla="*/ 906780 w 2015490"/>
              <a:gd name="connsiteY13" fmla="*/ 171450 h 1722120"/>
              <a:gd name="connsiteX14" fmla="*/ 830580 w 2015490"/>
              <a:gd name="connsiteY14" fmla="*/ 186690 h 1722120"/>
              <a:gd name="connsiteX15" fmla="*/ 830580 w 2015490"/>
              <a:gd name="connsiteY15" fmla="*/ 186690 h 1722120"/>
              <a:gd name="connsiteX16" fmla="*/ 731520 w 2015490"/>
              <a:gd name="connsiteY16" fmla="*/ 213360 h 1722120"/>
              <a:gd name="connsiteX17" fmla="*/ 621030 w 2015490"/>
              <a:gd name="connsiteY17" fmla="*/ 422910 h 1722120"/>
              <a:gd name="connsiteX18" fmla="*/ 579120 w 2015490"/>
              <a:gd name="connsiteY18" fmla="*/ 445770 h 1722120"/>
              <a:gd name="connsiteX19" fmla="*/ 525780 w 2015490"/>
              <a:gd name="connsiteY19" fmla="*/ 499110 h 1722120"/>
              <a:gd name="connsiteX20" fmla="*/ 476250 w 2015490"/>
              <a:gd name="connsiteY20" fmla="*/ 499110 h 1722120"/>
              <a:gd name="connsiteX21" fmla="*/ 441960 w 2015490"/>
              <a:gd name="connsiteY21" fmla="*/ 514350 h 1722120"/>
              <a:gd name="connsiteX22" fmla="*/ 407670 w 2015490"/>
              <a:gd name="connsiteY22" fmla="*/ 541020 h 1722120"/>
              <a:gd name="connsiteX23" fmla="*/ 365760 w 2015490"/>
              <a:gd name="connsiteY23" fmla="*/ 544830 h 1722120"/>
              <a:gd name="connsiteX24" fmla="*/ 316230 w 2015490"/>
              <a:gd name="connsiteY24" fmla="*/ 560070 h 1722120"/>
              <a:gd name="connsiteX25" fmla="*/ 285750 w 2015490"/>
              <a:gd name="connsiteY25" fmla="*/ 582930 h 1722120"/>
              <a:gd name="connsiteX26" fmla="*/ 243840 w 2015490"/>
              <a:gd name="connsiteY26" fmla="*/ 594360 h 1722120"/>
              <a:gd name="connsiteX27" fmla="*/ 217170 w 2015490"/>
              <a:gd name="connsiteY27" fmla="*/ 773430 h 1722120"/>
              <a:gd name="connsiteX28" fmla="*/ 198120 w 2015490"/>
              <a:gd name="connsiteY28" fmla="*/ 857250 h 1722120"/>
              <a:gd name="connsiteX29" fmla="*/ 179070 w 2015490"/>
              <a:gd name="connsiteY29" fmla="*/ 910590 h 1722120"/>
              <a:gd name="connsiteX30" fmla="*/ 179070 w 2015490"/>
              <a:gd name="connsiteY30" fmla="*/ 937260 h 1722120"/>
              <a:gd name="connsiteX31" fmla="*/ 137160 w 2015490"/>
              <a:gd name="connsiteY31" fmla="*/ 956310 h 1722120"/>
              <a:gd name="connsiteX32" fmla="*/ 133350 w 2015490"/>
              <a:gd name="connsiteY32" fmla="*/ 994410 h 1722120"/>
              <a:gd name="connsiteX33" fmla="*/ 99060 w 2015490"/>
              <a:gd name="connsiteY33" fmla="*/ 1059180 h 1722120"/>
              <a:gd name="connsiteX34" fmla="*/ 76200 w 2015490"/>
              <a:gd name="connsiteY34" fmla="*/ 1089660 h 1722120"/>
              <a:gd name="connsiteX35" fmla="*/ 22860 w 2015490"/>
              <a:gd name="connsiteY35" fmla="*/ 1101090 h 1722120"/>
              <a:gd name="connsiteX36" fmla="*/ 7620 w 2015490"/>
              <a:gd name="connsiteY36" fmla="*/ 1101090 h 1722120"/>
              <a:gd name="connsiteX37" fmla="*/ 11430 w 2015490"/>
              <a:gd name="connsiteY37" fmla="*/ 1215390 h 1722120"/>
              <a:gd name="connsiteX38" fmla="*/ 15240 w 2015490"/>
              <a:gd name="connsiteY38" fmla="*/ 1234440 h 1722120"/>
              <a:gd name="connsiteX39" fmla="*/ 106680 w 2015490"/>
              <a:gd name="connsiteY39" fmla="*/ 1268730 h 1722120"/>
              <a:gd name="connsiteX40" fmla="*/ 148590 w 2015490"/>
              <a:gd name="connsiteY40" fmla="*/ 1283970 h 1722120"/>
              <a:gd name="connsiteX41" fmla="*/ 102870 w 2015490"/>
              <a:gd name="connsiteY41" fmla="*/ 1402080 h 1722120"/>
              <a:gd name="connsiteX42" fmla="*/ 60960 w 2015490"/>
              <a:gd name="connsiteY42" fmla="*/ 1482090 h 1722120"/>
              <a:gd name="connsiteX43" fmla="*/ 19050 w 2015490"/>
              <a:gd name="connsiteY43" fmla="*/ 1554480 h 1722120"/>
              <a:gd name="connsiteX44" fmla="*/ 0 w 2015490"/>
              <a:gd name="connsiteY44" fmla="*/ 1623060 h 1722120"/>
              <a:gd name="connsiteX45" fmla="*/ 163830 w 2015490"/>
              <a:gd name="connsiteY45" fmla="*/ 1722120 h 1722120"/>
              <a:gd name="connsiteX46" fmla="*/ 201930 w 2015490"/>
              <a:gd name="connsiteY46" fmla="*/ 1710690 h 172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015490" h="1722120">
                <a:moveTo>
                  <a:pt x="2015490" y="0"/>
                </a:moveTo>
                <a:lnTo>
                  <a:pt x="1901190" y="26670"/>
                </a:lnTo>
                <a:lnTo>
                  <a:pt x="1851660" y="68580"/>
                </a:lnTo>
                <a:lnTo>
                  <a:pt x="1550670" y="34290"/>
                </a:lnTo>
                <a:lnTo>
                  <a:pt x="1413510" y="30480"/>
                </a:lnTo>
                <a:lnTo>
                  <a:pt x="1322070" y="34290"/>
                </a:lnTo>
                <a:lnTo>
                  <a:pt x="1215390" y="57150"/>
                </a:lnTo>
                <a:lnTo>
                  <a:pt x="1188720" y="41910"/>
                </a:lnTo>
                <a:lnTo>
                  <a:pt x="1116330" y="60960"/>
                </a:lnTo>
                <a:lnTo>
                  <a:pt x="1055370" y="80010"/>
                </a:lnTo>
                <a:lnTo>
                  <a:pt x="1021080" y="99060"/>
                </a:lnTo>
                <a:lnTo>
                  <a:pt x="1005840" y="91440"/>
                </a:lnTo>
                <a:lnTo>
                  <a:pt x="944880" y="152400"/>
                </a:lnTo>
                <a:lnTo>
                  <a:pt x="906780" y="171450"/>
                </a:lnTo>
                <a:lnTo>
                  <a:pt x="830580" y="186690"/>
                </a:lnTo>
                <a:lnTo>
                  <a:pt x="830580" y="186690"/>
                </a:lnTo>
                <a:lnTo>
                  <a:pt x="731520" y="213360"/>
                </a:lnTo>
                <a:lnTo>
                  <a:pt x="621030" y="422910"/>
                </a:lnTo>
                <a:lnTo>
                  <a:pt x="579120" y="445770"/>
                </a:lnTo>
                <a:lnTo>
                  <a:pt x="525780" y="499110"/>
                </a:lnTo>
                <a:lnTo>
                  <a:pt x="476250" y="499110"/>
                </a:lnTo>
                <a:lnTo>
                  <a:pt x="441960" y="514350"/>
                </a:lnTo>
                <a:lnTo>
                  <a:pt x="407670" y="541020"/>
                </a:lnTo>
                <a:lnTo>
                  <a:pt x="365760" y="544830"/>
                </a:lnTo>
                <a:lnTo>
                  <a:pt x="316230" y="560070"/>
                </a:lnTo>
                <a:lnTo>
                  <a:pt x="285750" y="582930"/>
                </a:lnTo>
                <a:lnTo>
                  <a:pt x="243840" y="594360"/>
                </a:lnTo>
                <a:lnTo>
                  <a:pt x="217170" y="773430"/>
                </a:lnTo>
                <a:lnTo>
                  <a:pt x="198120" y="857250"/>
                </a:lnTo>
                <a:lnTo>
                  <a:pt x="179070" y="910590"/>
                </a:lnTo>
                <a:lnTo>
                  <a:pt x="179070" y="937260"/>
                </a:lnTo>
                <a:lnTo>
                  <a:pt x="137160" y="956310"/>
                </a:lnTo>
                <a:lnTo>
                  <a:pt x="133350" y="994410"/>
                </a:lnTo>
                <a:lnTo>
                  <a:pt x="99060" y="1059180"/>
                </a:lnTo>
                <a:lnTo>
                  <a:pt x="76200" y="1089660"/>
                </a:lnTo>
                <a:lnTo>
                  <a:pt x="22860" y="1101090"/>
                </a:lnTo>
                <a:lnTo>
                  <a:pt x="7620" y="1101090"/>
                </a:lnTo>
                <a:lnTo>
                  <a:pt x="11430" y="1215390"/>
                </a:lnTo>
                <a:lnTo>
                  <a:pt x="15240" y="1234440"/>
                </a:lnTo>
                <a:lnTo>
                  <a:pt x="106680" y="1268730"/>
                </a:lnTo>
                <a:lnTo>
                  <a:pt x="148590" y="1283970"/>
                </a:lnTo>
                <a:lnTo>
                  <a:pt x="102870" y="1402080"/>
                </a:lnTo>
                <a:lnTo>
                  <a:pt x="60960" y="1482090"/>
                </a:lnTo>
                <a:lnTo>
                  <a:pt x="19050" y="1554480"/>
                </a:lnTo>
                <a:lnTo>
                  <a:pt x="0" y="1623060"/>
                </a:lnTo>
                <a:lnTo>
                  <a:pt x="163830" y="1722120"/>
                </a:lnTo>
                <a:lnTo>
                  <a:pt x="201930" y="1710690"/>
                </a:lnTo>
              </a:path>
            </a:pathLst>
          </a:custGeom>
          <a:noFill/>
          <a:ln w="158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8" name="צורה חופשית 77"/>
          <p:cNvSpPr/>
          <p:nvPr/>
        </p:nvSpPr>
        <p:spPr>
          <a:xfrm>
            <a:off x="8308424" y="1019966"/>
            <a:ext cx="567872" cy="2383570"/>
          </a:xfrm>
          <a:custGeom>
            <a:avLst/>
            <a:gdLst>
              <a:gd name="connsiteX0" fmla="*/ 482600 w 482600"/>
              <a:gd name="connsiteY0" fmla="*/ 0 h 2025650"/>
              <a:gd name="connsiteX1" fmla="*/ 454025 w 482600"/>
              <a:gd name="connsiteY1" fmla="*/ 79375 h 2025650"/>
              <a:gd name="connsiteX2" fmla="*/ 438150 w 482600"/>
              <a:gd name="connsiteY2" fmla="*/ 120650 h 2025650"/>
              <a:gd name="connsiteX3" fmla="*/ 409575 w 482600"/>
              <a:gd name="connsiteY3" fmla="*/ 174625 h 2025650"/>
              <a:gd name="connsiteX4" fmla="*/ 384175 w 482600"/>
              <a:gd name="connsiteY4" fmla="*/ 225425 h 2025650"/>
              <a:gd name="connsiteX5" fmla="*/ 377825 w 482600"/>
              <a:gd name="connsiteY5" fmla="*/ 257175 h 2025650"/>
              <a:gd name="connsiteX6" fmla="*/ 352425 w 482600"/>
              <a:gd name="connsiteY6" fmla="*/ 361950 h 2025650"/>
              <a:gd name="connsiteX7" fmla="*/ 333375 w 482600"/>
              <a:gd name="connsiteY7" fmla="*/ 438150 h 2025650"/>
              <a:gd name="connsiteX8" fmla="*/ 311150 w 482600"/>
              <a:gd name="connsiteY8" fmla="*/ 466725 h 2025650"/>
              <a:gd name="connsiteX9" fmla="*/ 304800 w 482600"/>
              <a:gd name="connsiteY9" fmla="*/ 504825 h 2025650"/>
              <a:gd name="connsiteX10" fmla="*/ 266700 w 482600"/>
              <a:gd name="connsiteY10" fmla="*/ 536575 h 2025650"/>
              <a:gd name="connsiteX11" fmla="*/ 231775 w 482600"/>
              <a:gd name="connsiteY11" fmla="*/ 644525 h 2025650"/>
              <a:gd name="connsiteX12" fmla="*/ 212725 w 482600"/>
              <a:gd name="connsiteY12" fmla="*/ 720725 h 2025650"/>
              <a:gd name="connsiteX13" fmla="*/ 187325 w 482600"/>
              <a:gd name="connsiteY13" fmla="*/ 777875 h 2025650"/>
              <a:gd name="connsiteX14" fmla="*/ 168275 w 482600"/>
              <a:gd name="connsiteY14" fmla="*/ 803275 h 2025650"/>
              <a:gd name="connsiteX15" fmla="*/ 161925 w 482600"/>
              <a:gd name="connsiteY15" fmla="*/ 838200 h 2025650"/>
              <a:gd name="connsiteX16" fmla="*/ 155575 w 482600"/>
              <a:gd name="connsiteY16" fmla="*/ 892175 h 2025650"/>
              <a:gd name="connsiteX17" fmla="*/ 142875 w 482600"/>
              <a:gd name="connsiteY17" fmla="*/ 923925 h 2025650"/>
              <a:gd name="connsiteX18" fmla="*/ 120650 w 482600"/>
              <a:gd name="connsiteY18" fmla="*/ 977900 h 2025650"/>
              <a:gd name="connsiteX19" fmla="*/ 136525 w 482600"/>
              <a:gd name="connsiteY19" fmla="*/ 1019175 h 2025650"/>
              <a:gd name="connsiteX20" fmla="*/ 155575 w 482600"/>
              <a:gd name="connsiteY20" fmla="*/ 1057275 h 2025650"/>
              <a:gd name="connsiteX21" fmla="*/ 168275 w 482600"/>
              <a:gd name="connsiteY21" fmla="*/ 1079500 h 2025650"/>
              <a:gd name="connsiteX22" fmla="*/ 155575 w 482600"/>
              <a:gd name="connsiteY22" fmla="*/ 1193800 h 2025650"/>
              <a:gd name="connsiteX23" fmla="*/ 142875 w 482600"/>
              <a:gd name="connsiteY23" fmla="*/ 1279525 h 2025650"/>
              <a:gd name="connsiteX24" fmla="*/ 133350 w 482600"/>
              <a:gd name="connsiteY24" fmla="*/ 1365250 h 2025650"/>
              <a:gd name="connsiteX25" fmla="*/ 146050 w 482600"/>
              <a:gd name="connsiteY25" fmla="*/ 1489075 h 2025650"/>
              <a:gd name="connsiteX26" fmla="*/ 161925 w 482600"/>
              <a:gd name="connsiteY26" fmla="*/ 1546225 h 2025650"/>
              <a:gd name="connsiteX27" fmla="*/ 165100 w 482600"/>
              <a:gd name="connsiteY27" fmla="*/ 1584325 h 2025650"/>
              <a:gd name="connsiteX28" fmla="*/ 139700 w 482600"/>
              <a:gd name="connsiteY28" fmla="*/ 1616075 h 2025650"/>
              <a:gd name="connsiteX29" fmla="*/ 92075 w 482600"/>
              <a:gd name="connsiteY29" fmla="*/ 1635125 h 2025650"/>
              <a:gd name="connsiteX30" fmla="*/ 85725 w 482600"/>
              <a:gd name="connsiteY30" fmla="*/ 1663700 h 2025650"/>
              <a:gd name="connsiteX31" fmla="*/ 85725 w 482600"/>
              <a:gd name="connsiteY31" fmla="*/ 1692275 h 2025650"/>
              <a:gd name="connsiteX32" fmla="*/ 38100 w 482600"/>
              <a:gd name="connsiteY32" fmla="*/ 1812925 h 2025650"/>
              <a:gd name="connsiteX33" fmla="*/ 22225 w 482600"/>
              <a:gd name="connsiteY33" fmla="*/ 1857375 h 2025650"/>
              <a:gd name="connsiteX34" fmla="*/ 3175 w 482600"/>
              <a:gd name="connsiteY34" fmla="*/ 1933575 h 2025650"/>
              <a:gd name="connsiteX35" fmla="*/ 0 w 482600"/>
              <a:gd name="connsiteY35" fmla="*/ 1962150 h 2025650"/>
              <a:gd name="connsiteX36" fmla="*/ 82550 w 482600"/>
              <a:gd name="connsiteY36" fmla="*/ 2025650 h 202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2600" h="2025650">
                <a:moveTo>
                  <a:pt x="482600" y="0"/>
                </a:moveTo>
                <a:lnTo>
                  <a:pt x="454025" y="79375"/>
                </a:lnTo>
                <a:lnTo>
                  <a:pt x="438150" y="120650"/>
                </a:lnTo>
                <a:lnTo>
                  <a:pt x="409575" y="174625"/>
                </a:lnTo>
                <a:lnTo>
                  <a:pt x="384175" y="225425"/>
                </a:lnTo>
                <a:lnTo>
                  <a:pt x="377825" y="257175"/>
                </a:lnTo>
                <a:lnTo>
                  <a:pt x="352425" y="361950"/>
                </a:lnTo>
                <a:lnTo>
                  <a:pt x="333375" y="438150"/>
                </a:lnTo>
                <a:lnTo>
                  <a:pt x="311150" y="466725"/>
                </a:lnTo>
                <a:lnTo>
                  <a:pt x="304800" y="504825"/>
                </a:lnTo>
                <a:lnTo>
                  <a:pt x="266700" y="536575"/>
                </a:lnTo>
                <a:lnTo>
                  <a:pt x="231775" y="644525"/>
                </a:lnTo>
                <a:lnTo>
                  <a:pt x="212725" y="720725"/>
                </a:lnTo>
                <a:lnTo>
                  <a:pt x="187325" y="777875"/>
                </a:lnTo>
                <a:lnTo>
                  <a:pt x="168275" y="803275"/>
                </a:lnTo>
                <a:lnTo>
                  <a:pt x="161925" y="838200"/>
                </a:lnTo>
                <a:lnTo>
                  <a:pt x="155575" y="892175"/>
                </a:lnTo>
                <a:lnTo>
                  <a:pt x="142875" y="923925"/>
                </a:lnTo>
                <a:lnTo>
                  <a:pt x="120650" y="977900"/>
                </a:lnTo>
                <a:lnTo>
                  <a:pt x="136525" y="1019175"/>
                </a:lnTo>
                <a:lnTo>
                  <a:pt x="155575" y="1057275"/>
                </a:lnTo>
                <a:lnTo>
                  <a:pt x="168275" y="1079500"/>
                </a:lnTo>
                <a:lnTo>
                  <a:pt x="155575" y="1193800"/>
                </a:lnTo>
                <a:lnTo>
                  <a:pt x="142875" y="1279525"/>
                </a:lnTo>
                <a:lnTo>
                  <a:pt x="133350" y="1365250"/>
                </a:lnTo>
                <a:lnTo>
                  <a:pt x="146050" y="1489075"/>
                </a:lnTo>
                <a:lnTo>
                  <a:pt x="161925" y="1546225"/>
                </a:lnTo>
                <a:lnTo>
                  <a:pt x="165100" y="1584325"/>
                </a:lnTo>
                <a:lnTo>
                  <a:pt x="139700" y="1616075"/>
                </a:lnTo>
                <a:lnTo>
                  <a:pt x="92075" y="1635125"/>
                </a:lnTo>
                <a:lnTo>
                  <a:pt x="85725" y="1663700"/>
                </a:lnTo>
                <a:lnTo>
                  <a:pt x="85725" y="1692275"/>
                </a:lnTo>
                <a:lnTo>
                  <a:pt x="38100" y="1812925"/>
                </a:lnTo>
                <a:lnTo>
                  <a:pt x="22225" y="1857375"/>
                </a:lnTo>
                <a:lnTo>
                  <a:pt x="3175" y="1933575"/>
                </a:lnTo>
                <a:lnTo>
                  <a:pt x="0" y="1962150"/>
                </a:lnTo>
                <a:lnTo>
                  <a:pt x="82550" y="2025650"/>
                </a:lnTo>
              </a:path>
            </a:pathLst>
          </a:custGeom>
          <a:noFill/>
          <a:ln w="15875">
            <a:solidFill>
              <a:srgbClr val="92D050">
                <a:alpha val="81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9" name="צורה חופשית 78"/>
          <p:cNvSpPr/>
          <p:nvPr/>
        </p:nvSpPr>
        <p:spPr>
          <a:xfrm>
            <a:off x="9299210" y="207013"/>
            <a:ext cx="2071240" cy="981822"/>
          </a:xfrm>
          <a:custGeom>
            <a:avLst/>
            <a:gdLst>
              <a:gd name="connsiteX0" fmla="*/ 0 w 1760220"/>
              <a:gd name="connsiteY0" fmla="*/ 110490 h 834390"/>
              <a:gd name="connsiteX1" fmla="*/ 11430 w 1760220"/>
              <a:gd name="connsiteY1" fmla="*/ 190500 h 834390"/>
              <a:gd name="connsiteX2" fmla="*/ 198120 w 1760220"/>
              <a:gd name="connsiteY2" fmla="*/ 396240 h 834390"/>
              <a:gd name="connsiteX3" fmla="*/ 278130 w 1760220"/>
              <a:gd name="connsiteY3" fmla="*/ 445770 h 834390"/>
              <a:gd name="connsiteX4" fmla="*/ 377190 w 1760220"/>
              <a:gd name="connsiteY4" fmla="*/ 480060 h 834390"/>
              <a:gd name="connsiteX5" fmla="*/ 415290 w 1760220"/>
              <a:gd name="connsiteY5" fmla="*/ 541020 h 834390"/>
              <a:gd name="connsiteX6" fmla="*/ 476250 w 1760220"/>
              <a:gd name="connsiteY6" fmla="*/ 567690 h 834390"/>
              <a:gd name="connsiteX7" fmla="*/ 834390 w 1760220"/>
              <a:gd name="connsiteY7" fmla="*/ 556260 h 834390"/>
              <a:gd name="connsiteX8" fmla="*/ 887730 w 1760220"/>
              <a:gd name="connsiteY8" fmla="*/ 563880 h 834390"/>
              <a:gd name="connsiteX9" fmla="*/ 979170 w 1760220"/>
              <a:gd name="connsiteY9" fmla="*/ 601980 h 834390"/>
              <a:gd name="connsiteX10" fmla="*/ 1021080 w 1760220"/>
              <a:gd name="connsiteY10" fmla="*/ 621030 h 834390"/>
              <a:gd name="connsiteX11" fmla="*/ 1123950 w 1760220"/>
              <a:gd name="connsiteY11" fmla="*/ 621030 h 834390"/>
              <a:gd name="connsiteX12" fmla="*/ 1226820 w 1760220"/>
              <a:gd name="connsiteY12" fmla="*/ 655320 h 834390"/>
              <a:gd name="connsiteX13" fmla="*/ 1306830 w 1760220"/>
              <a:gd name="connsiteY13" fmla="*/ 697230 h 834390"/>
              <a:gd name="connsiteX14" fmla="*/ 1383030 w 1760220"/>
              <a:gd name="connsiteY14" fmla="*/ 773430 h 834390"/>
              <a:gd name="connsiteX15" fmla="*/ 1424940 w 1760220"/>
              <a:gd name="connsiteY15" fmla="*/ 834390 h 834390"/>
              <a:gd name="connsiteX16" fmla="*/ 1424940 w 1760220"/>
              <a:gd name="connsiteY16" fmla="*/ 834390 h 834390"/>
              <a:gd name="connsiteX17" fmla="*/ 1470660 w 1760220"/>
              <a:gd name="connsiteY17" fmla="*/ 765810 h 834390"/>
              <a:gd name="connsiteX18" fmla="*/ 1535430 w 1760220"/>
              <a:gd name="connsiteY18" fmla="*/ 697230 h 834390"/>
              <a:gd name="connsiteX19" fmla="*/ 1562100 w 1760220"/>
              <a:gd name="connsiteY19" fmla="*/ 613410 h 834390"/>
              <a:gd name="connsiteX20" fmla="*/ 1684020 w 1760220"/>
              <a:gd name="connsiteY20" fmla="*/ 499110 h 834390"/>
              <a:gd name="connsiteX21" fmla="*/ 1722120 w 1760220"/>
              <a:gd name="connsiteY21" fmla="*/ 438150 h 834390"/>
              <a:gd name="connsiteX22" fmla="*/ 1706880 w 1760220"/>
              <a:gd name="connsiteY22" fmla="*/ 297180 h 834390"/>
              <a:gd name="connsiteX23" fmla="*/ 1714500 w 1760220"/>
              <a:gd name="connsiteY23" fmla="*/ 125730 h 834390"/>
              <a:gd name="connsiteX24" fmla="*/ 1760220 w 1760220"/>
              <a:gd name="connsiteY24" fmla="*/ 0 h 83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220" h="834390">
                <a:moveTo>
                  <a:pt x="0" y="110490"/>
                </a:moveTo>
                <a:lnTo>
                  <a:pt x="11430" y="190500"/>
                </a:lnTo>
                <a:lnTo>
                  <a:pt x="198120" y="396240"/>
                </a:lnTo>
                <a:lnTo>
                  <a:pt x="278130" y="445770"/>
                </a:lnTo>
                <a:lnTo>
                  <a:pt x="377190" y="480060"/>
                </a:lnTo>
                <a:lnTo>
                  <a:pt x="415290" y="541020"/>
                </a:lnTo>
                <a:lnTo>
                  <a:pt x="476250" y="567690"/>
                </a:lnTo>
                <a:lnTo>
                  <a:pt x="834390" y="556260"/>
                </a:lnTo>
                <a:lnTo>
                  <a:pt x="887730" y="563880"/>
                </a:lnTo>
                <a:lnTo>
                  <a:pt x="979170" y="601980"/>
                </a:lnTo>
                <a:lnTo>
                  <a:pt x="1021080" y="621030"/>
                </a:lnTo>
                <a:lnTo>
                  <a:pt x="1123950" y="621030"/>
                </a:lnTo>
                <a:lnTo>
                  <a:pt x="1226820" y="655320"/>
                </a:lnTo>
                <a:lnTo>
                  <a:pt x="1306830" y="697230"/>
                </a:lnTo>
                <a:lnTo>
                  <a:pt x="1383030" y="773430"/>
                </a:lnTo>
                <a:lnTo>
                  <a:pt x="1424940" y="834390"/>
                </a:lnTo>
                <a:lnTo>
                  <a:pt x="1424940" y="834390"/>
                </a:lnTo>
                <a:lnTo>
                  <a:pt x="1470660" y="765810"/>
                </a:lnTo>
                <a:lnTo>
                  <a:pt x="1535430" y="697230"/>
                </a:lnTo>
                <a:lnTo>
                  <a:pt x="1562100" y="613410"/>
                </a:lnTo>
                <a:lnTo>
                  <a:pt x="1684020" y="499110"/>
                </a:lnTo>
                <a:lnTo>
                  <a:pt x="1722120" y="438150"/>
                </a:lnTo>
                <a:lnTo>
                  <a:pt x="1706880" y="297180"/>
                </a:lnTo>
                <a:lnTo>
                  <a:pt x="1714500" y="125730"/>
                </a:lnTo>
                <a:lnTo>
                  <a:pt x="1760220" y="0"/>
                </a:lnTo>
              </a:path>
            </a:pathLst>
          </a:custGeom>
          <a:noFill/>
          <a:ln w="6350">
            <a:solidFill>
              <a:schemeClr val="tx1">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0" name="צורה חופשית 79"/>
          <p:cNvSpPr/>
          <p:nvPr/>
        </p:nvSpPr>
        <p:spPr>
          <a:xfrm>
            <a:off x="10903616" y="1175963"/>
            <a:ext cx="385555" cy="2604742"/>
          </a:xfrm>
          <a:custGeom>
            <a:avLst/>
            <a:gdLst>
              <a:gd name="connsiteX0" fmla="*/ 57150 w 327660"/>
              <a:gd name="connsiteY0" fmla="*/ 0 h 2213610"/>
              <a:gd name="connsiteX1" fmla="*/ 45720 w 327660"/>
              <a:gd name="connsiteY1" fmla="*/ 190500 h 2213610"/>
              <a:gd name="connsiteX2" fmla="*/ 11430 w 327660"/>
              <a:gd name="connsiteY2" fmla="*/ 342900 h 2213610"/>
              <a:gd name="connsiteX3" fmla="*/ 22860 w 327660"/>
              <a:gd name="connsiteY3" fmla="*/ 396240 h 2213610"/>
              <a:gd name="connsiteX4" fmla="*/ 38100 w 327660"/>
              <a:gd name="connsiteY4" fmla="*/ 506730 h 2213610"/>
              <a:gd name="connsiteX5" fmla="*/ 38100 w 327660"/>
              <a:gd name="connsiteY5" fmla="*/ 681990 h 2213610"/>
              <a:gd name="connsiteX6" fmla="*/ 45720 w 327660"/>
              <a:gd name="connsiteY6" fmla="*/ 739140 h 2213610"/>
              <a:gd name="connsiteX7" fmla="*/ 38100 w 327660"/>
              <a:gd name="connsiteY7" fmla="*/ 796290 h 2213610"/>
              <a:gd name="connsiteX8" fmla="*/ 3810 w 327660"/>
              <a:gd name="connsiteY8" fmla="*/ 1242060 h 2213610"/>
              <a:gd name="connsiteX9" fmla="*/ 0 w 327660"/>
              <a:gd name="connsiteY9" fmla="*/ 1272540 h 2213610"/>
              <a:gd name="connsiteX10" fmla="*/ 57150 w 327660"/>
              <a:gd name="connsiteY10" fmla="*/ 1764030 h 2213610"/>
              <a:gd name="connsiteX11" fmla="*/ 49530 w 327660"/>
              <a:gd name="connsiteY11" fmla="*/ 1885950 h 2213610"/>
              <a:gd name="connsiteX12" fmla="*/ 60960 w 327660"/>
              <a:gd name="connsiteY12" fmla="*/ 1905000 h 2213610"/>
              <a:gd name="connsiteX13" fmla="*/ 83820 w 327660"/>
              <a:gd name="connsiteY13" fmla="*/ 1927860 h 2213610"/>
              <a:gd name="connsiteX14" fmla="*/ 125730 w 327660"/>
              <a:gd name="connsiteY14" fmla="*/ 1931670 h 2213610"/>
              <a:gd name="connsiteX15" fmla="*/ 171450 w 327660"/>
              <a:gd name="connsiteY15" fmla="*/ 2065020 h 2213610"/>
              <a:gd name="connsiteX16" fmla="*/ 186690 w 327660"/>
              <a:gd name="connsiteY16" fmla="*/ 2087880 h 2213610"/>
              <a:gd name="connsiteX17" fmla="*/ 220980 w 327660"/>
              <a:gd name="connsiteY17" fmla="*/ 2095500 h 2213610"/>
              <a:gd name="connsiteX18" fmla="*/ 232410 w 327660"/>
              <a:gd name="connsiteY18" fmla="*/ 2125980 h 2213610"/>
              <a:gd name="connsiteX19" fmla="*/ 217170 w 327660"/>
              <a:gd name="connsiteY19" fmla="*/ 2175510 h 2213610"/>
              <a:gd name="connsiteX20" fmla="*/ 217170 w 327660"/>
              <a:gd name="connsiteY20" fmla="*/ 2175510 h 2213610"/>
              <a:gd name="connsiteX21" fmla="*/ 247650 w 327660"/>
              <a:gd name="connsiteY21" fmla="*/ 2202180 h 2213610"/>
              <a:gd name="connsiteX22" fmla="*/ 300990 w 327660"/>
              <a:gd name="connsiteY22" fmla="*/ 2213610 h 2213610"/>
              <a:gd name="connsiteX23" fmla="*/ 323850 w 327660"/>
              <a:gd name="connsiteY23" fmla="*/ 2190750 h 2213610"/>
              <a:gd name="connsiteX24" fmla="*/ 327660 w 327660"/>
              <a:gd name="connsiteY24" fmla="*/ 2171700 h 2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660" h="2213610">
                <a:moveTo>
                  <a:pt x="57150" y="0"/>
                </a:moveTo>
                <a:lnTo>
                  <a:pt x="45720" y="190500"/>
                </a:lnTo>
                <a:lnTo>
                  <a:pt x="11430" y="342900"/>
                </a:lnTo>
                <a:lnTo>
                  <a:pt x="22860" y="396240"/>
                </a:lnTo>
                <a:lnTo>
                  <a:pt x="38100" y="506730"/>
                </a:lnTo>
                <a:lnTo>
                  <a:pt x="38100" y="681990"/>
                </a:lnTo>
                <a:lnTo>
                  <a:pt x="45720" y="739140"/>
                </a:lnTo>
                <a:lnTo>
                  <a:pt x="38100" y="796290"/>
                </a:lnTo>
                <a:lnTo>
                  <a:pt x="3810" y="1242060"/>
                </a:lnTo>
                <a:lnTo>
                  <a:pt x="0" y="1272540"/>
                </a:lnTo>
                <a:lnTo>
                  <a:pt x="57150" y="1764030"/>
                </a:lnTo>
                <a:lnTo>
                  <a:pt x="49530" y="1885950"/>
                </a:lnTo>
                <a:lnTo>
                  <a:pt x="60960" y="1905000"/>
                </a:lnTo>
                <a:lnTo>
                  <a:pt x="83820" y="1927860"/>
                </a:lnTo>
                <a:lnTo>
                  <a:pt x="125730" y="1931670"/>
                </a:lnTo>
                <a:lnTo>
                  <a:pt x="171450" y="2065020"/>
                </a:lnTo>
                <a:lnTo>
                  <a:pt x="186690" y="2087880"/>
                </a:lnTo>
                <a:lnTo>
                  <a:pt x="220980" y="2095500"/>
                </a:lnTo>
                <a:lnTo>
                  <a:pt x="232410" y="2125980"/>
                </a:lnTo>
                <a:lnTo>
                  <a:pt x="217170" y="2175510"/>
                </a:lnTo>
                <a:lnTo>
                  <a:pt x="217170" y="2175510"/>
                </a:lnTo>
                <a:lnTo>
                  <a:pt x="247650" y="2202180"/>
                </a:lnTo>
                <a:lnTo>
                  <a:pt x="300990" y="2213610"/>
                </a:lnTo>
                <a:lnTo>
                  <a:pt x="323850" y="2190750"/>
                </a:lnTo>
                <a:lnTo>
                  <a:pt x="327660" y="2171700"/>
                </a:lnTo>
              </a:path>
            </a:pathLst>
          </a:custGeom>
          <a:noFill/>
          <a:ln w="6350">
            <a:solidFill>
              <a:schemeClr val="tx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1" name="צורה חופשית 80"/>
          <p:cNvSpPr/>
          <p:nvPr/>
        </p:nvSpPr>
        <p:spPr>
          <a:xfrm>
            <a:off x="8949521" y="1939766"/>
            <a:ext cx="2577842" cy="224160"/>
          </a:xfrm>
          <a:custGeom>
            <a:avLst/>
            <a:gdLst>
              <a:gd name="connsiteX0" fmla="*/ 2190750 w 2190750"/>
              <a:gd name="connsiteY0" fmla="*/ 175260 h 190500"/>
              <a:gd name="connsiteX1" fmla="*/ 1931670 w 2190750"/>
              <a:gd name="connsiteY1" fmla="*/ 45720 h 190500"/>
              <a:gd name="connsiteX2" fmla="*/ 1885950 w 2190750"/>
              <a:gd name="connsiteY2" fmla="*/ 3810 h 190500"/>
              <a:gd name="connsiteX3" fmla="*/ 1844040 w 2190750"/>
              <a:gd name="connsiteY3" fmla="*/ 0 h 190500"/>
              <a:gd name="connsiteX4" fmla="*/ 1710690 w 2190750"/>
              <a:gd name="connsiteY4" fmla="*/ 15240 h 190500"/>
              <a:gd name="connsiteX5" fmla="*/ 1684020 w 2190750"/>
              <a:gd name="connsiteY5" fmla="*/ 34290 h 190500"/>
              <a:gd name="connsiteX6" fmla="*/ 1638300 w 2190750"/>
              <a:gd name="connsiteY6" fmla="*/ 68580 h 190500"/>
              <a:gd name="connsiteX7" fmla="*/ 1546860 w 2190750"/>
              <a:gd name="connsiteY7" fmla="*/ 49530 h 190500"/>
              <a:gd name="connsiteX8" fmla="*/ 1428750 w 2190750"/>
              <a:gd name="connsiteY8" fmla="*/ 49530 h 190500"/>
              <a:gd name="connsiteX9" fmla="*/ 1230630 w 2190750"/>
              <a:gd name="connsiteY9" fmla="*/ 30480 h 190500"/>
              <a:gd name="connsiteX10" fmla="*/ 1131570 w 2190750"/>
              <a:gd name="connsiteY10" fmla="*/ 22860 h 190500"/>
              <a:gd name="connsiteX11" fmla="*/ 1047750 w 2190750"/>
              <a:gd name="connsiteY11" fmla="*/ 34290 h 190500"/>
              <a:gd name="connsiteX12" fmla="*/ 994410 w 2190750"/>
              <a:gd name="connsiteY12" fmla="*/ 38100 h 190500"/>
              <a:gd name="connsiteX13" fmla="*/ 803910 w 2190750"/>
              <a:gd name="connsiteY13" fmla="*/ 95250 h 190500"/>
              <a:gd name="connsiteX14" fmla="*/ 681990 w 2190750"/>
              <a:gd name="connsiteY14" fmla="*/ 133350 h 190500"/>
              <a:gd name="connsiteX15" fmla="*/ 472440 w 2190750"/>
              <a:gd name="connsiteY15" fmla="*/ 182880 h 190500"/>
              <a:gd name="connsiteX16" fmla="*/ 403860 w 2190750"/>
              <a:gd name="connsiteY16" fmla="*/ 190500 h 190500"/>
              <a:gd name="connsiteX17" fmla="*/ 167640 w 2190750"/>
              <a:gd name="connsiteY17" fmla="*/ 163830 h 190500"/>
              <a:gd name="connsiteX18" fmla="*/ 102870 w 2190750"/>
              <a:gd name="connsiteY18" fmla="*/ 148590 h 190500"/>
              <a:gd name="connsiteX19" fmla="*/ 30480 w 2190750"/>
              <a:gd name="connsiteY19" fmla="*/ 106680 h 190500"/>
              <a:gd name="connsiteX20" fmla="*/ 0 w 2190750"/>
              <a:gd name="connsiteY20" fmla="*/ 1143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0750" h="190500">
                <a:moveTo>
                  <a:pt x="2190750" y="175260"/>
                </a:moveTo>
                <a:lnTo>
                  <a:pt x="1931670" y="45720"/>
                </a:lnTo>
                <a:lnTo>
                  <a:pt x="1885950" y="3810"/>
                </a:lnTo>
                <a:lnTo>
                  <a:pt x="1844040" y="0"/>
                </a:lnTo>
                <a:lnTo>
                  <a:pt x="1710690" y="15240"/>
                </a:lnTo>
                <a:lnTo>
                  <a:pt x="1684020" y="34290"/>
                </a:lnTo>
                <a:lnTo>
                  <a:pt x="1638300" y="68580"/>
                </a:lnTo>
                <a:lnTo>
                  <a:pt x="1546860" y="49530"/>
                </a:lnTo>
                <a:lnTo>
                  <a:pt x="1428750" y="49530"/>
                </a:lnTo>
                <a:lnTo>
                  <a:pt x="1230630" y="30480"/>
                </a:lnTo>
                <a:lnTo>
                  <a:pt x="1131570" y="22860"/>
                </a:lnTo>
                <a:lnTo>
                  <a:pt x="1047750" y="34290"/>
                </a:lnTo>
                <a:lnTo>
                  <a:pt x="994410" y="38100"/>
                </a:lnTo>
                <a:lnTo>
                  <a:pt x="803910" y="95250"/>
                </a:lnTo>
                <a:lnTo>
                  <a:pt x="681990" y="133350"/>
                </a:lnTo>
                <a:lnTo>
                  <a:pt x="472440" y="182880"/>
                </a:lnTo>
                <a:lnTo>
                  <a:pt x="403860" y="190500"/>
                </a:lnTo>
                <a:lnTo>
                  <a:pt x="167640" y="163830"/>
                </a:lnTo>
                <a:lnTo>
                  <a:pt x="102870" y="148590"/>
                </a:lnTo>
                <a:lnTo>
                  <a:pt x="30480" y="106680"/>
                </a:lnTo>
                <a:lnTo>
                  <a:pt x="0" y="11430"/>
                </a:lnTo>
              </a:path>
            </a:pathLst>
          </a:custGeom>
          <a:noFill/>
          <a:ln w="6350">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2" name="צורה חופשית 81"/>
          <p:cNvSpPr/>
          <p:nvPr/>
        </p:nvSpPr>
        <p:spPr>
          <a:xfrm>
            <a:off x="9887051" y="3421469"/>
            <a:ext cx="1075969" cy="2515078"/>
          </a:xfrm>
          <a:custGeom>
            <a:avLst/>
            <a:gdLst>
              <a:gd name="connsiteX0" fmla="*/ 914400 w 914400"/>
              <a:gd name="connsiteY0" fmla="*/ 0 h 2137410"/>
              <a:gd name="connsiteX1" fmla="*/ 861060 w 914400"/>
              <a:gd name="connsiteY1" fmla="*/ 64770 h 2137410"/>
              <a:gd name="connsiteX2" fmla="*/ 834390 w 914400"/>
              <a:gd name="connsiteY2" fmla="*/ 125730 h 2137410"/>
              <a:gd name="connsiteX3" fmla="*/ 800100 w 914400"/>
              <a:gd name="connsiteY3" fmla="*/ 259080 h 2137410"/>
              <a:gd name="connsiteX4" fmla="*/ 758190 w 914400"/>
              <a:gd name="connsiteY4" fmla="*/ 312420 h 2137410"/>
              <a:gd name="connsiteX5" fmla="*/ 685800 w 914400"/>
              <a:gd name="connsiteY5" fmla="*/ 342900 h 2137410"/>
              <a:gd name="connsiteX6" fmla="*/ 598170 w 914400"/>
              <a:gd name="connsiteY6" fmla="*/ 537210 h 2137410"/>
              <a:gd name="connsiteX7" fmla="*/ 457200 w 914400"/>
              <a:gd name="connsiteY7" fmla="*/ 872490 h 2137410"/>
              <a:gd name="connsiteX8" fmla="*/ 445770 w 914400"/>
              <a:gd name="connsiteY8" fmla="*/ 1036320 h 2137410"/>
              <a:gd name="connsiteX9" fmla="*/ 407670 w 914400"/>
              <a:gd name="connsiteY9" fmla="*/ 1181100 h 2137410"/>
              <a:gd name="connsiteX10" fmla="*/ 369570 w 914400"/>
              <a:gd name="connsiteY10" fmla="*/ 1257300 h 2137410"/>
              <a:gd name="connsiteX11" fmla="*/ 217170 w 914400"/>
              <a:gd name="connsiteY11" fmla="*/ 1386840 h 2137410"/>
              <a:gd name="connsiteX12" fmla="*/ 53340 w 914400"/>
              <a:gd name="connsiteY12" fmla="*/ 1512570 h 2137410"/>
              <a:gd name="connsiteX13" fmla="*/ 22860 w 914400"/>
              <a:gd name="connsiteY13" fmla="*/ 1543050 h 2137410"/>
              <a:gd name="connsiteX14" fmla="*/ 0 w 914400"/>
              <a:gd name="connsiteY14" fmla="*/ 1592580 h 2137410"/>
              <a:gd name="connsiteX15" fmla="*/ 11430 w 914400"/>
              <a:gd name="connsiteY15" fmla="*/ 1634490 h 2137410"/>
              <a:gd name="connsiteX16" fmla="*/ 171450 w 914400"/>
              <a:gd name="connsiteY16" fmla="*/ 1813560 h 2137410"/>
              <a:gd name="connsiteX17" fmla="*/ 354330 w 914400"/>
              <a:gd name="connsiteY17" fmla="*/ 1874520 h 2137410"/>
              <a:gd name="connsiteX18" fmla="*/ 464820 w 914400"/>
              <a:gd name="connsiteY18" fmla="*/ 1924050 h 2137410"/>
              <a:gd name="connsiteX19" fmla="*/ 487680 w 914400"/>
              <a:gd name="connsiteY19" fmla="*/ 1973580 h 2137410"/>
              <a:gd name="connsiteX20" fmla="*/ 529590 w 914400"/>
              <a:gd name="connsiteY20" fmla="*/ 2091690 h 2137410"/>
              <a:gd name="connsiteX21" fmla="*/ 556260 w 914400"/>
              <a:gd name="connsiteY21" fmla="*/ 2137410 h 213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2137410">
                <a:moveTo>
                  <a:pt x="914400" y="0"/>
                </a:moveTo>
                <a:lnTo>
                  <a:pt x="861060" y="64770"/>
                </a:lnTo>
                <a:lnTo>
                  <a:pt x="834390" y="125730"/>
                </a:lnTo>
                <a:lnTo>
                  <a:pt x="800100" y="259080"/>
                </a:lnTo>
                <a:lnTo>
                  <a:pt x="758190" y="312420"/>
                </a:lnTo>
                <a:lnTo>
                  <a:pt x="685800" y="342900"/>
                </a:lnTo>
                <a:lnTo>
                  <a:pt x="598170" y="537210"/>
                </a:lnTo>
                <a:lnTo>
                  <a:pt x="457200" y="872490"/>
                </a:lnTo>
                <a:lnTo>
                  <a:pt x="445770" y="1036320"/>
                </a:lnTo>
                <a:lnTo>
                  <a:pt x="407670" y="1181100"/>
                </a:lnTo>
                <a:lnTo>
                  <a:pt x="369570" y="1257300"/>
                </a:lnTo>
                <a:lnTo>
                  <a:pt x="217170" y="1386840"/>
                </a:lnTo>
                <a:lnTo>
                  <a:pt x="53340" y="1512570"/>
                </a:lnTo>
                <a:lnTo>
                  <a:pt x="22860" y="1543050"/>
                </a:lnTo>
                <a:lnTo>
                  <a:pt x="0" y="1592580"/>
                </a:lnTo>
                <a:lnTo>
                  <a:pt x="11430" y="1634490"/>
                </a:lnTo>
                <a:lnTo>
                  <a:pt x="171450" y="1813560"/>
                </a:lnTo>
                <a:lnTo>
                  <a:pt x="354330" y="1874520"/>
                </a:lnTo>
                <a:lnTo>
                  <a:pt x="464820" y="1924050"/>
                </a:lnTo>
                <a:lnTo>
                  <a:pt x="487680" y="1973580"/>
                </a:lnTo>
                <a:lnTo>
                  <a:pt x="529590" y="2091690"/>
                </a:lnTo>
                <a:lnTo>
                  <a:pt x="556260" y="2137410"/>
                </a:lnTo>
              </a:path>
            </a:pathLst>
          </a:custGeom>
          <a:noFill/>
          <a:ln w="6350">
            <a:solidFill>
              <a:srgbClr val="000000">
                <a:alpha val="39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3" name="צורה חופשית 82"/>
          <p:cNvSpPr/>
          <p:nvPr/>
        </p:nvSpPr>
        <p:spPr>
          <a:xfrm>
            <a:off x="8514651" y="3139028"/>
            <a:ext cx="1681201" cy="1896395"/>
          </a:xfrm>
          <a:custGeom>
            <a:avLst/>
            <a:gdLst>
              <a:gd name="connsiteX0" fmla="*/ 0 w 1428750"/>
              <a:gd name="connsiteY0" fmla="*/ 0 h 1611630"/>
              <a:gd name="connsiteX1" fmla="*/ 53340 w 1428750"/>
              <a:gd name="connsiteY1" fmla="*/ 110490 h 1611630"/>
              <a:gd name="connsiteX2" fmla="*/ 80010 w 1428750"/>
              <a:gd name="connsiteY2" fmla="*/ 182880 h 1611630"/>
              <a:gd name="connsiteX3" fmla="*/ 518160 w 1428750"/>
              <a:gd name="connsiteY3" fmla="*/ 563880 h 1611630"/>
              <a:gd name="connsiteX4" fmla="*/ 704850 w 1428750"/>
              <a:gd name="connsiteY4" fmla="*/ 720090 h 1611630"/>
              <a:gd name="connsiteX5" fmla="*/ 864870 w 1428750"/>
              <a:gd name="connsiteY5" fmla="*/ 872490 h 1611630"/>
              <a:gd name="connsiteX6" fmla="*/ 1337310 w 1428750"/>
              <a:gd name="connsiteY6" fmla="*/ 1424940 h 1611630"/>
              <a:gd name="connsiteX7" fmla="*/ 1383030 w 1428750"/>
              <a:gd name="connsiteY7" fmla="*/ 1493520 h 1611630"/>
              <a:gd name="connsiteX8" fmla="*/ 1428750 w 1428750"/>
              <a:gd name="connsiteY8" fmla="*/ 1531620 h 1611630"/>
              <a:gd name="connsiteX9" fmla="*/ 1413510 w 1428750"/>
              <a:gd name="connsiteY9" fmla="*/ 1611630 h 161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611630">
                <a:moveTo>
                  <a:pt x="0" y="0"/>
                </a:moveTo>
                <a:lnTo>
                  <a:pt x="53340" y="110490"/>
                </a:lnTo>
                <a:lnTo>
                  <a:pt x="80010" y="182880"/>
                </a:lnTo>
                <a:lnTo>
                  <a:pt x="518160" y="563880"/>
                </a:lnTo>
                <a:lnTo>
                  <a:pt x="704850" y="720090"/>
                </a:lnTo>
                <a:lnTo>
                  <a:pt x="864870" y="872490"/>
                </a:lnTo>
                <a:lnTo>
                  <a:pt x="1337310" y="1424940"/>
                </a:lnTo>
                <a:lnTo>
                  <a:pt x="1383030" y="1493520"/>
                </a:lnTo>
                <a:lnTo>
                  <a:pt x="1428750" y="1531620"/>
                </a:lnTo>
                <a:lnTo>
                  <a:pt x="1413510" y="1611630"/>
                </a:lnTo>
              </a:path>
            </a:pathLst>
          </a:custGeom>
          <a:noFill/>
          <a:ln w="635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4" name="צורה חופשית 83"/>
          <p:cNvSpPr/>
          <p:nvPr/>
        </p:nvSpPr>
        <p:spPr>
          <a:xfrm>
            <a:off x="9299211" y="3950488"/>
            <a:ext cx="1766382" cy="2138488"/>
          </a:xfrm>
          <a:custGeom>
            <a:avLst/>
            <a:gdLst>
              <a:gd name="connsiteX0" fmla="*/ 0 w 1501140"/>
              <a:gd name="connsiteY0" fmla="*/ 0 h 1817370"/>
              <a:gd name="connsiteX1" fmla="*/ 106680 w 1501140"/>
              <a:gd name="connsiteY1" fmla="*/ 30480 h 1817370"/>
              <a:gd name="connsiteX2" fmla="*/ 152400 w 1501140"/>
              <a:gd name="connsiteY2" fmla="*/ 30480 h 1817370"/>
              <a:gd name="connsiteX3" fmla="*/ 289560 w 1501140"/>
              <a:gd name="connsiteY3" fmla="*/ 3810 h 1817370"/>
              <a:gd name="connsiteX4" fmla="*/ 361950 w 1501140"/>
              <a:gd name="connsiteY4" fmla="*/ 7620 h 1817370"/>
              <a:gd name="connsiteX5" fmla="*/ 411480 w 1501140"/>
              <a:gd name="connsiteY5" fmla="*/ 45720 h 1817370"/>
              <a:gd name="connsiteX6" fmla="*/ 445770 w 1501140"/>
              <a:gd name="connsiteY6" fmla="*/ 110490 h 1817370"/>
              <a:gd name="connsiteX7" fmla="*/ 605790 w 1501140"/>
              <a:gd name="connsiteY7" fmla="*/ 213360 h 1817370"/>
              <a:gd name="connsiteX8" fmla="*/ 674370 w 1501140"/>
              <a:gd name="connsiteY8" fmla="*/ 236220 h 1817370"/>
              <a:gd name="connsiteX9" fmla="*/ 712470 w 1501140"/>
              <a:gd name="connsiteY9" fmla="*/ 289560 h 1817370"/>
              <a:gd name="connsiteX10" fmla="*/ 754380 w 1501140"/>
              <a:gd name="connsiteY10" fmla="*/ 342900 h 1817370"/>
              <a:gd name="connsiteX11" fmla="*/ 811530 w 1501140"/>
              <a:gd name="connsiteY11" fmla="*/ 377190 h 1817370"/>
              <a:gd name="connsiteX12" fmla="*/ 876300 w 1501140"/>
              <a:gd name="connsiteY12" fmla="*/ 415290 h 1817370"/>
              <a:gd name="connsiteX13" fmla="*/ 914400 w 1501140"/>
              <a:gd name="connsiteY13" fmla="*/ 480060 h 1817370"/>
              <a:gd name="connsiteX14" fmla="*/ 952500 w 1501140"/>
              <a:gd name="connsiteY14" fmla="*/ 582930 h 1817370"/>
              <a:gd name="connsiteX15" fmla="*/ 1024890 w 1501140"/>
              <a:gd name="connsiteY15" fmla="*/ 849630 h 1817370"/>
              <a:gd name="connsiteX16" fmla="*/ 1066800 w 1501140"/>
              <a:gd name="connsiteY16" fmla="*/ 925830 h 1817370"/>
              <a:gd name="connsiteX17" fmla="*/ 1203960 w 1501140"/>
              <a:gd name="connsiteY17" fmla="*/ 1078230 h 1817370"/>
              <a:gd name="connsiteX18" fmla="*/ 1230630 w 1501140"/>
              <a:gd name="connsiteY18" fmla="*/ 1127760 h 1817370"/>
              <a:gd name="connsiteX19" fmla="*/ 1264920 w 1501140"/>
              <a:gd name="connsiteY19" fmla="*/ 1283970 h 1817370"/>
              <a:gd name="connsiteX20" fmla="*/ 1280160 w 1501140"/>
              <a:gd name="connsiteY20" fmla="*/ 1402080 h 1817370"/>
              <a:gd name="connsiteX21" fmla="*/ 1371600 w 1501140"/>
              <a:gd name="connsiteY21" fmla="*/ 1596390 h 1817370"/>
              <a:gd name="connsiteX22" fmla="*/ 1501140 w 1501140"/>
              <a:gd name="connsiteY22" fmla="*/ 1817370 h 18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1140" h="1817370">
                <a:moveTo>
                  <a:pt x="0" y="0"/>
                </a:moveTo>
                <a:lnTo>
                  <a:pt x="106680" y="30480"/>
                </a:lnTo>
                <a:lnTo>
                  <a:pt x="152400" y="30480"/>
                </a:lnTo>
                <a:lnTo>
                  <a:pt x="289560" y="3810"/>
                </a:lnTo>
                <a:lnTo>
                  <a:pt x="361950" y="7620"/>
                </a:lnTo>
                <a:lnTo>
                  <a:pt x="411480" y="45720"/>
                </a:lnTo>
                <a:lnTo>
                  <a:pt x="445770" y="110490"/>
                </a:lnTo>
                <a:lnTo>
                  <a:pt x="605790" y="213360"/>
                </a:lnTo>
                <a:lnTo>
                  <a:pt x="674370" y="236220"/>
                </a:lnTo>
                <a:lnTo>
                  <a:pt x="712470" y="289560"/>
                </a:lnTo>
                <a:lnTo>
                  <a:pt x="754380" y="342900"/>
                </a:lnTo>
                <a:lnTo>
                  <a:pt x="811530" y="377190"/>
                </a:lnTo>
                <a:lnTo>
                  <a:pt x="876300" y="415290"/>
                </a:lnTo>
                <a:lnTo>
                  <a:pt x="914400" y="480060"/>
                </a:lnTo>
                <a:lnTo>
                  <a:pt x="952500" y="582930"/>
                </a:lnTo>
                <a:lnTo>
                  <a:pt x="1024890" y="849630"/>
                </a:lnTo>
                <a:lnTo>
                  <a:pt x="1066800" y="925830"/>
                </a:lnTo>
                <a:lnTo>
                  <a:pt x="1203960" y="1078230"/>
                </a:lnTo>
                <a:lnTo>
                  <a:pt x="1230630" y="1127760"/>
                </a:lnTo>
                <a:lnTo>
                  <a:pt x="1264920" y="1283970"/>
                </a:lnTo>
                <a:lnTo>
                  <a:pt x="1280160" y="1402080"/>
                </a:lnTo>
                <a:lnTo>
                  <a:pt x="1371600" y="1596390"/>
                </a:lnTo>
                <a:lnTo>
                  <a:pt x="1501140" y="1817370"/>
                </a:lnTo>
              </a:path>
            </a:pathLst>
          </a:custGeom>
          <a:noFill/>
          <a:ln w="6350">
            <a:solidFill>
              <a:srgbClr val="000000">
                <a:alpha val="3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5" name="צורה חופשית 84"/>
          <p:cNvSpPr/>
          <p:nvPr/>
        </p:nvSpPr>
        <p:spPr>
          <a:xfrm>
            <a:off x="7332204" y="3197310"/>
            <a:ext cx="1168997" cy="3673985"/>
          </a:xfrm>
          <a:custGeom>
            <a:avLst/>
            <a:gdLst>
              <a:gd name="connsiteX0" fmla="*/ 899160 w 902970"/>
              <a:gd name="connsiteY0" fmla="*/ 0 h 2846070"/>
              <a:gd name="connsiteX1" fmla="*/ 902970 w 902970"/>
              <a:gd name="connsiteY1" fmla="*/ 76200 h 2846070"/>
              <a:gd name="connsiteX2" fmla="*/ 891540 w 902970"/>
              <a:gd name="connsiteY2" fmla="*/ 121920 h 2846070"/>
              <a:gd name="connsiteX3" fmla="*/ 765810 w 902970"/>
              <a:gd name="connsiteY3" fmla="*/ 220980 h 2846070"/>
              <a:gd name="connsiteX4" fmla="*/ 640080 w 902970"/>
              <a:gd name="connsiteY4" fmla="*/ 182880 h 2846070"/>
              <a:gd name="connsiteX5" fmla="*/ 617220 w 902970"/>
              <a:gd name="connsiteY5" fmla="*/ 182880 h 2846070"/>
              <a:gd name="connsiteX6" fmla="*/ 582930 w 902970"/>
              <a:gd name="connsiteY6" fmla="*/ 205740 h 2846070"/>
              <a:gd name="connsiteX7" fmla="*/ 571500 w 902970"/>
              <a:gd name="connsiteY7" fmla="*/ 247650 h 2846070"/>
              <a:gd name="connsiteX8" fmla="*/ 582930 w 902970"/>
              <a:gd name="connsiteY8" fmla="*/ 308610 h 2846070"/>
              <a:gd name="connsiteX9" fmla="*/ 590550 w 902970"/>
              <a:gd name="connsiteY9" fmla="*/ 438150 h 2846070"/>
              <a:gd name="connsiteX10" fmla="*/ 617220 w 902970"/>
              <a:gd name="connsiteY10" fmla="*/ 563880 h 2846070"/>
              <a:gd name="connsiteX11" fmla="*/ 567690 w 902970"/>
              <a:gd name="connsiteY11" fmla="*/ 784860 h 2846070"/>
              <a:gd name="connsiteX12" fmla="*/ 552450 w 902970"/>
              <a:gd name="connsiteY12" fmla="*/ 944880 h 2846070"/>
              <a:gd name="connsiteX13" fmla="*/ 521970 w 902970"/>
              <a:gd name="connsiteY13" fmla="*/ 1158240 h 2846070"/>
              <a:gd name="connsiteX14" fmla="*/ 556260 w 902970"/>
              <a:gd name="connsiteY14" fmla="*/ 1421130 h 2846070"/>
              <a:gd name="connsiteX15" fmla="*/ 567690 w 902970"/>
              <a:gd name="connsiteY15" fmla="*/ 1470660 h 2846070"/>
              <a:gd name="connsiteX16" fmla="*/ 541020 w 902970"/>
              <a:gd name="connsiteY16" fmla="*/ 1543050 h 2846070"/>
              <a:gd name="connsiteX17" fmla="*/ 491490 w 902970"/>
              <a:gd name="connsiteY17" fmla="*/ 1619250 h 2846070"/>
              <a:gd name="connsiteX18" fmla="*/ 381000 w 902970"/>
              <a:gd name="connsiteY18" fmla="*/ 1729740 h 2846070"/>
              <a:gd name="connsiteX19" fmla="*/ 331470 w 902970"/>
              <a:gd name="connsiteY19" fmla="*/ 1794510 h 2846070"/>
              <a:gd name="connsiteX20" fmla="*/ 308610 w 902970"/>
              <a:gd name="connsiteY20" fmla="*/ 2034540 h 2846070"/>
              <a:gd name="connsiteX21" fmla="*/ 270510 w 902970"/>
              <a:gd name="connsiteY21" fmla="*/ 2312670 h 2846070"/>
              <a:gd name="connsiteX22" fmla="*/ 217170 w 902970"/>
              <a:gd name="connsiteY22" fmla="*/ 2446020 h 2846070"/>
              <a:gd name="connsiteX23" fmla="*/ 144780 w 902970"/>
              <a:gd name="connsiteY23" fmla="*/ 2621280 h 2846070"/>
              <a:gd name="connsiteX24" fmla="*/ 0 w 902970"/>
              <a:gd name="connsiteY24" fmla="*/ 2846070 h 2846070"/>
              <a:gd name="connsiteX0" fmla="*/ 980122 w 983932"/>
              <a:gd name="connsiteY0" fmla="*/ 0 h 3055620"/>
              <a:gd name="connsiteX1" fmla="*/ 983932 w 983932"/>
              <a:gd name="connsiteY1" fmla="*/ 76200 h 3055620"/>
              <a:gd name="connsiteX2" fmla="*/ 972502 w 983932"/>
              <a:gd name="connsiteY2" fmla="*/ 121920 h 3055620"/>
              <a:gd name="connsiteX3" fmla="*/ 846772 w 983932"/>
              <a:gd name="connsiteY3" fmla="*/ 220980 h 3055620"/>
              <a:gd name="connsiteX4" fmla="*/ 721042 w 983932"/>
              <a:gd name="connsiteY4" fmla="*/ 182880 h 3055620"/>
              <a:gd name="connsiteX5" fmla="*/ 698182 w 983932"/>
              <a:gd name="connsiteY5" fmla="*/ 182880 h 3055620"/>
              <a:gd name="connsiteX6" fmla="*/ 663892 w 983932"/>
              <a:gd name="connsiteY6" fmla="*/ 205740 h 3055620"/>
              <a:gd name="connsiteX7" fmla="*/ 652462 w 983932"/>
              <a:gd name="connsiteY7" fmla="*/ 247650 h 3055620"/>
              <a:gd name="connsiteX8" fmla="*/ 663892 w 983932"/>
              <a:gd name="connsiteY8" fmla="*/ 308610 h 3055620"/>
              <a:gd name="connsiteX9" fmla="*/ 671512 w 983932"/>
              <a:gd name="connsiteY9" fmla="*/ 438150 h 3055620"/>
              <a:gd name="connsiteX10" fmla="*/ 698182 w 983932"/>
              <a:gd name="connsiteY10" fmla="*/ 563880 h 3055620"/>
              <a:gd name="connsiteX11" fmla="*/ 648652 w 983932"/>
              <a:gd name="connsiteY11" fmla="*/ 784860 h 3055620"/>
              <a:gd name="connsiteX12" fmla="*/ 633412 w 983932"/>
              <a:gd name="connsiteY12" fmla="*/ 944880 h 3055620"/>
              <a:gd name="connsiteX13" fmla="*/ 602932 w 983932"/>
              <a:gd name="connsiteY13" fmla="*/ 1158240 h 3055620"/>
              <a:gd name="connsiteX14" fmla="*/ 637222 w 983932"/>
              <a:gd name="connsiteY14" fmla="*/ 1421130 h 3055620"/>
              <a:gd name="connsiteX15" fmla="*/ 648652 w 983932"/>
              <a:gd name="connsiteY15" fmla="*/ 1470660 h 3055620"/>
              <a:gd name="connsiteX16" fmla="*/ 621982 w 983932"/>
              <a:gd name="connsiteY16" fmla="*/ 1543050 h 3055620"/>
              <a:gd name="connsiteX17" fmla="*/ 572452 w 983932"/>
              <a:gd name="connsiteY17" fmla="*/ 1619250 h 3055620"/>
              <a:gd name="connsiteX18" fmla="*/ 461962 w 983932"/>
              <a:gd name="connsiteY18" fmla="*/ 1729740 h 3055620"/>
              <a:gd name="connsiteX19" fmla="*/ 412432 w 983932"/>
              <a:gd name="connsiteY19" fmla="*/ 1794510 h 3055620"/>
              <a:gd name="connsiteX20" fmla="*/ 389572 w 983932"/>
              <a:gd name="connsiteY20" fmla="*/ 2034540 h 3055620"/>
              <a:gd name="connsiteX21" fmla="*/ 351472 w 983932"/>
              <a:gd name="connsiteY21" fmla="*/ 2312670 h 3055620"/>
              <a:gd name="connsiteX22" fmla="*/ 298132 w 983932"/>
              <a:gd name="connsiteY22" fmla="*/ 2446020 h 3055620"/>
              <a:gd name="connsiteX23" fmla="*/ 225742 w 983932"/>
              <a:gd name="connsiteY23" fmla="*/ 2621280 h 3055620"/>
              <a:gd name="connsiteX24" fmla="*/ 0 w 983932"/>
              <a:gd name="connsiteY24" fmla="*/ 3055620 h 3055620"/>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0 w 979170"/>
              <a:gd name="connsiteY24"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120015 w 979170"/>
              <a:gd name="connsiteY24" fmla="*/ 283749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77153 w 979170"/>
              <a:gd name="connsiteY24" fmla="*/ 281844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77153 w 979170"/>
              <a:gd name="connsiteY24" fmla="*/ 281844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96203 w 979170"/>
              <a:gd name="connsiteY24" fmla="*/ 2827973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81915 w 979170"/>
              <a:gd name="connsiteY24" fmla="*/ 2832736 h 3060383"/>
              <a:gd name="connsiteX25" fmla="*/ 0 w 979170"/>
              <a:gd name="connsiteY25" fmla="*/ 3060383 h 3060383"/>
              <a:gd name="connsiteX0" fmla="*/ 989648 w 993458"/>
              <a:gd name="connsiteY0" fmla="*/ 0 h 3122295"/>
              <a:gd name="connsiteX1" fmla="*/ 993458 w 993458"/>
              <a:gd name="connsiteY1" fmla="*/ 76200 h 3122295"/>
              <a:gd name="connsiteX2" fmla="*/ 982028 w 993458"/>
              <a:gd name="connsiteY2" fmla="*/ 121920 h 3122295"/>
              <a:gd name="connsiteX3" fmla="*/ 856298 w 993458"/>
              <a:gd name="connsiteY3" fmla="*/ 220980 h 3122295"/>
              <a:gd name="connsiteX4" fmla="*/ 730568 w 993458"/>
              <a:gd name="connsiteY4" fmla="*/ 182880 h 3122295"/>
              <a:gd name="connsiteX5" fmla="*/ 707708 w 993458"/>
              <a:gd name="connsiteY5" fmla="*/ 182880 h 3122295"/>
              <a:gd name="connsiteX6" fmla="*/ 673418 w 993458"/>
              <a:gd name="connsiteY6" fmla="*/ 205740 h 3122295"/>
              <a:gd name="connsiteX7" fmla="*/ 661988 w 993458"/>
              <a:gd name="connsiteY7" fmla="*/ 247650 h 3122295"/>
              <a:gd name="connsiteX8" fmla="*/ 673418 w 993458"/>
              <a:gd name="connsiteY8" fmla="*/ 308610 h 3122295"/>
              <a:gd name="connsiteX9" fmla="*/ 681038 w 993458"/>
              <a:gd name="connsiteY9" fmla="*/ 438150 h 3122295"/>
              <a:gd name="connsiteX10" fmla="*/ 707708 w 993458"/>
              <a:gd name="connsiteY10" fmla="*/ 563880 h 3122295"/>
              <a:gd name="connsiteX11" fmla="*/ 658178 w 993458"/>
              <a:gd name="connsiteY11" fmla="*/ 784860 h 3122295"/>
              <a:gd name="connsiteX12" fmla="*/ 642938 w 993458"/>
              <a:gd name="connsiteY12" fmla="*/ 944880 h 3122295"/>
              <a:gd name="connsiteX13" fmla="*/ 612458 w 993458"/>
              <a:gd name="connsiteY13" fmla="*/ 1158240 h 3122295"/>
              <a:gd name="connsiteX14" fmla="*/ 646748 w 993458"/>
              <a:gd name="connsiteY14" fmla="*/ 1421130 h 3122295"/>
              <a:gd name="connsiteX15" fmla="*/ 658178 w 993458"/>
              <a:gd name="connsiteY15" fmla="*/ 1470660 h 3122295"/>
              <a:gd name="connsiteX16" fmla="*/ 631508 w 993458"/>
              <a:gd name="connsiteY16" fmla="*/ 1543050 h 3122295"/>
              <a:gd name="connsiteX17" fmla="*/ 581978 w 993458"/>
              <a:gd name="connsiteY17" fmla="*/ 1619250 h 3122295"/>
              <a:gd name="connsiteX18" fmla="*/ 471488 w 993458"/>
              <a:gd name="connsiteY18" fmla="*/ 1729740 h 3122295"/>
              <a:gd name="connsiteX19" fmla="*/ 421958 w 993458"/>
              <a:gd name="connsiteY19" fmla="*/ 1794510 h 3122295"/>
              <a:gd name="connsiteX20" fmla="*/ 399098 w 993458"/>
              <a:gd name="connsiteY20" fmla="*/ 2034540 h 3122295"/>
              <a:gd name="connsiteX21" fmla="*/ 360998 w 993458"/>
              <a:gd name="connsiteY21" fmla="*/ 2312670 h 3122295"/>
              <a:gd name="connsiteX22" fmla="*/ 307658 w 993458"/>
              <a:gd name="connsiteY22" fmla="*/ 2446020 h 3122295"/>
              <a:gd name="connsiteX23" fmla="*/ 235268 w 993458"/>
              <a:gd name="connsiteY23" fmla="*/ 2621280 h 3122295"/>
              <a:gd name="connsiteX24" fmla="*/ 96203 w 993458"/>
              <a:gd name="connsiteY24" fmla="*/ 2832736 h 3122295"/>
              <a:gd name="connsiteX25" fmla="*/ 0 w 993458"/>
              <a:gd name="connsiteY25" fmla="*/ 3122295 h 3122295"/>
              <a:gd name="connsiteX0" fmla="*/ 990013 w 993823"/>
              <a:gd name="connsiteY0" fmla="*/ 0 h 3122295"/>
              <a:gd name="connsiteX1" fmla="*/ 993823 w 993823"/>
              <a:gd name="connsiteY1" fmla="*/ 76200 h 3122295"/>
              <a:gd name="connsiteX2" fmla="*/ 982393 w 993823"/>
              <a:gd name="connsiteY2" fmla="*/ 121920 h 3122295"/>
              <a:gd name="connsiteX3" fmla="*/ 856663 w 993823"/>
              <a:gd name="connsiteY3" fmla="*/ 220980 h 3122295"/>
              <a:gd name="connsiteX4" fmla="*/ 730933 w 993823"/>
              <a:gd name="connsiteY4" fmla="*/ 182880 h 3122295"/>
              <a:gd name="connsiteX5" fmla="*/ 708073 w 993823"/>
              <a:gd name="connsiteY5" fmla="*/ 182880 h 3122295"/>
              <a:gd name="connsiteX6" fmla="*/ 673783 w 993823"/>
              <a:gd name="connsiteY6" fmla="*/ 205740 h 3122295"/>
              <a:gd name="connsiteX7" fmla="*/ 662353 w 993823"/>
              <a:gd name="connsiteY7" fmla="*/ 247650 h 3122295"/>
              <a:gd name="connsiteX8" fmla="*/ 673783 w 993823"/>
              <a:gd name="connsiteY8" fmla="*/ 308610 h 3122295"/>
              <a:gd name="connsiteX9" fmla="*/ 681403 w 993823"/>
              <a:gd name="connsiteY9" fmla="*/ 438150 h 3122295"/>
              <a:gd name="connsiteX10" fmla="*/ 708073 w 993823"/>
              <a:gd name="connsiteY10" fmla="*/ 563880 h 3122295"/>
              <a:gd name="connsiteX11" fmla="*/ 658543 w 993823"/>
              <a:gd name="connsiteY11" fmla="*/ 784860 h 3122295"/>
              <a:gd name="connsiteX12" fmla="*/ 643303 w 993823"/>
              <a:gd name="connsiteY12" fmla="*/ 944880 h 3122295"/>
              <a:gd name="connsiteX13" fmla="*/ 612823 w 993823"/>
              <a:gd name="connsiteY13" fmla="*/ 1158240 h 3122295"/>
              <a:gd name="connsiteX14" fmla="*/ 647113 w 993823"/>
              <a:gd name="connsiteY14" fmla="*/ 1421130 h 3122295"/>
              <a:gd name="connsiteX15" fmla="*/ 658543 w 993823"/>
              <a:gd name="connsiteY15" fmla="*/ 1470660 h 3122295"/>
              <a:gd name="connsiteX16" fmla="*/ 631873 w 993823"/>
              <a:gd name="connsiteY16" fmla="*/ 1543050 h 3122295"/>
              <a:gd name="connsiteX17" fmla="*/ 582343 w 993823"/>
              <a:gd name="connsiteY17" fmla="*/ 1619250 h 3122295"/>
              <a:gd name="connsiteX18" fmla="*/ 471853 w 993823"/>
              <a:gd name="connsiteY18" fmla="*/ 1729740 h 3122295"/>
              <a:gd name="connsiteX19" fmla="*/ 422323 w 993823"/>
              <a:gd name="connsiteY19" fmla="*/ 1794510 h 3122295"/>
              <a:gd name="connsiteX20" fmla="*/ 399463 w 993823"/>
              <a:gd name="connsiteY20" fmla="*/ 2034540 h 3122295"/>
              <a:gd name="connsiteX21" fmla="*/ 361363 w 993823"/>
              <a:gd name="connsiteY21" fmla="*/ 2312670 h 3122295"/>
              <a:gd name="connsiteX22" fmla="*/ 308023 w 993823"/>
              <a:gd name="connsiteY22" fmla="*/ 2446020 h 3122295"/>
              <a:gd name="connsiteX23" fmla="*/ 235633 w 993823"/>
              <a:gd name="connsiteY23" fmla="*/ 2621280 h 3122295"/>
              <a:gd name="connsiteX24" fmla="*/ 96568 w 993823"/>
              <a:gd name="connsiteY24" fmla="*/ 2832736 h 3122295"/>
              <a:gd name="connsiteX25" fmla="*/ 365 w 993823"/>
              <a:gd name="connsiteY25" fmla="*/ 3122295 h 3122295"/>
              <a:gd name="connsiteX0" fmla="*/ 990134 w 993944"/>
              <a:gd name="connsiteY0" fmla="*/ 0 h 3122295"/>
              <a:gd name="connsiteX1" fmla="*/ 993944 w 993944"/>
              <a:gd name="connsiteY1" fmla="*/ 76200 h 3122295"/>
              <a:gd name="connsiteX2" fmla="*/ 982514 w 993944"/>
              <a:gd name="connsiteY2" fmla="*/ 121920 h 3122295"/>
              <a:gd name="connsiteX3" fmla="*/ 856784 w 993944"/>
              <a:gd name="connsiteY3" fmla="*/ 220980 h 3122295"/>
              <a:gd name="connsiteX4" fmla="*/ 731054 w 993944"/>
              <a:gd name="connsiteY4" fmla="*/ 182880 h 3122295"/>
              <a:gd name="connsiteX5" fmla="*/ 708194 w 993944"/>
              <a:gd name="connsiteY5" fmla="*/ 182880 h 3122295"/>
              <a:gd name="connsiteX6" fmla="*/ 673904 w 993944"/>
              <a:gd name="connsiteY6" fmla="*/ 205740 h 3122295"/>
              <a:gd name="connsiteX7" fmla="*/ 662474 w 993944"/>
              <a:gd name="connsiteY7" fmla="*/ 247650 h 3122295"/>
              <a:gd name="connsiteX8" fmla="*/ 673904 w 993944"/>
              <a:gd name="connsiteY8" fmla="*/ 308610 h 3122295"/>
              <a:gd name="connsiteX9" fmla="*/ 681524 w 993944"/>
              <a:gd name="connsiteY9" fmla="*/ 438150 h 3122295"/>
              <a:gd name="connsiteX10" fmla="*/ 708194 w 993944"/>
              <a:gd name="connsiteY10" fmla="*/ 563880 h 3122295"/>
              <a:gd name="connsiteX11" fmla="*/ 658664 w 993944"/>
              <a:gd name="connsiteY11" fmla="*/ 784860 h 3122295"/>
              <a:gd name="connsiteX12" fmla="*/ 643424 w 993944"/>
              <a:gd name="connsiteY12" fmla="*/ 944880 h 3122295"/>
              <a:gd name="connsiteX13" fmla="*/ 612944 w 993944"/>
              <a:gd name="connsiteY13" fmla="*/ 1158240 h 3122295"/>
              <a:gd name="connsiteX14" fmla="*/ 647234 w 993944"/>
              <a:gd name="connsiteY14" fmla="*/ 1421130 h 3122295"/>
              <a:gd name="connsiteX15" fmla="*/ 658664 w 993944"/>
              <a:gd name="connsiteY15" fmla="*/ 1470660 h 3122295"/>
              <a:gd name="connsiteX16" fmla="*/ 631994 w 993944"/>
              <a:gd name="connsiteY16" fmla="*/ 1543050 h 3122295"/>
              <a:gd name="connsiteX17" fmla="*/ 582464 w 993944"/>
              <a:gd name="connsiteY17" fmla="*/ 1619250 h 3122295"/>
              <a:gd name="connsiteX18" fmla="*/ 471974 w 993944"/>
              <a:gd name="connsiteY18" fmla="*/ 1729740 h 3122295"/>
              <a:gd name="connsiteX19" fmla="*/ 422444 w 993944"/>
              <a:gd name="connsiteY19" fmla="*/ 1794510 h 3122295"/>
              <a:gd name="connsiteX20" fmla="*/ 399584 w 993944"/>
              <a:gd name="connsiteY20" fmla="*/ 2034540 h 3122295"/>
              <a:gd name="connsiteX21" fmla="*/ 361484 w 993944"/>
              <a:gd name="connsiteY21" fmla="*/ 2312670 h 3122295"/>
              <a:gd name="connsiteX22" fmla="*/ 308144 w 993944"/>
              <a:gd name="connsiteY22" fmla="*/ 2446020 h 3122295"/>
              <a:gd name="connsiteX23" fmla="*/ 235754 w 993944"/>
              <a:gd name="connsiteY23" fmla="*/ 2621280 h 3122295"/>
              <a:gd name="connsiteX24" fmla="*/ 96689 w 993944"/>
              <a:gd name="connsiteY24" fmla="*/ 2832736 h 3122295"/>
              <a:gd name="connsiteX25" fmla="*/ 486 w 993944"/>
              <a:gd name="connsiteY25" fmla="*/ 3122295 h 3122295"/>
              <a:gd name="connsiteX0" fmla="*/ 989648 w 993458"/>
              <a:gd name="connsiteY0" fmla="*/ 0 h 3122295"/>
              <a:gd name="connsiteX1" fmla="*/ 993458 w 993458"/>
              <a:gd name="connsiteY1" fmla="*/ 76200 h 3122295"/>
              <a:gd name="connsiteX2" fmla="*/ 982028 w 993458"/>
              <a:gd name="connsiteY2" fmla="*/ 121920 h 3122295"/>
              <a:gd name="connsiteX3" fmla="*/ 856298 w 993458"/>
              <a:gd name="connsiteY3" fmla="*/ 220980 h 3122295"/>
              <a:gd name="connsiteX4" fmla="*/ 730568 w 993458"/>
              <a:gd name="connsiteY4" fmla="*/ 182880 h 3122295"/>
              <a:gd name="connsiteX5" fmla="*/ 707708 w 993458"/>
              <a:gd name="connsiteY5" fmla="*/ 182880 h 3122295"/>
              <a:gd name="connsiteX6" fmla="*/ 673418 w 993458"/>
              <a:gd name="connsiteY6" fmla="*/ 205740 h 3122295"/>
              <a:gd name="connsiteX7" fmla="*/ 661988 w 993458"/>
              <a:gd name="connsiteY7" fmla="*/ 247650 h 3122295"/>
              <a:gd name="connsiteX8" fmla="*/ 673418 w 993458"/>
              <a:gd name="connsiteY8" fmla="*/ 308610 h 3122295"/>
              <a:gd name="connsiteX9" fmla="*/ 681038 w 993458"/>
              <a:gd name="connsiteY9" fmla="*/ 438150 h 3122295"/>
              <a:gd name="connsiteX10" fmla="*/ 707708 w 993458"/>
              <a:gd name="connsiteY10" fmla="*/ 563880 h 3122295"/>
              <a:gd name="connsiteX11" fmla="*/ 658178 w 993458"/>
              <a:gd name="connsiteY11" fmla="*/ 784860 h 3122295"/>
              <a:gd name="connsiteX12" fmla="*/ 642938 w 993458"/>
              <a:gd name="connsiteY12" fmla="*/ 944880 h 3122295"/>
              <a:gd name="connsiteX13" fmla="*/ 612458 w 993458"/>
              <a:gd name="connsiteY13" fmla="*/ 1158240 h 3122295"/>
              <a:gd name="connsiteX14" fmla="*/ 646748 w 993458"/>
              <a:gd name="connsiteY14" fmla="*/ 1421130 h 3122295"/>
              <a:gd name="connsiteX15" fmla="*/ 658178 w 993458"/>
              <a:gd name="connsiteY15" fmla="*/ 1470660 h 3122295"/>
              <a:gd name="connsiteX16" fmla="*/ 631508 w 993458"/>
              <a:gd name="connsiteY16" fmla="*/ 1543050 h 3122295"/>
              <a:gd name="connsiteX17" fmla="*/ 581978 w 993458"/>
              <a:gd name="connsiteY17" fmla="*/ 1619250 h 3122295"/>
              <a:gd name="connsiteX18" fmla="*/ 471488 w 993458"/>
              <a:gd name="connsiteY18" fmla="*/ 1729740 h 3122295"/>
              <a:gd name="connsiteX19" fmla="*/ 421958 w 993458"/>
              <a:gd name="connsiteY19" fmla="*/ 1794510 h 3122295"/>
              <a:gd name="connsiteX20" fmla="*/ 399098 w 993458"/>
              <a:gd name="connsiteY20" fmla="*/ 2034540 h 3122295"/>
              <a:gd name="connsiteX21" fmla="*/ 360998 w 993458"/>
              <a:gd name="connsiteY21" fmla="*/ 2312670 h 3122295"/>
              <a:gd name="connsiteX22" fmla="*/ 307658 w 993458"/>
              <a:gd name="connsiteY22" fmla="*/ 2446020 h 3122295"/>
              <a:gd name="connsiteX23" fmla="*/ 235268 w 993458"/>
              <a:gd name="connsiteY23" fmla="*/ 2621280 h 3122295"/>
              <a:gd name="connsiteX24" fmla="*/ 96203 w 993458"/>
              <a:gd name="connsiteY24" fmla="*/ 2832736 h 3122295"/>
              <a:gd name="connsiteX25" fmla="*/ 0 w 993458"/>
              <a:gd name="connsiteY25" fmla="*/ 3122295 h 312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93458" h="3122295">
                <a:moveTo>
                  <a:pt x="989648" y="0"/>
                </a:moveTo>
                <a:lnTo>
                  <a:pt x="993458" y="76200"/>
                </a:lnTo>
                <a:lnTo>
                  <a:pt x="982028" y="121920"/>
                </a:lnTo>
                <a:lnTo>
                  <a:pt x="856298" y="220980"/>
                </a:lnTo>
                <a:lnTo>
                  <a:pt x="730568" y="182880"/>
                </a:lnTo>
                <a:lnTo>
                  <a:pt x="707708" y="182880"/>
                </a:lnTo>
                <a:lnTo>
                  <a:pt x="673418" y="205740"/>
                </a:lnTo>
                <a:lnTo>
                  <a:pt x="661988" y="247650"/>
                </a:lnTo>
                <a:lnTo>
                  <a:pt x="673418" y="308610"/>
                </a:lnTo>
                <a:lnTo>
                  <a:pt x="681038" y="438150"/>
                </a:lnTo>
                <a:lnTo>
                  <a:pt x="707708" y="563880"/>
                </a:lnTo>
                <a:lnTo>
                  <a:pt x="658178" y="784860"/>
                </a:lnTo>
                <a:lnTo>
                  <a:pt x="642938" y="944880"/>
                </a:lnTo>
                <a:lnTo>
                  <a:pt x="612458" y="1158240"/>
                </a:lnTo>
                <a:lnTo>
                  <a:pt x="646748" y="1421130"/>
                </a:lnTo>
                <a:lnTo>
                  <a:pt x="658178" y="1470660"/>
                </a:lnTo>
                <a:lnTo>
                  <a:pt x="631508" y="1543050"/>
                </a:lnTo>
                <a:lnTo>
                  <a:pt x="581978" y="1619250"/>
                </a:lnTo>
                <a:lnTo>
                  <a:pt x="471488" y="1729740"/>
                </a:lnTo>
                <a:lnTo>
                  <a:pt x="421958" y="1794510"/>
                </a:lnTo>
                <a:lnTo>
                  <a:pt x="399098" y="2034540"/>
                </a:lnTo>
                <a:lnTo>
                  <a:pt x="360998" y="2312670"/>
                </a:lnTo>
                <a:lnTo>
                  <a:pt x="307658" y="2446020"/>
                </a:lnTo>
                <a:lnTo>
                  <a:pt x="235268" y="2621280"/>
                </a:lnTo>
                <a:cubicBezTo>
                  <a:pt x="168276" y="2682240"/>
                  <a:pt x="144145" y="2767013"/>
                  <a:pt x="96203" y="2832736"/>
                </a:cubicBezTo>
                <a:cubicBezTo>
                  <a:pt x="45085" y="2938781"/>
                  <a:pt x="32068" y="3021013"/>
                  <a:pt x="0" y="3122295"/>
                </a:cubicBezTo>
              </a:path>
            </a:pathLst>
          </a:custGeom>
          <a:noFill/>
          <a:ln w="6350">
            <a:solidFill>
              <a:schemeClr val="tx1">
                <a:alpha val="2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6" name="צורה חופשית 85"/>
          <p:cNvSpPr/>
          <p:nvPr/>
        </p:nvSpPr>
        <p:spPr>
          <a:xfrm>
            <a:off x="8057364" y="4533304"/>
            <a:ext cx="3492415" cy="1676718"/>
          </a:xfrm>
          <a:custGeom>
            <a:avLst/>
            <a:gdLst>
              <a:gd name="connsiteX0" fmla="*/ 0 w 2967990"/>
              <a:gd name="connsiteY0" fmla="*/ 0 h 1424940"/>
              <a:gd name="connsiteX1" fmla="*/ 53340 w 2967990"/>
              <a:gd name="connsiteY1" fmla="*/ 76200 h 1424940"/>
              <a:gd name="connsiteX2" fmla="*/ 91440 w 2967990"/>
              <a:gd name="connsiteY2" fmla="*/ 91440 h 1424940"/>
              <a:gd name="connsiteX3" fmla="*/ 175260 w 2967990"/>
              <a:gd name="connsiteY3" fmla="*/ 99060 h 1424940"/>
              <a:gd name="connsiteX4" fmla="*/ 236220 w 2967990"/>
              <a:gd name="connsiteY4" fmla="*/ 140970 h 1424940"/>
              <a:gd name="connsiteX5" fmla="*/ 403860 w 2967990"/>
              <a:gd name="connsiteY5" fmla="*/ 220980 h 1424940"/>
              <a:gd name="connsiteX6" fmla="*/ 426720 w 2967990"/>
              <a:gd name="connsiteY6" fmla="*/ 274320 h 1424940"/>
              <a:gd name="connsiteX7" fmla="*/ 419100 w 2967990"/>
              <a:gd name="connsiteY7" fmla="*/ 346710 h 1424940"/>
              <a:gd name="connsiteX8" fmla="*/ 426720 w 2967990"/>
              <a:gd name="connsiteY8" fmla="*/ 419100 h 1424940"/>
              <a:gd name="connsiteX9" fmla="*/ 453390 w 2967990"/>
              <a:gd name="connsiteY9" fmla="*/ 441960 h 1424940"/>
              <a:gd name="connsiteX10" fmla="*/ 750570 w 2967990"/>
              <a:gd name="connsiteY10" fmla="*/ 529590 h 1424940"/>
              <a:gd name="connsiteX11" fmla="*/ 800100 w 2967990"/>
              <a:gd name="connsiteY11" fmla="*/ 567690 h 1424940"/>
              <a:gd name="connsiteX12" fmla="*/ 815340 w 2967990"/>
              <a:gd name="connsiteY12" fmla="*/ 636270 h 1424940"/>
              <a:gd name="connsiteX13" fmla="*/ 838200 w 2967990"/>
              <a:gd name="connsiteY13" fmla="*/ 746760 h 1424940"/>
              <a:gd name="connsiteX14" fmla="*/ 864870 w 2967990"/>
              <a:gd name="connsiteY14" fmla="*/ 784860 h 1424940"/>
              <a:gd name="connsiteX15" fmla="*/ 994410 w 2967990"/>
              <a:gd name="connsiteY15" fmla="*/ 830580 h 1424940"/>
              <a:gd name="connsiteX16" fmla="*/ 1074420 w 2967990"/>
              <a:gd name="connsiteY16" fmla="*/ 918210 h 1424940"/>
              <a:gd name="connsiteX17" fmla="*/ 1120140 w 2967990"/>
              <a:gd name="connsiteY17" fmla="*/ 933450 h 1424940"/>
              <a:gd name="connsiteX18" fmla="*/ 1287780 w 2967990"/>
              <a:gd name="connsiteY18" fmla="*/ 971550 h 1424940"/>
              <a:gd name="connsiteX19" fmla="*/ 1447800 w 2967990"/>
              <a:gd name="connsiteY19" fmla="*/ 1002030 h 1424940"/>
              <a:gd name="connsiteX20" fmla="*/ 1569720 w 2967990"/>
              <a:gd name="connsiteY20" fmla="*/ 1062990 h 1424940"/>
              <a:gd name="connsiteX21" fmla="*/ 1680210 w 2967990"/>
              <a:gd name="connsiteY21" fmla="*/ 1135380 h 1424940"/>
              <a:gd name="connsiteX22" fmla="*/ 1844040 w 2967990"/>
              <a:gd name="connsiteY22" fmla="*/ 1127760 h 1424940"/>
              <a:gd name="connsiteX23" fmla="*/ 1962150 w 2967990"/>
              <a:gd name="connsiteY23" fmla="*/ 1127760 h 1424940"/>
              <a:gd name="connsiteX24" fmla="*/ 2106930 w 2967990"/>
              <a:gd name="connsiteY24" fmla="*/ 1181100 h 1424940"/>
              <a:gd name="connsiteX25" fmla="*/ 2202180 w 2967990"/>
              <a:gd name="connsiteY25" fmla="*/ 1234440 h 1424940"/>
              <a:gd name="connsiteX26" fmla="*/ 2434590 w 2967990"/>
              <a:gd name="connsiteY26" fmla="*/ 1276350 h 1424940"/>
              <a:gd name="connsiteX27" fmla="*/ 2518410 w 2967990"/>
              <a:gd name="connsiteY27" fmla="*/ 1299210 h 1424940"/>
              <a:gd name="connsiteX28" fmla="*/ 2560320 w 2967990"/>
              <a:gd name="connsiteY28" fmla="*/ 1325880 h 1424940"/>
              <a:gd name="connsiteX29" fmla="*/ 2678430 w 2967990"/>
              <a:gd name="connsiteY29" fmla="*/ 1379220 h 1424940"/>
              <a:gd name="connsiteX30" fmla="*/ 2800350 w 2967990"/>
              <a:gd name="connsiteY30" fmla="*/ 1402080 h 1424940"/>
              <a:gd name="connsiteX31" fmla="*/ 2933700 w 2967990"/>
              <a:gd name="connsiteY31" fmla="*/ 1424940 h 1424940"/>
              <a:gd name="connsiteX32" fmla="*/ 2967990 w 2967990"/>
              <a:gd name="connsiteY32" fmla="*/ 141732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7990" h="1424940">
                <a:moveTo>
                  <a:pt x="0" y="0"/>
                </a:moveTo>
                <a:lnTo>
                  <a:pt x="53340" y="76200"/>
                </a:lnTo>
                <a:lnTo>
                  <a:pt x="91440" y="91440"/>
                </a:lnTo>
                <a:lnTo>
                  <a:pt x="175260" y="99060"/>
                </a:lnTo>
                <a:lnTo>
                  <a:pt x="236220" y="140970"/>
                </a:lnTo>
                <a:lnTo>
                  <a:pt x="403860" y="220980"/>
                </a:lnTo>
                <a:lnTo>
                  <a:pt x="426720" y="274320"/>
                </a:lnTo>
                <a:lnTo>
                  <a:pt x="419100" y="346710"/>
                </a:lnTo>
                <a:lnTo>
                  <a:pt x="426720" y="419100"/>
                </a:lnTo>
                <a:lnTo>
                  <a:pt x="453390" y="441960"/>
                </a:lnTo>
                <a:lnTo>
                  <a:pt x="750570" y="529590"/>
                </a:lnTo>
                <a:lnTo>
                  <a:pt x="800100" y="567690"/>
                </a:lnTo>
                <a:lnTo>
                  <a:pt x="815340" y="636270"/>
                </a:lnTo>
                <a:lnTo>
                  <a:pt x="838200" y="746760"/>
                </a:lnTo>
                <a:lnTo>
                  <a:pt x="864870" y="784860"/>
                </a:lnTo>
                <a:lnTo>
                  <a:pt x="994410" y="830580"/>
                </a:lnTo>
                <a:lnTo>
                  <a:pt x="1074420" y="918210"/>
                </a:lnTo>
                <a:lnTo>
                  <a:pt x="1120140" y="933450"/>
                </a:lnTo>
                <a:lnTo>
                  <a:pt x="1287780" y="971550"/>
                </a:lnTo>
                <a:lnTo>
                  <a:pt x="1447800" y="1002030"/>
                </a:lnTo>
                <a:lnTo>
                  <a:pt x="1569720" y="1062990"/>
                </a:lnTo>
                <a:lnTo>
                  <a:pt x="1680210" y="1135380"/>
                </a:lnTo>
                <a:lnTo>
                  <a:pt x="1844040" y="1127760"/>
                </a:lnTo>
                <a:lnTo>
                  <a:pt x="1962150" y="1127760"/>
                </a:lnTo>
                <a:lnTo>
                  <a:pt x="2106930" y="1181100"/>
                </a:lnTo>
                <a:lnTo>
                  <a:pt x="2202180" y="1234440"/>
                </a:lnTo>
                <a:lnTo>
                  <a:pt x="2434590" y="1276350"/>
                </a:lnTo>
                <a:lnTo>
                  <a:pt x="2518410" y="1299210"/>
                </a:lnTo>
                <a:lnTo>
                  <a:pt x="2560320" y="1325880"/>
                </a:lnTo>
                <a:lnTo>
                  <a:pt x="2678430" y="1379220"/>
                </a:lnTo>
                <a:lnTo>
                  <a:pt x="2800350" y="1402080"/>
                </a:lnTo>
                <a:lnTo>
                  <a:pt x="2933700" y="1424940"/>
                </a:lnTo>
                <a:lnTo>
                  <a:pt x="2967990" y="141732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7" name="צורה חופשית 86"/>
          <p:cNvSpPr/>
          <p:nvPr/>
        </p:nvSpPr>
        <p:spPr>
          <a:xfrm>
            <a:off x="9361975" y="4658833"/>
            <a:ext cx="587299" cy="291408"/>
          </a:xfrm>
          <a:custGeom>
            <a:avLst/>
            <a:gdLst>
              <a:gd name="connsiteX0" fmla="*/ 499110 w 499110"/>
              <a:gd name="connsiteY0" fmla="*/ 3810 h 247650"/>
              <a:gd name="connsiteX1" fmla="*/ 445770 w 499110"/>
              <a:gd name="connsiteY1" fmla="*/ 0 h 247650"/>
              <a:gd name="connsiteX2" fmla="*/ 121920 w 499110"/>
              <a:gd name="connsiteY2" fmla="*/ 232410 h 247650"/>
              <a:gd name="connsiteX3" fmla="*/ 99060 w 499110"/>
              <a:gd name="connsiteY3" fmla="*/ 247650 h 247650"/>
              <a:gd name="connsiteX4" fmla="*/ 76200 w 499110"/>
              <a:gd name="connsiteY4" fmla="*/ 247650 h 247650"/>
              <a:gd name="connsiteX5" fmla="*/ 0 w 499110"/>
              <a:gd name="connsiteY5" fmla="*/ 18288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110" h="247650">
                <a:moveTo>
                  <a:pt x="499110" y="3810"/>
                </a:moveTo>
                <a:lnTo>
                  <a:pt x="445770" y="0"/>
                </a:lnTo>
                <a:lnTo>
                  <a:pt x="121920" y="232410"/>
                </a:lnTo>
                <a:lnTo>
                  <a:pt x="99060" y="247650"/>
                </a:lnTo>
                <a:lnTo>
                  <a:pt x="76200" y="247650"/>
                </a:lnTo>
                <a:lnTo>
                  <a:pt x="0" y="182880"/>
                </a:lnTo>
              </a:path>
            </a:pathLst>
          </a:custGeom>
          <a:noFill/>
          <a:ln w="6350">
            <a:solidFill>
              <a:schemeClr val="tx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8" name="צורה חופשית 87"/>
          <p:cNvSpPr/>
          <p:nvPr/>
        </p:nvSpPr>
        <p:spPr>
          <a:xfrm>
            <a:off x="7740177" y="5241649"/>
            <a:ext cx="2177714" cy="1662149"/>
          </a:xfrm>
          <a:custGeom>
            <a:avLst/>
            <a:gdLst>
              <a:gd name="connsiteX0" fmla="*/ 1779270 w 1779270"/>
              <a:gd name="connsiteY0" fmla="*/ 0 h 1322070"/>
              <a:gd name="connsiteX1" fmla="*/ 1577340 w 1779270"/>
              <a:gd name="connsiteY1" fmla="*/ 34290 h 1322070"/>
              <a:gd name="connsiteX2" fmla="*/ 1508760 w 1779270"/>
              <a:gd name="connsiteY2" fmla="*/ 34290 h 1322070"/>
              <a:gd name="connsiteX3" fmla="*/ 1440180 w 1779270"/>
              <a:gd name="connsiteY3" fmla="*/ 26670 h 1322070"/>
              <a:gd name="connsiteX4" fmla="*/ 1405890 w 1779270"/>
              <a:gd name="connsiteY4" fmla="*/ 34290 h 1322070"/>
              <a:gd name="connsiteX5" fmla="*/ 1329690 w 1779270"/>
              <a:gd name="connsiteY5" fmla="*/ 118110 h 1322070"/>
              <a:gd name="connsiteX6" fmla="*/ 1295400 w 1779270"/>
              <a:gd name="connsiteY6" fmla="*/ 152400 h 1322070"/>
              <a:gd name="connsiteX7" fmla="*/ 1257300 w 1779270"/>
              <a:gd name="connsiteY7" fmla="*/ 160020 h 1322070"/>
              <a:gd name="connsiteX8" fmla="*/ 1154430 w 1779270"/>
              <a:gd name="connsiteY8" fmla="*/ 148590 h 1322070"/>
              <a:gd name="connsiteX9" fmla="*/ 1097280 w 1779270"/>
              <a:gd name="connsiteY9" fmla="*/ 152400 h 1322070"/>
              <a:gd name="connsiteX10" fmla="*/ 1024890 w 1779270"/>
              <a:gd name="connsiteY10" fmla="*/ 179070 h 1322070"/>
              <a:gd name="connsiteX11" fmla="*/ 1009650 w 1779270"/>
              <a:gd name="connsiteY11" fmla="*/ 251460 h 1322070"/>
              <a:gd name="connsiteX12" fmla="*/ 1009650 w 1779270"/>
              <a:gd name="connsiteY12" fmla="*/ 285750 h 1322070"/>
              <a:gd name="connsiteX13" fmla="*/ 994410 w 1779270"/>
              <a:gd name="connsiteY13" fmla="*/ 339090 h 1322070"/>
              <a:gd name="connsiteX14" fmla="*/ 952500 w 1779270"/>
              <a:gd name="connsiteY14" fmla="*/ 384810 h 1322070"/>
              <a:gd name="connsiteX15" fmla="*/ 952500 w 1779270"/>
              <a:gd name="connsiteY15" fmla="*/ 419100 h 1322070"/>
              <a:gd name="connsiteX16" fmla="*/ 937260 w 1779270"/>
              <a:gd name="connsiteY16" fmla="*/ 499110 h 1322070"/>
              <a:gd name="connsiteX17" fmla="*/ 887730 w 1779270"/>
              <a:gd name="connsiteY17" fmla="*/ 533400 h 1322070"/>
              <a:gd name="connsiteX18" fmla="*/ 788670 w 1779270"/>
              <a:gd name="connsiteY18" fmla="*/ 594360 h 1322070"/>
              <a:gd name="connsiteX19" fmla="*/ 723900 w 1779270"/>
              <a:gd name="connsiteY19" fmla="*/ 697230 h 1322070"/>
              <a:gd name="connsiteX20" fmla="*/ 697230 w 1779270"/>
              <a:gd name="connsiteY20" fmla="*/ 754380 h 1322070"/>
              <a:gd name="connsiteX21" fmla="*/ 632460 w 1779270"/>
              <a:gd name="connsiteY21" fmla="*/ 815340 h 1322070"/>
              <a:gd name="connsiteX22" fmla="*/ 472440 w 1779270"/>
              <a:gd name="connsiteY22" fmla="*/ 868680 h 1322070"/>
              <a:gd name="connsiteX23" fmla="*/ 445770 w 1779270"/>
              <a:gd name="connsiteY23" fmla="*/ 883920 h 1322070"/>
              <a:gd name="connsiteX24" fmla="*/ 110490 w 1779270"/>
              <a:gd name="connsiteY24" fmla="*/ 1230630 h 1322070"/>
              <a:gd name="connsiteX25" fmla="*/ 41910 w 1779270"/>
              <a:gd name="connsiteY25" fmla="*/ 1280160 h 1322070"/>
              <a:gd name="connsiteX26" fmla="*/ 0 w 1779270"/>
              <a:gd name="connsiteY26" fmla="*/ 1322070 h 1322070"/>
              <a:gd name="connsiteX0" fmla="*/ 1850707 w 1850707"/>
              <a:gd name="connsiteY0" fmla="*/ 0 h 1412558"/>
              <a:gd name="connsiteX1" fmla="*/ 1648777 w 1850707"/>
              <a:gd name="connsiteY1" fmla="*/ 34290 h 1412558"/>
              <a:gd name="connsiteX2" fmla="*/ 1580197 w 1850707"/>
              <a:gd name="connsiteY2" fmla="*/ 34290 h 1412558"/>
              <a:gd name="connsiteX3" fmla="*/ 1511617 w 1850707"/>
              <a:gd name="connsiteY3" fmla="*/ 26670 h 1412558"/>
              <a:gd name="connsiteX4" fmla="*/ 1477327 w 1850707"/>
              <a:gd name="connsiteY4" fmla="*/ 34290 h 1412558"/>
              <a:gd name="connsiteX5" fmla="*/ 1401127 w 1850707"/>
              <a:gd name="connsiteY5" fmla="*/ 118110 h 1412558"/>
              <a:gd name="connsiteX6" fmla="*/ 1366837 w 1850707"/>
              <a:gd name="connsiteY6" fmla="*/ 152400 h 1412558"/>
              <a:gd name="connsiteX7" fmla="*/ 1328737 w 1850707"/>
              <a:gd name="connsiteY7" fmla="*/ 160020 h 1412558"/>
              <a:gd name="connsiteX8" fmla="*/ 1225867 w 1850707"/>
              <a:gd name="connsiteY8" fmla="*/ 148590 h 1412558"/>
              <a:gd name="connsiteX9" fmla="*/ 1168717 w 1850707"/>
              <a:gd name="connsiteY9" fmla="*/ 152400 h 1412558"/>
              <a:gd name="connsiteX10" fmla="*/ 1096327 w 1850707"/>
              <a:gd name="connsiteY10" fmla="*/ 179070 h 1412558"/>
              <a:gd name="connsiteX11" fmla="*/ 1081087 w 1850707"/>
              <a:gd name="connsiteY11" fmla="*/ 251460 h 1412558"/>
              <a:gd name="connsiteX12" fmla="*/ 1081087 w 1850707"/>
              <a:gd name="connsiteY12" fmla="*/ 285750 h 1412558"/>
              <a:gd name="connsiteX13" fmla="*/ 1065847 w 1850707"/>
              <a:gd name="connsiteY13" fmla="*/ 339090 h 1412558"/>
              <a:gd name="connsiteX14" fmla="*/ 1023937 w 1850707"/>
              <a:gd name="connsiteY14" fmla="*/ 384810 h 1412558"/>
              <a:gd name="connsiteX15" fmla="*/ 1023937 w 1850707"/>
              <a:gd name="connsiteY15" fmla="*/ 419100 h 1412558"/>
              <a:gd name="connsiteX16" fmla="*/ 1008697 w 1850707"/>
              <a:gd name="connsiteY16" fmla="*/ 499110 h 1412558"/>
              <a:gd name="connsiteX17" fmla="*/ 959167 w 1850707"/>
              <a:gd name="connsiteY17" fmla="*/ 533400 h 1412558"/>
              <a:gd name="connsiteX18" fmla="*/ 860107 w 1850707"/>
              <a:gd name="connsiteY18" fmla="*/ 594360 h 1412558"/>
              <a:gd name="connsiteX19" fmla="*/ 795337 w 1850707"/>
              <a:gd name="connsiteY19" fmla="*/ 697230 h 1412558"/>
              <a:gd name="connsiteX20" fmla="*/ 768667 w 1850707"/>
              <a:gd name="connsiteY20" fmla="*/ 754380 h 1412558"/>
              <a:gd name="connsiteX21" fmla="*/ 703897 w 1850707"/>
              <a:gd name="connsiteY21" fmla="*/ 815340 h 1412558"/>
              <a:gd name="connsiteX22" fmla="*/ 543877 w 1850707"/>
              <a:gd name="connsiteY22" fmla="*/ 868680 h 1412558"/>
              <a:gd name="connsiteX23" fmla="*/ 517207 w 1850707"/>
              <a:gd name="connsiteY23" fmla="*/ 883920 h 1412558"/>
              <a:gd name="connsiteX24" fmla="*/ 181927 w 1850707"/>
              <a:gd name="connsiteY24" fmla="*/ 1230630 h 1412558"/>
              <a:gd name="connsiteX25" fmla="*/ 113347 w 1850707"/>
              <a:gd name="connsiteY25" fmla="*/ 1280160 h 1412558"/>
              <a:gd name="connsiteX26" fmla="*/ 0 w 1850707"/>
              <a:gd name="connsiteY26" fmla="*/ 1412558 h 14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0707" h="1412558">
                <a:moveTo>
                  <a:pt x="1850707" y="0"/>
                </a:moveTo>
                <a:lnTo>
                  <a:pt x="1648777" y="34290"/>
                </a:lnTo>
                <a:lnTo>
                  <a:pt x="1580197" y="34290"/>
                </a:lnTo>
                <a:lnTo>
                  <a:pt x="1511617" y="26670"/>
                </a:lnTo>
                <a:lnTo>
                  <a:pt x="1477327" y="34290"/>
                </a:lnTo>
                <a:lnTo>
                  <a:pt x="1401127" y="118110"/>
                </a:lnTo>
                <a:lnTo>
                  <a:pt x="1366837" y="152400"/>
                </a:lnTo>
                <a:lnTo>
                  <a:pt x="1328737" y="160020"/>
                </a:lnTo>
                <a:lnTo>
                  <a:pt x="1225867" y="148590"/>
                </a:lnTo>
                <a:lnTo>
                  <a:pt x="1168717" y="152400"/>
                </a:lnTo>
                <a:lnTo>
                  <a:pt x="1096327" y="179070"/>
                </a:lnTo>
                <a:lnTo>
                  <a:pt x="1081087" y="251460"/>
                </a:lnTo>
                <a:lnTo>
                  <a:pt x="1081087" y="285750"/>
                </a:lnTo>
                <a:lnTo>
                  <a:pt x="1065847" y="339090"/>
                </a:lnTo>
                <a:lnTo>
                  <a:pt x="1023937" y="384810"/>
                </a:lnTo>
                <a:lnTo>
                  <a:pt x="1023937" y="419100"/>
                </a:lnTo>
                <a:lnTo>
                  <a:pt x="1008697" y="499110"/>
                </a:lnTo>
                <a:lnTo>
                  <a:pt x="959167" y="533400"/>
                </a:lnTo>
                <a:lnTo>
                  <a:pt x="860107" y="594360"/>
                </a:lnTo>
                <a:lnTo>
                  <a:pt x="795337" y="697230"/>
                </a:lnTo>
                <a:lnTo>
                  <a:pt x="768667" y="754380"/>
                </a:lnTo>
                <a:lnTo>
                  <a:pt x="703897" y="815340"/>
                </a:lnTo>
                <a:lnTo>
                  <a:pt x="543877" y="868680"/>
                </a:lnTo>
                <a:lnTo>
                  <a:pt x="517207" y="883920"/>
                </a:lnTo>
                <a:lnTo>
                  <a:pt x="181927" y="1230630"/>
                </a:lnTo>
                <a:lnTo>
                  <a:pt x="113347" y="1280160"/>
                </a:lnTo>
                <a:lnTo>
                  <a:pt x="0" y="1412558"/>
                </a:lnTo>
              </a:path>
            </a:pathLst>
          </a:custGeom>
          <a:noFill/>
          <a:ln w="6350">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9" name="צורה חופשית 88"/>
          <p:cNvSpPr/>
          <p:nvPr/>
        </p:nvSpPr>
        <p:spPr>
          <a:xfrm>
            <a:off x="9794605" y="5860333"/>
            <a:ext cx="347448" cy="1009842"/>
          </a:xfrm>
          <a:custGeom>
            <a:avLst/>
            <a:gdLst>
              <a:gd name="connsiteX0" fmla="*/ 156210 w 247650"/>
              <a:gd name="connsiteY0" fmla="*/ 0 h 777240"/>
              <a:gd name="connsiteX1" fmla="*/ 213360 w 247650"/>
              <a:gd name="connsiteY1" fmla="*/ 38100 h 777240"/>
              <a:gd name="connsiteX2" fmla="*/ 247650 w 247650"/>
              <a:gd name="connsiteY2" fmla="*/ 118110 h 777240"/>
              <a:gd name="connsiteX3" fmla="*/ 137160 w 247650"/>
              <a:gd name="connsiteY3" fmla="*/ 171450 h 777240"/>
              <a:gd name="connsiteX4" fmla="*/ 57150 w 247650"/>
              <a:gd name="connsiteY4" fmla="*/ 361950 h 777240"/>
              <a:gd name="connsiteX5" fmla="*/ 49530 w 247650"/>
              <a:gd name="connsiteY5" fmla="*/ 411480 h 777240"/>
              <a:gd name="connsiteX6" fmla="*/ 80010 w 247650"/>
              <a:gd name="connsiteY6" fmla="*/ 514350 h 777240"/>
              <a:gd name="connsiteX7" fmla="*/ 80010 w 247650"/>
              <a:gd name="connsiteY7" fmla="*/ 556260 h 777240"/>
              <a:gd name="connsiteX8" fmla="*/ 22860 w 247650"/>
              <a:gd name="connsiteY8" fmla="*/ 662940 h 777240"/>
              <a:gd name="connsiteX9" fmla="*/ 0 w 247650"/>
              <a:gd name="connsiteY9" fmla="*/ 777240 h 777240"/>
              <a:gd name="connsiteX0" fmla="*/ 203835 w 295275"/>
              <a:gd name="connsiteY0" fmla="*/ 0 h 858203"/>
              <a:gd name="connsiteX1" fmla="*/ 260985 w 295275"/>
              <a:gd name="connsiteY1" fmla="*/ 38100 h 858203"/>
              <a:gd name="connsiteX2" fmla="*/ 295275 w 295275"/>
              <a:gd name="connsiteY2" fmla="*/ 118110 h 858203"/>
              <a:gd name="connsiteX3" fmla="*/ 184785 w 295275"/>
              <a:gd name="connsiteY3" fmla="*/ 171450 h 858203"/>
              <a:gd name="connsiteX4" fmla="*/ 104775 w 295275"/>
              <a:gd name="connsiteY4" fmla="*/ 361950 h 858203"/>
              <a:gd name="connsiteX5" fmla="*/ 97155 w 295275"/>
              <a:gd name="connsiteY5" fmla="*/ 411480 h 858203"/>
              <a:gd name="connsiteX6" fmla="*/ 127635 w 295275"/>
              <a:gd name="connsiteY6" fmla="*/ 514350 h 858203"/>
              <a:gd name="connsiteX7" fmla="*/ 127635 w 295275"/>
              <a:gd name="connsiteY7" fmla="*/ 556260 h 858203"/>
              <a:gd name="connsiteX8" fmla="*/ 70485 w 295275"/>
              <a:gd name="connsiteY8" fmla="*/ 662940 h 858203"/>
              <a:gd name="connsiteX9" fmla="*/ 0 w 295275"/>
              <a:gd name="connsiteY9" fmla="*/ 858203 h 85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858203">
                <a:moveTo>
                  <a:pt x="203835" y="0"/>
                </a:moveTo>
                <a:lnTo>
                  <a:pt x="260985" y="38100"/>
                </a:lnTo>
                <a:lnTo>
                  <a:pt x="295275" y="118110"/>
                </a:lnTo>
                <a:lnTo>
                  <a:pt x="184785" y="171450"/>
                </a:lnTo>
                <a:lnTo>
                  <a:pt x="104775" y="361950"/>
                </a:lnTo>
                <a:lnTo>
                  <a:pt x="97155" y="411480"/>
                </a:lnTo>
                <a:lnTo>
                  <a:pt x="127635" y="514350"/>
                </a:lnTo>
                <a:lnTo>
                  <a:pt x="127635" y="556260"/>
                </a:lnTo>
                <a:lnTo>
                  <a:pt x="70485" y="662940"/>
                </a:lnTo>
                <a:lnTo>
                  <a:pt x="0" y="858203"/>
                </a:lnTo>
              </a:path>
            </a:pathLst>
          </a:custGeom>
          <a:noFill/>
          <a:ln w="6350">
            <a:solidFill>
              <a:schemeClr val="tx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sp>
        <p:nvSpPr>
          <p:cNvPr id="90" name="צורה חופשית 89"/>
          <p:cNvSpPr/>
          <p:nvPr/>
        </p:nvSpPr>
        <p:spPr>
          <a:xfrm>
            <a:off x="9944792" y="5869299"/>
            <a:ext cx="233126" cy="632131"/>
          </a:xfrm>
          <a:custGeom>
            <a:avLst/>
            <a:gdLst>
              <a:gd name="connsiteX0" fmla="*/ 198120 w 198120"/>
              <a:gd name="connsiteY0" fmla="*/ 0 h 537210"/>
              <a:gd name="connsiteX1" fmla="*/ 175260 w 198120"/>
              <a:gd name="connsiteY1" fmla="*/ 91440 h 537210"/>
              <a:gd name="connsiteX2" fmla="*/ 118110 w 198120"/>
              <a:gd name="connsiteY2" fmla="*/ 213360 h 537210"/>
              <a:gd name="connsiteX3" fmla="*/ 91440 w 198120"/>
              <a:gd name="connsiteY3" fmla="*/ 358140 h 537210"/>
              <a:gd name="connsiteX4" fmla="*/ 0 w 198120"/>
              <a:gd name="connsiteY4" fmla="*/ 537210 h 537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 h="537210">
                <a:moveTo>
                  <a:pt x="198120" y="0"/>
                </a:moveTo>
                <a:lnTo>
                  <a:pt x="175260" y="91440"/>
                </a:lnTo>
                <a:lnTo>
                  <a:pt x="118110" y="213360"/>
                </a:lnTo>
                <a:lnTo>
                  <a:pt x="91440" y="358140"/>
                </a:lnTo>
                <a:lnTo>
                  <a:pt x="0" y="537210"/>
                </a:lnTo>
              </a:path>
            </a:pathLst>
          </a:custGeom>
          <a:noFill/>
          <a:ln w="6350">
            <a:solidFill>
              <a:schemeClr val="tx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1" name="צורה חופשית 90"/>
          <p:cNvSpPr/>
          <p:nvPr/>
        </p:nvSpPr>
        <p:spPr>
          <a:xfrm>
            <a:off x="10926613" y="6044143"/>
            <a:ext cx="703862" cy="712829"/>
          </a:xfrm>
          <a:custGeom>
            <a:avLst/>
            <a:gdLst>
              <a:gd name="connsiteX0" fmla="*/ 0 w 598170"/>
              <a:gd name="connsiteY0" fmla="*/ 0 h 605790"/>
              <a:gd name="connsiteX1" fmla="*/ 64770 w 598170"/>
              <a:gd name="connsiteY1" fmla="*/ 49530 h 605790"/>
              <a:gd name="connsiteX2" fmla="*/ 152400 w 598170"/>
              <a:gd name="connsiteY2" fmla="*/ 198120 h 605790"/>
              <a:gd name="connsiteX3" fmla="*/ 304800 w 598170"/>
              <a:gd name="connsiteY3" fmla="*/ 384810 h 605790"/>
              <a:gd name="connsiteX4" fmla="*/ 480060 w 598170"/>
              <a:gd name="connsiteY4" fmla="*/ 502920 h 605790"/>
              <a:gd name="connsiteX5" fmla="*/ 598170 w 598170"/>
              <a:gd name="connsiteY5" fmla="*/ 605790 h 60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8170" h="605790">
                <a:moveTo>
                  <a:pt x="0" y="0"/>
                </a:moveTo>
                <a:lnTo>
                  <a:pt x="64770" y="49530"/>
                </a:lnTo>
                <a:lnTo>
                  <a:pt x="152400" y="198120"/>
                </a:lnTo>
                <a:lnTo>
                  <a:pt x="304800" y="384810"/>
                </a:lnTo>
                <a:lnTo>
                  <a:pt x="480060" y="502920"/>
                </a:lnTo>
                <a:lnTo>
                  <a:pt x="598170" y="60579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2" name="צורה חופשית 91"/>
          <p:cNvSpPr/>
          <p:nvPr/>
        </p:nvSpPr>
        <p:spPr>
          <a:xfrm>
            <a:off x="7740177" y="5241649"/>
            <a:ext cx="2177714" cy="1662149"/>
          </a:xfrm>
          <a:custGeom>
            <a:avLst/>
            <a:gdLst>
              <a:gd name="connsiteX0" fmla="*/ 1779270 w 1779270"/>
              <a:gd name="connsiteY0" fmla="*/ 0 h 1322070"/>
              <a:gd name="connsiteX1" fmla="*/ 1577340 w 1779270"/>
              <a:gd name="connsiteY1" fmla="*/ 34290 h 1322070"/>
              <a:gd name="connsiteX2" fmla="*/ 1508760 w 1779270"/>
              <a:gd name="connsiteY2" fmla="*/ 34290 h 1322070"/>
              <a:gd name="connsiteX3" fmla="*/ 1440180 w 1779270"/>
              <a:gd name="connsiteY3" fmla="*/ 26670 h 1322070"/>
              <a:gd name="connsiteX4" fmla="*/ 1405890 w 1779270"/>
              <a:gd name="connsiteY4" fmla="*/ 34290 h 1322070"/>
              <a:gd name="connsiteX5" fmla="*/ 1329690 w 1779270"/>
              <a:gd name="connsiteY5" fmla="*/ 118110 h 1322070"/>
              <a:gd name="connsiteX6" fmla="*/ 1295400 w 1779270"/>
              <a:gd name="connsiteY6" fmla="*/ 152400 h 1322070"/>
              <a:gd name="connsiteX7" fmla="*/ 1257300 w 1779270"/>
              <a:gd name="connsiteY7" fmla="*/ 160020 h 1322070"/>
              <a:gd name="connsiteX8" fmla="*/ 1154430 w 1779270"/>
              <a:gd name="connsiteY8" fmla="*/ 148590 h 1322070"/>
              <a:gd name="connsiteX9" fmla="*/ 1097280 w 1779270"/>
              <a:gd name="connsiteY9" fmla="*/ 152400 h 1322070"/>
              <a:gd name="connsiteX10" fmla="*/ 1024890 w 1779270"/>
              <a:gd name="connsiteY10" fmla="*/ 179070 h 1322070"/>
              <a:gd name="connsiteX11" fmla="*/ 1009650 w 1779270"/>
              <a:gd name="connsiteY11" fmla="*/ 251460 h 1322070"/>
              <a:gd name="connsiteX12" fmla="*/ 1009650 w 1779270"/>
              <a:gd name="connsiteY12" fmla="*/ 285750 h 1322070"/>
              <a:gd name="connsiteX13" fmla="*/ 994410 w 1779270"/>
              <a:gd name="connsiteY13" fmla="*/ 339090 h 1322070"/>
              <a:gd name="connsiteX14" fmla="*/ 952500 w 1779270"/>
              <a:gd name="connsiteY14" fmla="*/ 384810 h 1322070"/>
              <a:gd name="connsiteX15" fmla="*/ 952500 w 1779270"/>
              <a:gd name="connsiteY15" fmla="*/ 419100 h 1322070"/>
              <a:gd name="connsiteX16" fmla="*/ 937260 w 1779270"/>
              <a:gd name="connsiteY16" fmla="*/ 499110 h 1322070"/>
              <a:gd name="connsiteX17" fmla="*/ 887730 w 1779270"/>
              <a:gd name="connsiteY17" fmla="*/ 533400 h 1322070"/>
              <a:gd name="connsiteX18" fmla="*/ 788670 w 1779270"/>
              <a:gd name="connsiteY18" fmla="*/ 594360 h 1322070"/>
              <a:gd name="connsiteX19" fmla="*/ 723900 w 1779270"/>
              <a:gd name="connsiteY19" fmla="*/ 697230 h 1322070"/>
              <a:gd name="connsiteX20" fmla="*/ 697230 w 1779270"/>
              <a:gd name="connsiteY20" fmla="*/ 754380 h 1322070"/>
              <a:gd name="connsiteX21" fmla="*/ 632460 w 1779270"/>
              <a:gd name="connsiteY21" fmla="*/ 815340 h 1322070"/>
              <a:gd name="connsiteX22" fmla="*/ 472440 w 1779270"/>
              <a:gd name="connsiteY22" fmla="*/ 868680 h 1322070"/>
              <a:gd name="connsiteX23" fmla="*/ 445770 w 1779270"/>
              <a:gd name="connsiteY23" fmla="*/ 883920 h 1322070"/>
              <a:gd name="connsiteX24" fmla="*/ 110490 w 1779270"/>
              <a:gd name="connsiteY24" fmla="*/ 1230630 h 1322070"/>
              <a:gd name="connsiteX25" fmla="*/ 41910 w 1779270"/>
              <a:gd name="connsiteY25" fmla="*/ 1280160 h 1322070"/>
              <a:gd name="connsiteX26" fmla="*/ 0 w 1779270"/>
              <a:gd name="connsiteY26" fmla="*/ 1322070 h 1322070"/>
              <a:gd name="connsiteX0" fmla="*/ 1850707 w 1850707"/>
              <a:gd name="connsiteY0" fmla="*/ 0 h 1412558"/>
              <a:gd name="connsiteX1" fmla="*/ 1648777 w 1850707"/>
              <a:gd name="connsiteY1" fmla="*/ 34290 h 1412558"/>
              <a:gd name="connsiteX2" fmla="*/ 1580197 w 1850707"/>
              <a:gd name="connsiteY2" fmla="*/ 34290 h 1412558"/>
              <a:gd name="connsiteX3" fmla="*/ 1511617 w 1850707"/>
              <a:gd name="connsiteY3" fmla="*/ 26670 h 1412558"/>
              <a:gd name="connsiteX4" fmla="*/ 1477327 w 1850707"/>
              <a:gd name="connsiteY4" fmla="*/ 34290 h 1412558"/>
              <a:gd name="connsiteX5" fmla="*/ 1401127 w 1850707"/>
              <a:gd name="connsiteY5" fmla="*/ 118110 h 1412558"/>
              <a:gd name="connsiteX6" fmla="*/ 1366837 w 1850707"/>
              <a:gd name="connsiteY6" fmla="*/ 152400 h 1412558"/>
              <a:gd name="connsiteX7" fmla="*/ 1328737 w 1850707"/>
              <a:gd name="connsiteY7" fmla="*/ 160020 h 1412558"/>
              <a:gd name="connsiteX8" fmla="*/ 1225867 w 1850707"/>
              <a:gd name="connsiteY8" fmla="*/ 148590 h 1412558"/>
              <a:gd name="connsiteX9" fmla="*/ 1168717 w 1850707"/>
              <a:gd name="connsiteY9" fmla="*/ 152400 h 1412558"/>
              <a:gd name="connsiteX10" fmla="*/ 1096327 w 1850707"/>
              <a:gd name="connsiteY10" fmla="*/ 179070 h 1412558"/>
              <a:gd name="connsiteX11" fmla="*/ 1081087 w 1850707"/>
              <a:gd name="connsiteY11" fmla="*/ 251460 h 1412558"/>
              <a:gd name="connsiteX12" fmla="*/ 1081087 w 1850707"/>
              <a:gd name="connsiteY12" fmla="*/ 285750 h 1412558"/>
              <a:gd name="connsiteX13" fmla="*/ 1065847 w 1850707"/>
              <a:gd name="connsiteY13" fmla="*/ 339090 h 1412558"/>
              <a:gd name="connsiteX14" fmla="*/ 1023937 w 1850707"/>
              <a:gd name="connsiteY14" fmla="*/ 384810 h 1412558"/>
              <a:gd name="connsiteX15" fmla="*/ 1023937 w 1850707"/>
              <a:gd name="connsiteY15" fmla="*/ 419100 h 1412558"/>
              <a:gd name="connsiteX16" fmla="*/ 1008697 w 1850707"/>
              <a:gd name="connsiteY16" fmla="*/ 499110 h 1412558"/>
              <a:gd name="connsiteX17" fmla="*/ 959167 w 1850707"/>
              <a:gd name="connsiteY17" fmla="*/ 533400 h 1412558"/>
              <a:gd name="connsiteX18" fmla="*/ 860107 w 1850707"/>
              <a:gd name="connsiteY18" fmla="*/ 594360 h 1412558"/>
              <a:gd name="connsiteX19" fmla="*/ 795337 w 1850707"/>
              <a:gd name="connsiteY19" fmla="*/ 697230 h 1412558"/>
              <a:gd name="connsiteX20" fmla="*/ 768667 w 1850707"/>
              <a:gd name="connsiteY20" fmla="*/ 754380 h 1412558"/>
              <a:gd name="connsiteX21" fmla="*/ 703897 w 1850707"/>
              <a:gd name="connsiteY21" fmla="*/ 815340 h 1412558"/>
              <a:gd name="connsiteX22" fmla="*/ 543877 w 1850707"/>
              <a:gd name="connsiteY22" fmla="*/ 868680 h 1412558"/>
              <a:gd name="connsiteX23" fmla="*/ 517207 w 1850707"/>
              <a:gd name="connsiteY23" fmla="*/ 883920 h 1412558"/>
              <a:gd name="connsiteX24" fmla="*/ 181927 w 1850707"/>
              <a:gd name="connsiteY24" fmla="*/ 1230630 h 1412558"/>
              <a:gd name="connsiteX25" fmla="*/ 113347 w 1850707"/>
              <a:gd name="connsiteY25" fmla="*/ 1280160 h 1412558"/>
              <a:gd name="connsiteX26" fmla="*/ 0 w 1850707"/>
              <a:gd name="connsiteY26" fmla="*/ 1412558 h 14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0707" h="1412558">
                <a:moveTo>
                  <a:pt x="1850707" y="0"/>
                </a:moveTo>
                <a:lnTo>
                  <a:pt x="1648777" y="34290"/>
                </a:lnTo>
                <a:lnTo>
                  <a:pt x="1580197" y="34290"/>
                </a:lnTo>
                <a:lnTo>
                  <a:pt x="1511617" y="26670"/>
                </a:lnTo>
                <a:lnTo>
                  <a:pt x="1477327" y="34290"/>
                </a:lnTo>
                <a:lnTo>
                  <a:pt x="1401127" y="118110"/>
                </a:lnTo>
                <a:lnTo>
                  <a:pt x="1366837" y="152400"/>
                </a:lnTo>
                <a:lnTo>
                  <a:pt x="1328737" y="160020"/>
                </a:lnTo>
                <a:lnTo>
                  <a:pt x="1225867" y="148590"/>
                </a:lnTo>
                <a:lnTo>
                  <a:pt x="1168717" y="152400"/>
                </a:lnTo>
                <a:lnTo>
                  <a:pt x="1096327" y="179070"/>
                </a:lnTo>
                <a:lnTo>
                  <a:pt x="1081087" y="251460"/>
                </a:lnTo>
                <a:lnTo>
                  <a:pt x="1081087" y="285750"/>
                </a:lnTo>
                <a:lnTo>
                  <a:pt x="1065847" y="339090"/>
                </a:lnTo>
                <a:lnTo>
                  <a:pt x="1023937" y="384810"/>
                </a:lnTo>
                <a:lnTo>
                  <a:pt x="1023937" y="419100"/>
                </a:lnTo>
                <a:lnTo>
                  <a:pt x="1008697" y="499110"/>
                </a:lnTo>
                <a:lnTo>
                  <a:pt x="959167" y="533400"/>
                </a:lnTo>
                <a:lnTo>
                  <a:pt x="860107" y="594360"/>
                </a:lnTo>
                <a:lnTo>
                  <a:pt x="795337" y="697230"/>
                </a:lnTo>
                <a:lnTo>
                  <a:pt x="768667" y="754380"/>
                </a:lnTo>
                <a:lnTo>
                  <a:pt x="703897" y="815340"/>
                </a:lnTo>
                <a:lnTo>
                  <a:pt x="543877" y="868680"/>
                </a:lnTo>
                <a:lnTo>
                  <a:pt x="517207" y="883920"/>
                </a:lnTo>
                <a:lnTo>
                  <a:pt x="181927" y="1230630"/>
                </a:lnTo>
                <a:lnTo>
                  <a:pt x="113347" y="1280160"/>
                </a:lnTo>
                <a:lnTo>
                  <a:pt x="0" y="1412558"/>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3" name="צורה חופשית 92"/>
          <p:cNvSpPr/>
          <p:nvPr/>
        </p:nvSpPr>
        <p:spPr>
          <a:xfrm>
            <a:off x="9794605" y="5860333"/>
            <a:ext cx="347448" cy="1009842"/>
          </a:xfrm>
          <a:custGeom>
            <a:avLst/>
            <a:gdLst>
              <a:gd name="connsiteX0" fmla="*/ 156210 w 247650"/>
              <a:gd name="connsiteY0" fmla="*/ 0 h 777240"/>
              <a:gd name="connsiteX1" fmla="*/ 213360 w 247650"/>
              <a:gd name="connsiteY1" fmla="*/ 38100 h 777240"/>
              <a:gd name="connsiteX2" fmla="*/ 247650 w 247650"/>
              <a:gd name="connsiteY2" fmla="*/ 118110 h 777240"/>
              <a:gd name="connsiteX3" fmla="*/ 137160 w 247650"/>
              <a:gd name="connsiteY3" fmla="*/ 171450 h 777240"/>
              <a:gd name="connsiteX4" fmla="*/ 57150 w 247650"/>
              <a:gd name="connsiteY4" fmla="*/ 361950 h 777240"/>
              <a:gd name="connsiteX5" fmla="*/ 49530 w 247650"/>
              <a:gd name="connsiteY5" fmla="*/ 411480 h 777240"/>
              <a:gd name="connsiteX6" fmla="*/ 80010 w 247650"/>
              <a:gd name="connsiteY6" fmla="*/ 514350 h 777240"/>
              <a:gd name="connsiteX7" fmla="*/ 80010 w 247650"/>
              <a:gd name="connsiteY7" fmla="*/ 556260 h 777240"/>
              <a:gd name="connsiteX8" fmla="*/ 22860 w 247650"/>
              <a:gd name="connsiteY8" fmla="*/ 662940 h 777240"/>
              <a:gd name="connsiteX9" fmla="*/ 0 w 247650"/>
              <a:gd name="connsiteY9" fmla="*/ 777240 h 777240"/>
              <a:gd name="connsiteX0" fmla="*/ 203835 w 295275"/>
              <a:gd name="connsiteY0" fmla="*/ 0 h 858203"/>
              <a:gd name="connsiteX1" fmla="*/ 260985 w 295275"/>
              <a:gd name="connsiteY1" fmla="*/ 38100 h 858203"/>
              <a:gd name="connsiteX2" fmla="*/ 295275 w 295275"/>
              <a:gd name="connsiteY2" fmla="*/ 118110 h 858203"/>
              <a:gd name="connsiteX3" fmla="*/ 184785 w 295275"/>
              <a:gd name="connsiteY3" fmla="*/ 171450 h 858203"/>
              <a:gd name="connsiteX4" fmla="*/ 104775 w 295275"/>
              <a:gd name="connsiteY4" fmla="*/ 361950 h 858203"/>
              <a:gd name="connsiteX5" fmla="*/ 97155 w 295275"/>
              <a:gd name="connsiteY5" fmla="*/ 411480 h 858203"/>
              <a:gd name="connsiteX6" fmla="*/ 127635 w 295275"/>
              <a:gd name="connsiteY6" fmla="*/ 514350 h 858203"/>
              <a:gd name="connsiteX7" fmla="*/ 127635 w 295275"/>
              <a:gd name="connsiteY7" fmla="*/ 556260 h 858203"/>
              <a:gd name="connsiteX8" fmla="*/ 70485 w 295275"/>
              <a:gd name="connsiteY8" fmla="*/ 662940 h 858203"/>
              <a:gd name="connsiteX9" fmla="*/ 0 w 295275"/>
              <a:gd name="connsiteY9" fmla="*/ 858203 h 85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858203">
                <a:moveTo>
                  <a:pt x="203835" y="0"/>
                </a:moveTo>
                <a:lnTo>
                  <a:pt x="260985" y="38100"/>
                </a:lnTo>
                <a:lnTo>
                  <a:pt x="295275" y="118110"/>
                </a:lnTo>
                <a:lnTo>
                  <a:pt x="184785" y="171450"/>
                </a:lnTo>
                <a:lnTo>
                  <a:pt x="104775" y="361950"/>
                </a:lnTo>
                <a:lnTo>
                  <a:pt x="97155" y="411480"/>
                </a:lnTo>
                <a:lnTo>
                  <a:pt x="127635" y="514350"/>
                </a:lnTo>
                <a:lnTo>
                  <a:pt x="127635" y="556260"/>
                </a:lnTo>
                <a:lnTo>
                  <a:pt x="70485" y="662940"/>
                </a:lnTo>
                <a:lnTo>
                  <a:pt x="0" y="858203"/>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grpSp>
        <p:nvGrpSpPr>
          <p:cNvPr id="94" name="קבוצה 93"/>
          <p:cNvGrpSpPr/>
          <p:nvPr/>
        </p:nvGrpSpPr>
        <p:grpSpPr>
          <a:xfrm>
            <a:off x="8529594" y="125192"/>
            <a:ext cx="3012713" cy="6368766"/>
            <a:chOff x="6499860" y="1586"/>
            <a:chExt cx="2560320" cy="5412424"/>
          </a:xfrm>
          <a:effectLst/>
        </p:grpSpPr>
        <p:sp>
          <p:nvSpPr>
            <p:cNvPr id="95" name="צורה חופשית 94"/>
            <p:cNvSpPr/>
            <p:nvPr/>
          </p:nvSpPr>
          <p:spPr>
            <a:xfrm>
              <a:off x="6502400" y="1586"/>
              <a:ext cx="719138" cy="2557463"/>
            </a:xfrm>
            <a:custGeom>
              <a:avLst/>
              <a:gdLst>
                <a:gd name="connsiteX0" fmla="*/ 704850 w 704850"/>
                <a:gd name="connsiteY0" fmla="*/ 0 h 2495550"/>
                <a:gd name="connsiteX1" fmla="*/ 533400 w 704850"/>
                <a:gd name="connsiteY1" fmla="*/ 434975 h 2495550"/>
                <a:gd name="connsiteX2" fmla="*/ 409575 w 704850"/>
                <a:gd name="connsiteY2" fmla="*/ 850900 h 2495550"/>
                <a:gd name="connsiteX3" fmla="*/ 358775 w 704850"/>
                <a:gd name="connsiteY3" fmla="*/ 1022350 h 2495550"/>
                <a:gd name="connsiteX4" fmla="*/ 365125 w 704850"/>
                <a:gd name="connsiteY4" fmla="*/ 1466850 h 2495550"/>
                <a:gd name="connsiteX5" fmla="*/ 358775 w 704850"/>
                <a:gd name="connsiteY5" fmla="*/ 1501775 h 2495550"/>
                <a:gd name="connsiteX6" fmla="*/ 342900 w 704850"/>
                <a:gd name="connsiteY6" fmla="*/ 1546225 h 2495550"/>
                <a:gd name="connsiteX7" fmla="*/ 263525 w 704850"/>
                <a:gd name="connsiteY7" fmla="*/ 1689100 h 2495550"/>
                <a:gd name="connsiteX8" fmla="*/ 215900 w 704850"/>
                <a:gd name="connsiteY8" fmla="*/ 1895475 h 2495550"/>
                <a:gd name="connsiteX9" fmla="*/ 200025 w 704850"/>
                <a:gd name="connsiteY9" fmla="*/ 1936750 h 2495550"/>
                <a:gd name="connsiteX10" fmla="*/ 193675 w 704850"/>
                <a:gd name="connsiteY10" fmla="*/ 1981200 h 2495550"/>
                <a:gd name="connsiteX11" fmla="*/ 174625 w 704850"/>
                <a:gd name="connsiteY11" fmla="*/ 2047875 h 2495550"/>
                <a:gd name="connsiteX12" fmla="*/ 123825 w 704850"/>
                <a:gd name="connsiteY12" fmla="*/ 2114550 h 2495550"/>
                <a:gd name="connsiteX13" fmla="*/ 127000 w 704850"/>
                <a:gd name="connsiteY13" fmla="*/ 2174875 h 2495550"/>
                <a:gd name="connsiteX14" fmla="*/ 114300 w 704850"/>
                <a:gd name="connsiteY14" fmla="*/ 2232025 h 2495550"/>
                <a:gd name="connsiteX15" fmla="*/ 88900 w 704850"/>
                <a:gd name="connsiteY15" fmla="*/ 2286000 h 2495550"/>
                <a:gd name="connsiteX16" fmla="*/ 44450 w 704850"/>
                <a:gd name="connsiteY16" fmla="*/ 2336800 h 2495550"/>
                <a:gd name="connsiteX17" fmla="*/ 0 w 704850"/>
                <a:gd name="connsiteY17" fmla="*/ 2495550 h 2495550"/>
                <a:gd name="connsiteX0" fmla="*/ 719138 w 719138"/>
                <a:gd name="connsiteY0" fmla="*/ 0 h 2557463"/>
                <a:gd name="connsiteX1" fmla="*/ 533400 w 719138"/>
                <a:gd name="connsiteY1" fmla="*/ 496888 h 2557463"/>
                <a:gd name="connsiteX2" fmla="*/ 409575 w 719138"/>
                <a:gd name="connsiteY2" fmla="*/ 912813 h 2557463"/>
                <a:gd name="connsiteX3" fmla="*/ 358775 w 719138"/>
                <a:gd name="connsiteY3" fmla="*/ 1084263 h 2557463"/>
                <a:gd name="connsiteX4" fmla="*/ 365125 w 719138"/>
                <a:gd name="connsiteY4" fmla="*/ 1528763 h 2557463"/>
                <a:gd name="connsiteX5" fmla="*/ 358775 w 719138"/>
                <a:gd name="connsiteY5" fmla="*/ 1563688 h 2557463"/>
                <a:gd name="connsiteX6" fmla="*/ 342900 w 719138"/>
                <a:gd name="connsiteY6" fmla="*/ 1608138 h 2557463"/>
                <a:gd name="connsiteX7" fmla="*/ 263525 w 719138"/>
                <a:gd name="connsiteY7" fmla="*/ 1751013 h 2557463"/>
                <a:gd name="connsiteX8" fmla="*/ 215900 w 719138"/>
                <a:gd name="connsiteY8" fmla="*/ 1957388 h 2557463"/>
                <a:gd name="connsiteX9" fmla="*/ 200025 w 719138"/>
                <a:gd name="connsiteY9" fmla="*/ 1998663 h 2557463"/>
                <a:gd name="connsiteX10" fmla="*/ 193675 w 719138"/>
                <a:gd name="connsiteY10" fmla="*/ 2043113 h 2557463"/>
                <a:gd name="connsiteX11" fmla="*/ 174625 w 719138"/>
                <a:gd name="connsiteY11" fmla="*/ 2109788 h 2557463"/>
                <a:gd name="connsiteX12" fmla="*/ 123825 w 719138"/>
                <a:gd name="connsiteY12" fmla="*/ 2176463 h 2557463"/>
                <a:gd name="connsiteX13" fmla="*/ 127000 w 719138"/>
                <a:gd name="connsiteY13" fmla="*/ 2236788 h 2557463"/>
                <a:gd name="connsiteX14" fmla="*/ 114300 w 719138"/>
                <a:gd name="connsiteY14" fmla="*/ 2293938 h 2557463"/>
                <a:gd name="connsiteX15" fmla="*/ 88900 w 719138"/>
                <a:gd name="connsiteY15" fmla="*/ 2347913 h 2557463"/>
                <a:gd name="connsiteX16" fmla="*/ 44450 w 719138"/>
                <a:gd name="connsiteY16" fmla="*/ 2398713 h 2557463"/>
                <a:gd name="connsiteX17" fmla="*/ 0 w 719138"/>
                <a:gd name="connsiteY17" fmla="*/ 2557463 h 255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9138" h="2557463">
                  <a:moveTo>
                    <a:pt x="719138" y="0"/>
                  </a:moveTo>
                  <a:lnTo>
                    <a:pt x="533400" y="496888"/>
                  </a:lnTo>
                  <a:lnTo>
                    <a:pt x="409575" y="912813"/>
                  </a:lnTo>
                  <a:lnTo>
                    <a:pt x="358775" y="1084263"/>
                  </a:lnTo>
                  <a:cubicBezTo>
                    <a:pt x="360892" y="1232430"/>
                    <a:pt x="363008" y="1380596"/>
                    <a:pt x="365125" y="1528763"/>
                  </a:cubicBezTo>
                  <a:lnTo>
                    <a:pt x="358775" y="1563688"/>
                  </a:lnTo>
                  <a:lnTo>
                    <a:pt x="342900" y="1608138"/>
                  </a:lnTo>
                  <a:lnTo>
                    <a:pt x="263525" y="1751013"/>
                  </a:lnTo>
                  <a:lnTo>
                    <a:pt x="215900" y="1957388"/>
                  </a:lnTo>
                  <a:lnTo>
                    <a:pt x="200025" y="1998663"/>
                  </a:lnTo>
                  <a:lnTo>
                    <a:pt x="193675" y="2043113"/>
                  </a:lnTo>
                  <a:lnTo>
                    <a:pt x="174625" y="2109788"/>
                  </a:lnTo>
                  <a:lnTo>
                    <a:pt x="123825" y="2176463"/>
                  </a:lnTo>
                  <a:lnTo>
                    <a:pt x="127000" y="2236788"/>
                  </a:lnTo>
                  <a:lnTo>
                    <a:pt x="114300" y="2293938"/>
                  </a:lnTo>
                  <a:lnTo>
                    <a:pt x="88900" y="2347913"/>
                  </a:lnTo>
                  <a:lnTo>
                    <a:pt x="44450" y="2398713"/>
                  </a:lnTo>
                  <a:lnTo>
                    <a:pt x="0" y="2557463"/>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6" name="צורה חופשית 95"/>
            <p:cNvSpPr/>
            <p:nvPr/>
          </p:nvSpPr>
          <p:spPr>
            <a:xfrm>
              <a:off x="7166610" y="64770"/>
              <a:ext cx="1760220" cy="834390"/>
            </a:xfrm>
            <a:custGeom>
              <a:avLst/>
              <a:gdLst>
                <a:gd name="connsiteX0" fmla="*/ 0 w 1760220"/>
                <a:gd name="connsiteY0" fmla="*/ 110490 h 834390"/>
                <a:gd name="connsiteX1" fmla="*/ 11430 w 1760220"/>
                <a:gd name="connsiteY1" fmla="*/ 190500 h 834390"/>
                <a:gd name="connsiteX2" fmla="*/ 198120 w 1760220"/>
                <a:gd name="connsiteY2" fmla="*/ 396240 h 834390"/>
                <a:gd name="connsiteX3" fmla="*/ 278130 w 1760220"/>
                <a:gd name="connsiteY3" fmla="*/ 445770 h 834390"/>
                <a:gd name="connsiteX4" fmla="*/ 377190 w 1760220"/>
                <a:gd name="connsiteY4" fmla="*/ 480060 h 834390"/>
                <a:gd name="connsiteX5" fmla="*/ 415290 w 1760220"/>
                <a:gd name="connsiteY5" fmla="*/ 541020 h 834390"/>
                <a:gd name="connsiteX6" fmla="*/ 476250 w 1760220"/>
                <a:gd name="connsiteY6" fmla="*/ 567690 h 834390"/>
                <a:gd name="connsiteX7" fmla="*/ 834390 w 1760220"/>
                <a:gd name="connsiteY7" fmla="*/ 556260 h 834390"/>
                <a:gd name="connsiteX8" fmla="*/ 887730 w 1760220"/>
                <a:gd name="connsiteY8" fmla="*/ 563880 h 834390"/>
                <a:gd name="connsiteX9" fmla="*/ 979170 w 1760220"/>
                <a:gd name="connsiteY9" fmla="*/ 601980 h 834390"/>
                <a:gd name="connsiteX10" fmla="*/ 1021080 w 1760220"/>
                <a:gd name="connsiteY10" fmla="*/ 621030 h 834390"/>
                <a:gd name="connsiteX11" fmla="*/ 1123950 w 1760220"/>
                <a:gd name="connsiteY11" fmla="*/ 621030 h 834390"/>
                <a:gd name="connsiteX12" fmla="*/ 1226820 w 1760220"/>
                <a:gd name="connsiteY12" fmla="*/ 655320 h 834390"/>
                <a:gd name="connsiteX13" fmla="*/ 1306830 w 1760220"/>
                <a:gd name="connsiteY13" fmla="*/ 697230 h 834390"/>
                <a:gd name="connsiteX14" fmla="*/ 1383030 w 1760220"/>
                <a:gd name="connsiteY14" fmla="*/ 773430 h 834390"/>
                <a:gd name="connsiteX15" fmla="*/ 1424940 w 1760220"/>
                <a:gd name="connsiteY15" fmla="*/ 834390 h 834390"/>
                <a:gd name="connsiteX16" fmla="*/ 1424940 w 1760220"/>
                <a:gd name="connsiteY16" fmla="*/ 834390 h 834390"/>
                <a:gd name="connsiteX17" fmla="*/ 1470660 w 1760220"/>
                <a:gd name="connsiteY17" fmla="*/ 765810 h 834390"/>
                <a:gd name="connsiteX18" fmla="*/ 1535430 w 1760220"/>
                <a:gd name="connsiteY18" fmla="*/ 697230 h 834390"/>
                <a:gd name="connsiteX19" fmla="*/ 1562100 w 1760220"/>
                <a:gd name="connsiteY19" fmla="*/ 613410 h 834390"/>
                <a:gd name="connsiteX20" fmla="*/ 1684020 w 1760220"/>
                <a:gd name="connsiteY20" fmla="*/ 499110 h 834390"/>
                <a:gd name="connsiteX21" fmla="*/ 1722120 w 1760220"/>
                <a:gd name="connsiteY21" fmla="*/ 438150 h 834390"/>
                <a:gd name="connsiteX22" fmla="*/ 1706880 w 1760220"/>
                <a:gd name="connsiteY22" fmla="*/ 297180 h 834390"/>
                <a:gd name="connsiteX23" fmla="*/ 1714500 w 1760220"/>
                <a:gd name="connsiteY23" fmla="*/ 125730 h 834390"/>
                <a:gd name="connsiteX24" fmla="*/ 1760220 w 1760220"/>
                <a:gd name="connsiteY24" fmla="*/ 0 h 83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220" h="834390">
                  <a:moveTo>
                    <a:pt x="0" y="110490"/>
                  </a:moveTo>
                  <a:lnTo>
                    <a:pt x="11430" y="190500"/>
                  </a:lnTo>
                  <a:lnTo>
                    <a:pt x="198120" y="396240"/>
                  </a:lnTo>
                  <a:lnTo>
                    <a:pt x="278130" y="445770"/>
                  </a:lnTo>
                  <a:lnTo>
                    <a:pt x="377190" y="480060"/>
                  </a:lnTo>
                  <a:lnTo>
                    <a:pt x="415290" y="541020"/>
                  </a:lnTo>
                  <a:lnTo>
                    <a:pt x="476250" y="567690"/>
                  </a:lnTo>
                  <a:lnTo>
                    <a:pt x="834390" y="556260"/>
                  </a:lnTo>
                  <a:lnTo>
                    <a:pt x="887730" y="563880"/>
                  </a:lnTo>
                  <a:lnTo>
                    <a:pt x="979170" y="601980"/>
                  </a:lnTo>
                  <a:lnTo>
                    <a:pt x="1021080" y="621030"/>
                  </a:lnTo>
                  <a:lnTo>
                    <a:pt x="1123950" y="621030"/>
                  </a:lnTo>
                  <a:lnTo>
                    <a:pt x="1226820" y="655320"/>
                  </a:lnTo>
                  <a:lnTo>
                    <a:pt x="1306830" y="697230"/>
                  </a:lnTo>
                  <a:lnTo>
                    <a:pt x="1383030" y="773430"/>
                  </a:lnTo>
                  <a:lnTo>
                    <a:pt x="1424940" y="834390"/>
                  </a:lnTo>
                  <a:lnTo>
                    <a:pt x="1424940" y="834390"/>
                  </a:lnTo>
                  <a:lnTo>
                    <a:pt x="1470660" y="765810"/>
                  </a:lnTo>
                  <a:lnTo>
                    <a:pt x="1535430" y="697230"/>
                  </a:lnTo>
                  <a:lnTo>
                    <a:pt x="1562100" y="613410"/>
                  </a:lnTo>
                  <a:lnTo>
                    <a:pt x="1684020" y="499110"/>
                  </a:lnTo>
                  <a:lnTo>
                    <a:pt x="1722120" y="438150"/>
                  </a:lnTo>
                  <a:lnTo>
                    <a:pt x="1706880" y="297180"/>
                  </a:lnTo>
                  <a:lnTo>
                    <a:pt x="1714500" y="125730"/>
                  </a:lnTo>
                  <a:lnTo>
                    <a:pt x="1760220" y="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7" name="צורה חופשית 96"/>
            <p:cNvSpPr/>
            <p:nvPr/>
          </p:nvSpPr>
          <p:spPr>
            <a:xfrm>
              <a:off x="8515348" y="902970"/>
              <a:ext cx="327660" cy="2213610"/>
            </a:xfrm>
            <a:custGeom>
              <a:avLst/>
              <a:gdLst>
                <a:gd name="connsiteX0" fmla="*/ 57150 w 327660"/>
                <a:gd name="connsiteY0" fmla="*/ 0 h 2213610"/>
                <a:gd name="connsiteX1" fmla="*/ 45720 w 327660"/>
                <a:gd name="connsiteY1" fmla="*/ 190500 h 2213610"/>
                <a:gd name="connsiteX2" fmla="*/ 11430 w 327660"/>
                <a:gd name="connsiteY2" fmla="*/ 342900 h 2213610"/>
                <a:gd name="connsiteX3" fmla="*/ 22860 w 327660"/>
                <a:gd name="connsiteY3" fmla="*/ 396240 h 2213610"/>
                <a:gd name="connsiteX4" fmla="*/ 38100 w 327660"/>
                <a:gd name="connsiteY4" fmla="*/ 506730 h 2213610"/>
                <a:gd name="connsiteX5" fmla="*/ 38100 w 327660"/>
                <a:gd name="connsiteY5" fmla="*/ 681990 h 2213610"/>
                <a:gd name="connsiteX6" fmla="*/ 45720 w 327660"/>
                <a:gd name="connsiteY6" fmla="*/ 739140 h 2213610"/>
                <a:gd name="connsiteX7" fmla="*/ 38100 w 327660"/>
                <a:gd name="connsiteY7" fmla="*/ 796290 h 2213610"/>
                <a:gd name="connsiteX8" fmla="*/ 3810 w 327660"/>
                <a:gd name="connsiteY8" fmla="*/ 1242060 h 2213610"/>
                <a:gd name="connsiteX9" fmla="*/ 0 w 327660"/>
                <a:gd name="connsiteY9" fmla="*/ 1272540 h 2213610"/>
                <a:gd name="connsiteX10" fmla="*/ 57150 w 327660"/>
                <a:gd name="connsiteY10" fmla="*/ 1764030 h 2213610"/>
                <a:gd name="connsiteX11" fmla="*/ 49530 w 327660"/>
                <a:gd name="connsiteY11" fmla="*/ 1885950 h 2213610"/>
                <a:gd name="connsiteX12" fmla="*/ 60960 w 327660"/>
                <a:gd name="connsiteY12" fmla="*/ 1905000 h 2213610"/>
                <a:gd name="connsiteX13" fmla="*/ 83820 w 327660"/>
                <a:gd name="connsiteY13" fmla="*/ 1927860 h 2213610"/>
                <a:gd name="connsiteX14" fmla="*/ 125730 w 327660"/>
                <a:gd name="connsiteY14" fmla="*/ 1931670 h 2213610"/>
                <a:gd name="connsiteX15" fmla="*/ 171450 w 327660"/>
                <a:gd name="connsiteY15" fmla="*/ 2065020 h 2213610"/>
                <a:gd name="connsiteX16" fmla="*/ 186690 w 327660"/>
                <a:gd name="connsiteY16" fmla="*/ 2087880 h 2213610"/>
                <a:gd name="connsiteX17" fmla="*/ 220980 w 327660"/>
                <a:gd name="connsiteY17" fmla="*/ 2095500 h 2213610"/>
                <a:gd name="connsiteX18" fmla="*/ 232410 w 327660"/>
                <a:gd name="connsiteY18" fmla="*/ 2125980 h 2213610"/>
                <a:gd name="connsiteX19" fmla="*/ 217170 w 327660"/>
                <a:gd name="connsiteY19" fmla="*/ 2175510 h 2213610"/>
                <a:gd name="connsiteX20" fmla="*/ 217170 w 327660"/>
                <a:gd name="connsiteY20" fmla="*/ 2175510 h 2213610"/>
                <a:gd name="connsiteX21" fmla="*/ 247650 w 327660"/>
                <a:gd name="connsiteY21" fmla="*/ 2202180 h 2213610"/>
                <a:gd name="connsiteX22" fmla="*/ 300990 w 327660"/>
                <a:gd name="connsiteY22" fmla="*/ 2213610 h 2213610"/>
                <a:gd name="connsiteX23" fmla="*/ 323850 w 327660"/>
                <a:gd name="connsiteY23" fmla="*/ 2190750 h 2213610"/>
                <a:gd name="connsiteX24" fmla="*/ 327660 w 327660"/>
                <a:gd name="connsiteY24" fmla="*/ 2171700 h 2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660" h="2213610">
                  <a:moveTo>
                    <a:pt x="57150" y="0"/>
                  </a:moveTo>
                  <a:lnTo>
                    <a:pt x="45720" y="190500"/>
                  </a:lnTo>
                  <a:lnTo>
                    <a:pt x="11430" y="342900"/>
                  </a:lnTo>
                  <a:lnTo>
                    <a:pt x="22860" y="396240"/>
                  </a:lnTo>
                  <a:lnTo>
                    <a:pt x="38100" y="506730"/>
                  </a:lnTo>
                  <a:lnTo>
                    <a:pt x="38100" y="681990"/>
                  </a:lnTo>
                  <a:lnTo>
                    <a:pt x="45720" y="739140"/>
                  </a:lnTo>
                  <a:lnTo>
                    <a:pt x="38100" y="796290"/>
                  </a:lnTo>
                  <a:lnTo>
                    <a:pt x="3810" y="1242060"/>
                  </a:lnTo>
                  <a:lnTo>
                    <a:pt x="0" y="1272540"/>
                  </a:lnTo>
                  <a:lnTo>
                    <a:pt x="57150" y="1764030"/>
                  </a:lnTo>
                  <a:lnTo>
                    <a:pt x="49530" y="1885950"/>
                  </a:lnTo>
                  <a:lnTo>
                    <a:pt x="60960" y="1905000"/>
                  </a:lnTo>
                  <a:lnTo>
                    <a:pt x="83820" y="1927860"/>
                  </a:lnTo>
                  <a:lnTo>
                    <a:pt x="125730" y="1931670"/>
                  </a:lnTo>
                  <a:lnTo>
                    <a:pt x="171450" y="2065020"/>
                  </a:lnTo>
                  <a:lnTo>
                    <a:pt x="186690" y="2087880"/>
                  </a:lnTo>
                  <a:lnTo>
                    <a:pt x="220980" y="2095500"/>
                  </a:lnTo>
                  <a:lnTo>
                    <a:pt x="232410" y="2125980"/>
                  </a:lnTo>
                  <a:lnTo>
                    <a:pt x="217170" y="2175510"/>
                  </a:lnTo>
                  <a:lnTo>
                    <a:pt x="217170" y="2175510"/>
                  </a:lnTo>
                  <a:lnTo>
                    <a:pt x="247650" y="2202180"/>
                  </a:lnTo>
                  <a:lnTo>
                    <a:pt x="300990" y="2213610"/>
                  </a:lnTo>
                  <a:lnTo>
                    <a:pt x="323850" y="2190750"/>
                  </a:lnTo>
                  <a:lnTo>
                    <a:pt x="327660" y="217170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8" name="צורה חופשית 97"/>
            <p:cNvSpPr/>
            <p:nvPr/>
          </p:nvSpPr>
          <p:spPr>
            <a:xfrm>
              <a:off x="6869430" y="1537332"/>
              <a:ext cx="2190750" cy="190500"/>
            </a:xfrm>
            <a:custGeom>
              <a:avLst/>
              <a:gdLst>
                <a:gd name="connsiteX0" fmla="*/ 2190750 w 2190750"/>
                <a:gd name="connsiteY0" fmla="*/ 175260 h 190500"/>
                <a:gd name="connsiteX1" fmla="*/ 1931670 w 2190750"/>
                <a:gd name="connsiteY1" fmla="*/ 45720 h 190500"/>
                <a:gd name="connsiteX2" fmla="*/ 1885950 w 2190750"/>
                <a:gd name="connsiteY2" fmla="*/ 3810 h 190500"/>
                <a:gd name="connsiteX3" fmla="*/ 1844040 w 2190750"/>
                <a:gd name="connsiteY3" fmla="*/ 0 h 190500"/>
                <a:gd name="connsiteX4" fmla="*/ 1710690 w 2190750"/>
                <a:gd name="connsiteY4" fmla="*/ 15240 h 190500"/>
                <a:gd name="connsiteX5" fmla="*/ 1684020 w 2190750"/>
                <a:gd name="connsiteY5" fmla="*/ 34290 h 190500"/>
                <a:gd name="connsiteX6" fmla="*/ 1638300 w 2190750"/>
                <a:gd name="connsiteY6" fmla="*/ 68580 h 190500"/>
                <a:gd name="connsiteX7" fmla="*/ 1546860 w 2190750"/>
                <a:gd name="connsiteY7" fmla="*/ 49530 h 190500"/>
                <a:gd name="connsiteX8" fmla="*/ 1428750 w 2190750"/>
                <a:gd name="connsiteY8" fmla="*/ 49530 h 190500"/>
                <a:gd name="connsiteX9" fmla="*/ 1230630 w 2190750"/>
                <a:gd name="connsiteY9" fmla="*/ 30480 h 190500"/>
                <a:gd name="connsiteX10" fmla="*/ 1131570 w 2190750"/>
                <a:gd name="connsiteY10" fmla="*/ 22860 h 190500"/>
                <a:gd name="connsiteX11" fmla="*/ 1047750 w 2190750"/>
                <a:gd name="connsiteY11" fmla="*/ 34290 h 190500"/>
                <a:gd name="connsiteX12" fmla="*/ 994410 w 2190750"/>
                <a:gd name="connsiteY12" fmla="*/ 38100 h 190500"/>
                <a:gd name="connsiteX13" fmla="*/ 803910 w 2190750"/>
                <a:gd name="connsiteY13" fmla="*/ 95250 h 190500"/>
                <a:gd name="connsiteX14" fmla="*/ 681990 w 2190750"/>
                <a:gd name="connsiteY14" fmla="*/ 133350 h 190500"/>
                <a:gd name="connsiteX15" fmla="*/ 472440 w 2190750"/>
                <a:gd name="connsiteY15" fmla="*/ 182880 h 190500"/>
                <a:gd name="connsiteX16" fmla="*/ 403860 w 2190750"/>
                <a:gd name="connsiteY16" fmla="*/ 190500 h 190500"/>
                <a:gd name="connsiteX17" fmla="*/ 167640 w 2190750"/>
                <a:gd name="connsiteY17" fmla="*/ 163830 h 190500"/>
                <a:gd name="connsiteX18" fmla="*/ 102870 w 2190750"/>
                <a:gd name="connsiteY18" fmla="*/ 148590 h 190500"/>
                <a:gd name="connsiteX19" fmla="*/ 30480 w 2190750"/>
                <a:gd name="connsiteY19" fmla="*/ 106680 h 190500"/>
                <a:gd name="connsiteX20" fmla="*/ 0 w 2190750"/>
                <a:gd name="connsiteY20" fmla="*/ 1143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0750" h="190500">
                  <a:moveTo>
                    <a:pt x="2190750" y="175260"/>
                  </a:moveTo>
                  <a:lnTo>
                    <a:pt x="1931670" y="45720"/>
                  </a:lnTo>
                  <a:lnTo>
                    <a:pt x="1885950" y="3810"/>
                  </a:lnTo>
                  <a:lnTo>
                    <a:pt x="1844040" y="0"/>
                  </a:lnTo>
                  <a:lnTo>
                    <a:pt x="1710690" y="15240"/>
                  </a:lnTo>
                  <a:lnTo>
                    <a:pt x="1684020" y="34290"/>
                  </a:lnTo>
                  <a:lnTo>
                    <a:pt x="1638300" y="68580"/>
                  </a:lnTo>
                  <a:lnTo>
                    <a:pt x="1546860" y="49530"/>
                  </a:lnTo>
                  <a:lnTo>
                    <a:pt x="1428750" y="49530"/>
                  </a:lnTo>
                  <a:lnTo>
                    <a:pt x="1230630" y="30480"/>
                  </a:lnTo>
                  <a:lnTo>
                    <a:pt x="1131570" y="22860"/>
                  </a:lnTo>
                  <a:lnTo>
                    <a:pt x="1047750" y="34290"/>
                  </a:lnTo>
                  <a:lnTo>
                    <a:pt x="994410" y="38100"/>
                  </a:lnTo>
                  <a:lnTo>
                    <a:pt x="803910" y="95250"/>
                  </a:lnTo>
                  <a:lnTo>
                    <a:pt x="681990" y="133350"/>
                  </a:lnTo>
                  <a:lnTo>
                    <a:pt x="472440" y="182880"/>
                  </a:lnTo>
                  <a:lnTo>
                    <a:pt x="403860" y="190500"/>
                  </a:lnTo>
                  <a:lnTo>
                    <a:pt x="167640" y="163830"/>
                  </a:lnTo>
                  <a:lnTo>
                    <a:pt x="102870" y="148590"/>
                  </a:lnTo>
                  <a:lnTo>
                    <a:pt x="30480" y="106680"/>
                  </a:lnTo>
                  <a:lnTo>
                    <a:pt x="0" y="1143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9" name="צורה חופשית 98"/>
            <p:cNvSpPr/>
            <p:nvPr/>
          </p:nvSpPr>
          <p:spPr>
            <a:xfrm>
              <a:off x="7651431" y="2796540"/>
              <a:ext cx="914400" cy="2137410"/>
            </a:xfrm>
            <a:custGeom>
              <a:avLst/>
              <a:gdLst>
                <a:gd name="connsiteX0" fmla="*/ 914400 w 914400"/>
                <a:gd name="connsiteY0" fmla="*/ 0 h 2137410"/>
                <a:gd name="connsiteX1" fmla="*/ 861060 w 914400"/>
                <a:gd name="connsiteY1" fmla="*/ 64770 h 2137410"/>
                <a:gd name="connsiteX2" fmla="*/ 834390 w 914400"/>
                <a:gd name="connsiteY2" fmla="*/ 125730 h 2137410"/>
                <a:gd name="connsiteX3" fmla="*/ 800100 w 914400"/>
                <a:gd name="connsiteY3" fmla="*/ 259080 h 2137410"/>
                <a:gd name="connsiteX4" fmla="*/ 758190 w 914400"/>
                <a:gd name="connsiteY4" fmla="*/ 312420 h 2137410"/>
                <a:gd name="connsiteX5" fmla="*/ 685800 w 914400"/>
                <a:gd name="connsiteY5" fmla="*/ 342900 h 2137410"/>
                <a:gd name="connsiteX6" fmla="*/ 598170 w 914400"/>
                <a:gd name="connsiteY6" fmla="*/ 537210 h 2137410"/>
                <a:gd name="connsiteX7" fmla="*/ 457200 w 914400"/>
                <a:gd name="connsiteY7" fmla="*/ 872490 h 2137410"/>
                <a:gd name="connsiteX8" fmla="*/ 445770 w 914400"/>
                <a:gd name="connsiteY8" fmla="*/ 1036320 h 2137410"/>
                <a:gd name="connsiteX9" fmla="*/ 407670 w 914400"/>
                <a:gd name="connsiteY9" fmla="*/ 1181100 h 2137410"/>
                <a:gd name="connsiteX10" fmla="*/ 369570 w 914400"/>
                <a:gd name="connsiteY10" fmla="*/ 1257300 h 2137410"/>
                <a:gd name="connsiteX11" fmla="*/ 217170 w 914400"/>
                <a:gd name="connsiteY11" fmla="*/ 1386840 h 2137410"/>
                <a:gd name="connsiteX12" fmla="*/ 53340 w 914400"/>
                <a:gd name="connsiteY12" fmla="*/ 1512570 h 2137410"/>
                <a:gd name="connsiteX13" fmla="*/ 22860 w 914400"/>
                <a:gd name="connsiteY13" fmla="*/ 1543050 h 2137410"/>
                <a:gd name="connsiteX14" fmla="*/ 0 w 914400"/>
                <a:gd name="connsiteY14" fmla="*/ 1592580 h 2137410"/>
                <a:gd name="connsiteX15" fmla="*/ 11430 w 914400"/>
                <a:gd name="connsiteY15" fmla="*/ 1634490 h 2137410"/>
                <a:gd name="connsiteX16" fmla="*/ 171450 w 914400"/>
                <a:gd name="connsiteY16" fmla="*/ 1813560 h 2137410"/>
                <a:gd name="connsiteX17" fmla="*/ 354330 w 914400"/>
                <a:gd name="connsiteY17" fmla="*/ 1874520 h 2137410"/>
                <a:gd name="connsiteX18" fmla="*/ 464820 w 914400"/>
                <a:gd name="connsiteY18" fmla="*/ 1924050 h 2137410"/>
                <a:gd name="connsiteX19" fmla="*/ 487680 w 914400"/>
                <a:gd name="connsiteY19" fmla="*/ 1973580 h 2137410"/>
                <a:gd name="connsiteX20" fmla="*/ 529590 w 914400"/>
                <a:gd name="connsiteY20" fmla="*/ 2091690 h 2137410"/>
                <a:gd name="connsiteX21" fmla="*/ 556260 w 914400"/>
                <a:gd name="connsiteY21" fmla="*/ 2137410 h 213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2137410">
                  <a:moveTo>
                    <a:pt x="914400" y="0"/>
                  </a:moveTo>
                  <a:lnTo>
                    <a:pt x="861060" y="64770"/>
                  </a:lnTo>
                  <a:lnTo>
                    <a:pt x="834390" y="125730"/>
                  </a:lnTo>
                  <a:lnTo>
                    <a:pt x="800100" y="259080"/>
                  </a:lnTo>
                  <a:lnTo>
                    <a:pt x="758190" y="312420"/>
                  </a:lnTo>
                  <a:lnTo>
                    <a:pt x="685800" y="342900"/>
                  </a:lnTo>
                  <a:lnTo>
                    <a:pt x="598170" y="537210"/>
                  </a:lnTo>
                  <a:lnTo>
                    <a:pt x="457200" y="872490"/>
                  </a:lnTo>
                  <a:lnTo>
                    <a:pt x="445770" y="1036320"/>
                  </a:lnTo>
                  <a:lnTo>
                    <a:pt x="407670" y="1181100"/>
                  </a:lnTo>
                  <a:lnTo>
                    <a:pt x="369570" y="1257300"/>
                  </a:lnTo>
                  <a:lnTo>
                    <a:pt x="217170" y="1386840"/>
                  </a:lnTo>
                  <a:lnTo>
                    <a:pt x="53340" y="1512570"/>
                  </a:lnTo>
                  <a:lnTo>
                    <a:pt x="22860" y="1543050"/>
                  </a:lnTo>
                  <a:lnTo>
                    <a:pt x="0" y="1592580"/>
                  </a:lnTo>
                  <a:lnTo>
                    <a:pt x="11430" y="1634490"/>
                  </a:lnTo>
                  <a:lnTo>
                    <a:pt x="171450" y="1813560"/>
                  </a:lnTo>
                  <a:lnTo>
                    <a:pt x="354330" y="1874520"/>
                  </a:lnTo>
                  <a:lnTo>
                    <a:pt x="464820" y="1924050"/>
                  </a:lnTo>
                  <a:lnTo>
                    <a:pt x="487680" y="1973580"/>
                  </a:lnTo>
                  <a:lnTo>
                    <a:pt x="529590" y="2091690"/>
                  </a:lnTo>
                  <a:lnTo>
                    <a:pt x="556260" y="213741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0" name="צורה חופשית 99"/>
            <p:cNvSpPr/>
            <p:nvPr/>
          </p:nvSpPr>
          <p:spPr>
            <a:xfrm>
              <a:off x="6499860" y="2556510"/>
              <a:ext cx="1428750" cy="1611630"/>
            </a:xfrm>
            <a:custGeom>
              <a:avLst/>
              <a:gdLst>
                <a:gd name="connsiteX0" fmla="*/ 0 w 1428750"/>
                <a:gd name="connsiteY0" fmla="*/ 0 h 1611630"/>
                <a:gd name="connsiteX1" fmla="*/ 53340 w 1428750"/>
                <a:gd name="connsiteY1" fmla="*/ 110490 h 1611630"/>
                <a:gd name="connsiteX2" fmla="*/ 80010 w 1428750"/>
                <a:gd name="connsiteY2" fmla="*/ 182880 h 1611630"/>
                <a:gd name="connsiteX3" fmla="*/ 518160 w 1428750"/>
                <a:gd name="connsiteY3" fmla="*/ 563880 h 1611630"/>
                <a:gd name="connsiteX4" fmla="*/ 704850 w 1428750"/>
                <a:gd name="connsiteY4" fmla="*/ 720090 h 1611630"/>
                <a:gd name="connsiteX5" fmla="*/ 864870 w 1428750"/>
                <a:gd name="connsiteY5" fmla="*/ 872490 h 1611630"/>
                <a:gd name="connsiteX6" fmla="*/ 1337310 w 1428750"/>
                <a:gd name="connsiteY6" fmla="*/ 1424940 h 1611630"/>
                <a:gd name="connsiteX7" fmla="*/ 1383030 w 1428750"/>
                <a:gd name="connsiteY7" fmla="*/ 1493520 h 1611630"/>
                <a:gd name="connsiteX8" fmla="*/ 1428750 w 1428750"/>
                <a:gd name="connsiteY8" fmla="*/ 1531620 h 1611630"/>
                <a:gd name="connsiteX9" fmla="*/ 1413510 w 1428750"/>
                <a:gd name="connsiteY9" fmla="*/ 1611630 h 161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611630">
                  <a:moveTo>
                    <a:pt x="0" y="0"/>
                  </a:moveTo>
                  <a:lnTo>
                    <a:pt x="53340" y="110490"/>
                  </a:lnTo>
                  <a:lnTo>
                    <a:pt x="80010" y="182880"/>
                  </a:lnTo>
                  <a:lnTo>
                    <a:pt x="518160" y="563880"/>
                  </a:lnTo>
                  <a:lnTo>
                    <a:pt x="704850" y="720090"/>
                  </a:lnTo>
                  <a:lnTo>
                    <a:pt x="864870" y="872490"/>
                  </a:lnTo>
                  <a:lnTo>
                    <a:pt x="1337310" y="1424940"/>
                  </a:lnTo>
                  <a:lnTo>
                    <a:pt x="1383030" y="1493520"/>
                  </a:lnTo>
                  <a:lnTo>
                    <a:pt x="1428750" y="1531620"/>
                  </a:lnTo>
                  <a:lnTo>
                    <a:pt x="1413510" y="161163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1" name="צורה חופשית 100"/>
            <p:cNvSpPr/>
            <p:nvPr/>
          </p:nvSpPr>
          <p:spPr>
            <a:xfrm>
              <a:off x="7166610" y="3246120"/>
              <a:ext cx="1501140" cy="1817370"/>
            </a:xfrm>
            <a:custGeom>
              <a:avLst/>
              <a:gdLst>
                <a:gd name="connsiteX0" fmla="*/ 0 w 1501140"/>
                <a:gd name="connsiteY0" fmla="*/ 0 h 1817370"/>
                <a:gd name="connsiteX1" fmla="*/ 106680 w 1501140"/>
                <a:gd name="connsiteY1" fmla="*/ 30480 h 1817370"/>
                <a:gd name="connsiteX2" fmla="*/ 152400 w 1501140"/>
                <a:gd name="connsiteY2" fmla="*/ 30480 h 1817370"/>
                <a:gd name="connsiteX3" fmla="*/ 289560 w 1501140"/>
                <a:gd name="connsiteY3" fmla="*/ 3810 h 1817370"/>
                <a:gd name="connsiteX4" fmla="*/ 361950 w 1501140"/>
                <a:gd name="connsiteY4" fmla="*/ 7620 h 1817370"/>
                <a:gd name="connsiteX5" fmla="*/ 411480 w 1501140"/>
                <a:gd name="connsiteY5" fmla="*/ 45720 h 1817370"/>
                <a:gd name="connsiteX6" fmla="*/ 445770 w 1501140"/>
                <a:gd name="connsiteY6" fmla="*/ 110490 h 1817370"/>
                <a:gd name="connsiteX7" fmla="*/ 605790 w 1501140"/>
                <a:gd name="connsiteY7" fmla="*/ 213360 h 1817370"/>
                <a:gd name="connsiteX8" fmla="*/ 674370 w 1501140"/>
                <a:gd name="connsiteY8" fmla="*/ 236220 h 1817370"/>
                <a:gd name="connsiteX9" fmla="*/ 712470 w 1501140"/>
                <a:gd name="connsiteY9" fmla="*/ 289560 h 1817370"/>
                <a:gd name="connsiteX10" fmla="*/ 754380 w 1501140"/>
                <a:gd name="connsiteY10" fmla="*/ 342900 h 1817370"/>
                <a:gd name="connsiteX11" fmla="*/ 811530 w 1501140"/>
                <a:gd name="connsiteY11" fmla="*/ 377190 h 1817370"/>
                <a:gd name="connsiteX12" fmla="*/ 876300 w 1501140"/>
                <a:gd name="connsiteY12" fmla="*/ 415290 h 1817370"/>
                <a:gd name="connsiteX13" fmla="*/ 914400 w 1501140"/>
                <a:gd name="connsiteY13" fmla="*/ 480060 h 1817370"/>
                <a:gd name="connsiteX14" fmla="*/ 952500 w 1501140"/>
                <a:gd name="connsiteY14" fmla="*/ 582930 h 1817370"/>
                <a:gd name="connsiteX15" fmla="*/ 1024890 w 1501140"/>
                <a:gd name="connsiteY15" fmla="*/ 849630 h 1817370"/>
                <a:gd name="connsiteX16" fmla="*/ 1066800 w 1501140"/>
                <a:gd name="connsiteY16" fmla="*/ 925830 h 1817370"/>
                <a:gd name="connsiteX17" fmla="*/ 1203960 w 1501140"/>
                <a:gd name="connsiteY17" fmla="*/ 1078230 h 1817370"/>
                <a:gd name="connsiteX18" fmla="*/ 1230630 w 1501140"/>
                <a:gd name="connsiteY18" fmla="*/ 1127760 h 1817370"/>
                <a:gd name="connsiteX19" fmla="*/ 1264920 w 1501140"/>
                <a:gd name="connsiteY19" fmla="*/ 1283970 h 1817370"/>
                <a:gd name="connsiteX20" fmla="*/ 1280160 w 1501140"/>
                <a:gd name="connsiteY20" fmla="*/ 1402080 h 1817370"/>
                <a:gd name="connsiteX21" fmla="*/ 1371600 w 1501140"/>
                <a:gd name="connsiteY21" fmla="*/ 1596390 h 1817370"/>
                <a:gd name="connsiteX22" fmla="*/ 1501140 w 1501140"/>
                <a:gd name="connsiteY22" fmla="*/ 1817370 h 18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1140" h="1817370">
                  <a:moveTo>
                    <a:pt x="0" y="0"/>
                  </a:moveTo>
                  <a:lnTo>
                    <a:pt x="106680" y="30480"/>
                  </a:lnTo>
                  <a:lnTo>
                    <a:pt x="152400" y="30480"/>
                  </a:lnTo>
                  <a:lnTo>
                    <a:pt x="289560" y="3810"/>
                  </a:lnTo>
                  <a:lnTo>
                    <a:pt x="361950" y="7620"/>
                  </a:lnTo>
                  <a:lnTo>
                    <a:pt x="411480" y="45720"/>
                  </a:lnTo>
                  <a:lnTo>
                    <a:pt x="445770" y="110490"/>
                  </a:lnTo>
                  <a:lnTo>
                    <a:pt x="605790" y="213360"/>
                  </a:lnTo>
                  <a:lnTo>
                    <a:pt x="674370" y="236220"/>
                  </a:lnTo>
                  <a:lnTo>
                    <a:pt x="712470" y="289560"/>
                  </a:lnTo>
                  <a:lnTo>
                    <a:pt x="754380" y="342900"/>
                  </a:lnTo>
                  <a:lnTo>
                    <a:pt x="811530" y="377190"/>
                  </a:lnTo>
                  <a:lnTo>
                    <a:pt x="876300" y="415290"/>
                  </a:lnTo>
                  <a:lnTo>
                    <a:pt x="914400" y="480060"/>
                  </a:lnTo>
                  <a:lnTo>
                    <a:pt x="952500" y="582930"/>
                  </a:lnTo>
                  <a:lnTo>
                    <a:pt x="1024890" y="849630"/>
                  </a:lnTo>
                  <a:lnTo>
                    <a:pt x="1066800" y="925830"/>
                  </a:lnTo>
                  <a:lnTo>
                    <a:pt x="1203960" y="1078230"/>
                  </a:lnTo>
                  <a:lnTo>
                    <a:pt x="1230630" y="1127760"/>
                  </a:lnTo>
                  <a:lnTo>
                    <a:pt x="1264920" y="1283970"/>
                  </a:lnTo>
                  <a:lnTo>
                    <a:pt x="1280160" y="1402080"/>
                  </a:lnTo>
                  <a:lnTo>
                    <a:pt x="1371600" y="1596390"/>
                  </a:lnTo>
                  <a:lnTo>
                    <a:pt x="1501140" y="181737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2" name="צורה חופשית 101"/>
            <p:cNvSpPr/>
            <p:nvPr/>
          </p:nvSpPr>
          <p:spPr>
            <a:xfrm>
              <a:off x="7715250" y="4876800"/>
              <a:ext cx="198120" cy="537210"/>
            </a:xfrm>
            <a:custGeom>
              <a:avLst/>
              <a:gdLst>
                <a:gd name="connsiteX0" fmla="*/ 198120 w 198120"/>
                <a:gd name="connsiteY0" fmla="*/ 0 h 537210"/>
                <a:gd name="connsiteX1" fmla="*/ 175260 w 198120"/>
                <a:gd name="connsiteY1" fmla="*/ 91440 h 537210"/>
                <a:gd name="connsiteX2" fmla="*/ 118110 w 198120"/>
                <a:gd name="connsiteY2" fmla="*/ 213360 h 537210"/>
                <a:gd name="connsiteX3" fmla="*/ 91440 w 198120"/>
                <a:gd name="connsiteY3" fmla="*/ 358140 h 537210"/>
                <a:gd name="connsiteX4" fmla="*/ 0 w 198120"/>
                <a:gd name="connsiteY4" fmla="*/ 537210 h 537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 h="537210">
                  <a:moveTo>
                    <a:pt x="198120" y="0"/>
                  </a:moveTo>
                  <a:lnTo>
                    <a:pt x="175260" y="91440"/>
                  </a:lnTo>
                  <a:lnTo>
                    <a:pt x="118110" y="213360"/>
                  </a:lnTo>
                  <a:lnTo>
                    <a:pt x="91440" y="358140"/>
                  </a:lnTo>
                  <a:lnTo>
                    <a:pt x="0" y="53721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grpSp>
        <p:nvGrpSpPr>
          <p:cNvPr id="103" name="קבוצה 102"/>
          <p:cNvGrpSpPr/>
          <p:nvPr/>
        </p:nvGrpSpPr>
        <p:grpSpPr>
          <a:xfrm>
            <a:off x="8257989" y="2473273"/>
            <a:ext cx="2252809" cy="1199257"/>
            <a:chOff x="6281738" y="1990725"/>
            <a:chExt cx="1914525" cy="1019175"/>
          </a:xfrm>
        </p:grpSpPr>
        <p:sp>
          <p:nvSpPr>
            <p:cNvPr id="104" name="צורה חופשית 103"/>
            <p:cNvSpPr/>
            <p:nvPr/>
          </p:nvSpPr>
          <p:spPr>
            <a:xfrm>
              <a:off x="6281738" y="1990725"/>
              <a:ext cx="1262062" cy="595313"/>
            </a:xfrm>
            <a:custGeom>
              <a:avLst/>
              <a:gdLst>
                <a:gd name="connsiteX0" fmla="*/ 419100 w 1262062"/>
                <a:gd name="connsiteY0" fmla="*/ 38100 h 595313"/>
                <a:gd name="connsiteX1" fmla="*/ 376237 w 1262062"/>
                <a:gd name="connsiteY1" fmla="*/ 80963 h 595313"/>
                <a:gd name="connsiteX2" fmla="*/ 66675 w 1262062"/>
                <a:gd name="connsiteY2" fmla="*/ 0 h 595313"/>
                <a:gd name="connsiteX3" fmla="*/ 42862 w 1262062"/>
                <a:gd name="connsiteY3" fmla="*/ 80963 h 595313"/>
                <a:gd name="connsiteX4" fmla="*/ 0 w 1262062"/>
                <a:gd name="connsiteY4" fmla="*/ 166688 h 595313"/>
                <a:gd name="connsiteX5" fmla="*/ 4762 w 1262062"/>
                <a:gd name="connsiteY5" fmla="*/ 219075 h 595313"/>
                <a:gd name="connsiteX6" fmla="*/ 9525 w 1262062"/>
                <a:gd name="connsiteY6" fmla="*/ 252413 h 595313"/>
                <a:gd name="connsiteX7" fmla="*/ 23812 w 1262062"/>
                <a:gd name="connsiteY7" fmla="*/ 271463 h 595313"/>
                <a:gd name="connsiteX8" fmla="*/ 66675 w 1262062"/>
                <a:gd name="connsiteY8" fmla="*/ 423863 h 595313"/>
                <a:gd name="connsiteX9" fmla="*/ 71437 w 1262062"/>
                <a:gd name="connsiteY9" fmla="*/ 438150 h 595313"/>
                <a:gd name="connsiteX10" fmla="*/ 71437 w 1262062"/>
                <a:gd name="connsiteY10" fmla="*/ 452438 h 595313"/>
                <a:gd name="connsiteX11" fmla="*/ 223837 w 1262062"/>
                <a:gd name="connsiteY11" fmla="*/ 528638 h 595313"/>
                <a:gd name="connsiteX12" fmla="*/ 238125 w 1262062"/>
                <a:gd name="connsiteY12" fmla="*/ 533400 h 595313"/>
                <a:gd name="connsiteX13" fmla="*/ 457200 w 1262062"/>
                <a:gd name="connsiteY13" fmla="*/ 552450 h 595313"/>
                <a:gd name="connsiteX14" fmla="*/ 485775 w 1262062"/>
                <a:gd name="connsiteY14" fmla="*/ 538163 h 595313"/>
                <a:gd name="connsiteX15" fmla="*/ 523875 w 1262062"/>
                <a:gd name="connsiteY15" fmla="*/ 504825 h 595313"/>
                <a:gd name="connsiteX16" fmla="*/ 538162 w 1262062"/>
                <a:gd name="connsiteY16" fmla="*/ 461963 h 595313"/>
                <a:gd name="connsiteX17" fmla="*/ 647700 w 1262062"/>
                <a:gd name="connsiteY17" fmla="*/ 471488 h 595313"/>
                <a:gd name="connsiteX18" fmla="*/ 723900 w 1262062"/>
                <a:gd name="connsiteY18" fmla="*/ 442913 h 595313"/>
                <a:gd name="connsiteX19" fmla="*/ 809625 w 1262062"/>
                <a:gd name="connsiteY19" fmla="*/ 471488 h 595313"/>
                <a:gd name="connsiteX20" fmla="*/ 881062 w 1262062"/>
                <a:gd name="connsiteY20" fmla="*/ 476250 h 595313"/>
                <a:gd name="connsiteX21" fmla="*/ 962025 w 1262062"/>
                <a:gd name="connsiteY21" fmla="*/ 571500 h 595313"/>
                <a:gd name="connsiteX22" fmla="*/ 1000125 w 1262062"/>
                <a:gd name="connsiteY22" fmla="*/ 595313 h 595313"/>
                <a:gd name="connsiteX23" fmla="*/ 1052512 w 1262062"/>
                <a:gd name="connsiteY23" fmla="*/ 514350 h 595313"/>
                <a:gd name="connsiteX24" fmla="*/ 1066800 w 1262062"/>
                <a:gd name="connsiteY24" fmla="*/ 419100 h 595313"/>
                <a:gd name="connsiteX25" fmla="*/ 1057275 w 1262062"/>
                <a:gd name="connsiteY25" fmla="*/ 333375 h 595313"/>
                <a:gd name="connsiteX26" fmla="*/ 1057275 w 1262062"/>
                <a:gd name="connsiteY26" fmla="*/ 271463 h 595313"/>
                <a:gd name="connsiteX27" fmla="*/ 1076325 w 1262062"/>
                <a:gd name="connsiteY27" fmla="*/ 252413 h 595313"/>
                <a:gd name="connsiteX28" fmla="*/ 1133475 w 1262062"/>
                <a:gd name="connsiteY28" fmla="*/ 295275 h 595313"/>
                <a:gd name="connsiteX29" fmla="*/ 1147762 w 1262062"/>
                <a:gd name="connsiteY29" fmla="*/ 233363 h 595313"/>
                <a:gd name="connsiteX30" fmla="*/ 1262062 w 1262062"/>
                <a:gd name="connsiteY30" fmla="*/ 238125 h 595313"/>
                <a:gd name="connsiteX31" fmla="*/ 1262062 w 1262062"/>
                <a:gd name="connsiteY31" fmla="*/ 214313 h 59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62062" h="595313">
                  <a:moveTo>
                    <a:pt x="419100" y="38100"/>
                  </a:moveTo>
                  <a:lnTo>
                    <a:pt x="376237" y="80963"/>
                  </a:lnTo>
                  <a:lnTo>
                    <a:pt x="66675" y="0"/>
                  </a:lnTo>
                  <a:lnTo>
                    <a:pt x="42862" y="80963"/>
                  </a:lnTo>
                  <a:lnTo>
                    <a:pt x="0" y="166688"/>
                  </a:lnTo>
                  <a:lnTo>
                    <a:pt x="4762" y="219075"/>
                  </a:lnTo>
                  <a:lnTo>
                    <a:pt x="9525" y="252413"/>
                  </a:lnTo>
                  <a:lnTo>
                    <a:pt x="23812" y="271463"/>
                  </a:lnTo>
                  <a:lnTo>
                    <a:pt x="66675" y="423863"/>
                  </a:lnTo>
                  <a:lnTo>
                    <a:pt x="71437" y="438150"/>
                  </a:lnTo>
                  <a:lnTo>
                    <a:pt x="71437" y="452438"/>
                  </a:lnTo>
                  <a:lnTo>
                    <a:pt x="223837" y="528638"/>
                  </a:lnTo>
                  <a:lnTo>
                    <a:pt x="238125" y="533400"/>
                  </a:lnTo>
                  <a:lnTo>
                    <a:pt x="457200" y="552450"/>
                  </a:lnTo>
                  <a:lnTo>
                    <a:pt x="485775" y="538163"/>
                  </a:lnTo>
                  <a:lnTo>
                    <a:pt x="523875" y="504825"/>
                  </a:lnTo>
                  <a:lnTo>
                    <a:pt x="538162" y="461963"/>
                  </a:lnTo>
                  <a:lnTo>
                    <a:pt x="647700" y="471488"/>
                  </a:lnTo>
                  <a:lnTo>
                    <a:pt x="723900" y="442913"/>
                  </a:lnTo>
                  <a:lnTo>
                    <a:pt x="809625" y="471488"/>
                  </a:lnTo>
                  <a:lnTo>
                    <a:pt x="881062" y="476250"/>
                  </a:lnTo>
                  <a:lnTo>
                    <a:pt x="962025" y="571500"/>
                  </a:lnTo>
                  <a:lnTo>
                    <a:pt x="1000125" y="595313"/>
                  </a:lnTo>
                  <a:lnTo>
                    <a:pt x="1052512" y="514350"/>
                  </a:lnTo>
                  <a:lnTo>
                    <a:pt x="1066800" y="419100"/>
                  </a:lnTo>
                  <a:lnTo>
                    <a:pt x="1057275" y="333375"/>
                  </a:lnTo>
                  <a:lnTo>
                    <a:pt x="1057275" y="271463"/>
                  </a:lnTo>
                  <a:lnTo>
                    <a:pt x="1076325" y="252413"/>
                  </a:lnTo>
                  <a:lnTo>
                    <a:pt x="1133475" y="295275"/>
                  </a:lnTo>
                  <a:lnTo>
                    <a:pt x="1147762" y="233363"/>
                  </a:lnTo>
                  <a:lnTo>
                    <a:pt x="1262062" y="238125"/>
                  </a:lnTo>
                  <a:lnTo>
                    <a:pt x="1262062" y="214313"/>
                  </a:lnTo>
                </a:path>
              </a:pathLst>
            </a:custGeom>
            <a:noFill/>
            <a:ln w="158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5" name="צורה חופשית 104"/>
            <p:cNvSpPr/>
            <p:nvPr/>
          </p:nvSpPr>
          <p:spPr>
            <a:xfrm>
              <a:off x="7210425" y="2581275"/>
              <a:ext cx="985838" cy="428625"/>
            </a:xfrm>
            <a:custGeom>
              <a:avLst/>
              <a:gdLst>
                <a:gd name="connsiteX0" fmla="*/ 76200 w 985838"/>
                <a:gd name="connsiteY0" fmla="*/ 0 h 428625"/>
                <a:gd name="connsiteX1" fmla="*/ 52388 w 985838"/>
                <a:gd name="connsiteY1" fmla="*/ 47625 h 428625"/>
                <a:gd name="connsiteX2" fmla="*/ 52388 w 985838"/>
                <a:gd name="connsiteY2" fmla="*/ 119063 h 428625"/>
                <a:gd name="connsiteX3" fmla="*/ 0 w 985838"/>
                <a:gd name="connsiteY3" fmla="*/ 233363 h 428625"/>
                <a:gd name="connsiteX4" fmla="*/ 114300 w 985838"/>
                <a:gd name="connsiteY4" fmla="*/ 238125 h 428625"/>
                <a:gd name="connsiteX5" fmla="*/ 300038 w 985838"/>
                <a:gd name="connsiteY5" fmla="*/ 266700 h 428625"/>
                <a:gd name="connsiteX6" fmla="*/ 381000 w 985838"/>
                <a:gd name="connsiteY6" fmla="*/ 290513 h 428625"/>
                <a:gd name="connsiteX7" fmla="*/ 419100 w 985838"/>
                <a:gd name="connsiteY7" fmla="*/ 295275 h 428625"/>
                <a:gd name="connsiteX8" fmla="*/ 452438 w 985838"/>
                <a:gd name="connsiteY8" fmla="*/ 295275 h 428625"/>
                <a:gd name="connsiteX9" fmla="*/ 485775 w 985838"/>
                <a:gd name="connsiteY9" fmla="*/ 285750 h 428625"/>
                <a:gd name="connsiteX10" fmla="*/ 514350 w 985838"/>
                <a:gd name="connsiteY10" fmla="*/ 290513 h 428625"/>
                <a:gd name="connsiteX11" fmla="*/ 614363 w 985838"/>
                <a:gd name="connsiteY11" fmla="*/ 390525 h 428625"/>
                <a:gd name="connsiteX12" fmla="*/ 619125 w 985838"/>
                <a:gd name="connsiteY12" fmla="*/ 404813 h 428625"/>
                <a:gd name="connsiteX13" fmla="*/ 695325 w 985838"/>
                <a:gd name="connsiteY13" fmla="*/ 395288 h 428625"/>
                <a:gd name="connsiteX14" fmla="*/ 776288 w 985838"/>
                <a:gd name="connsiteY14" fmla="*/ 400050 h 428625"/>
                <a:gd name="connsiteX15" fmla="*/ 881063 w 985838"/>
                <a:gd name="connsiteY15" fmla="*/ 419100 h 428625"/>
                <a:gd name="connsiteX16" fmla="*/ 933450 w 985838"/>
                <a:gd name="connsiteY16" fmla="*/ 428625 h 428625"/>
                <a:gd name="connsiteX17" fmla="*/ 966788 w 985838"/>
                <a:gd name="connsiteY17" fmla="*/ 419100 h 428625"/>
                <a:gd name="connsiteX18" fmla="*/ 985838 w 985838"/>
                <a:gd name="connsiteY18" fmla="*/ 366713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85838" h="428625">
                  <a:moveTo>
                    <a:pt x="76200" y="0"/>
                  </a:moveTo>
                  <a:lnTo>
                    <a:pt x="52388" y="47625"/>
                  </a:lnTo>
                  <a:lnTo>
                    <a:pt x="52388" y="119063"/>
                  </a:lnTo>
                  <a:lnTo>
                    <a:pt x="0" y="233363"/>
                  </a:lnTo>
                  <a:lnTo>
                    <a:pt x="114300" y="238125"/>
                  </a:lnTo>
                  <a:lnTo>
                    <a:pt x="300038" y="266700"/>
                  </a:lnTo>
                  <a:lnTo>
                    <a:pt x="381000" y="290513"/>
                  </a:lnTo>
                  <a:lnTo>
                    <a:pt x="419100" y="295275"/>
                  </a:lnTo>
                  <a:lnTo>
                    <a:pt x="452438" y="295275"/>
                  </a:lnTo>
                  <a:lnTo>
                    <a:pt x="485775" y="285750"/>
                  </a:lnTo>
                  <a:lnTo>
                    <a:pt x="514350" y="290513"/>
                  </a:lnTo>
                  <a:lnTo>
                    <a:pt x="614363" y="390525"/>
                  </a:lnTo>
                  <a:lnTo>
                    <a:pt x="619125" y="404813"/>
                  </a:lnTo>
                  <a:lnTo>
                    <a:pt x="695325" y="395288"/>
                  </a:lnTo>
                  <a:lnTo>
                    <a:pt x="776288" y="400050"/>
                  </a:lnTo>
                  <a:lnTo>
                    <a:pt x="881063" y="419100"/>
                  </a:lnTo>
                  <a:lnTo>
                    <a:pt x="933450" y="428625"/>
                  </a:lnTo>
                  <a:lnTo>
                    <a:pt x="966788" y="419100"/>
                  </a:lnTo>
                  <a:lnTo>
                    <a:pt x="985838" y="366713"/>
                  </a:lnTo>
                </a:path>
              </a:pathLst>
            </a:custGeom>
            <a:noFill/>
            <a:ln w="158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sp>
        <p:nvSpPr>
          <p:cNvPr id="12" name="TextBox 4">
            <a:extLst>
              <a:ext uri="{FF2B5EF4-FFF2-40B4-BE49-F238E27FC236}">
                <a16:creationId xmlns="" xmlns:a16="http://schemas.microsoft.com/office/drawing/2014/main" id="{3531B1C2-3390-41F8-9861-BB5DE0E85A13}"/>
              </a:ext>
            </a:extLst>
          </p:cNvPr>
          <p:cNvSpPr txBox="1"/>
          <p:nvPr/>
        </p:nvSpPr>
        <p:spPr>
          <a:xfrm>
            <a:off x="1892401" y="193344"/>
            <a:ext cx="5383429" cy="572464"/>
          </a:xfrm>
          <a:prstGeom prst="rect">
            <a:avLst/>
          </a:prstGeom>
          <a:noFill/>
        </p:spPr>
        <p:txBody>
          <a:bodyPr wrap="square" rtlCol="1">
            <a:spAutoFit/>
          </a:bodyPr>
          <a:lstStyle/>
          <a:p>
            <a:pPr>
              <a:defRPr/>
            </a:pPr>
            <a:r>
              <a:rPr lang="en-US" sz="3120" b="1" dirty="0">
                <a:solidFill>
                  <a:prstClr val="white"/>
                </a:solidFill>
                <a:latin typeface="Arial" panose="020B0604020202020204" pitchFamily="34" charset="0"/>
                <a:cs typeface="Arial" panose="020B0604020202020204" pitchFamily="34" charset="0"/>
              </a:rPr>
              <a:t>M3</a:t>
            </a:r>
            <a:r>
              <a:rPr lang="he-IL" sz="3120" b="1" dirty="0">
                <a:solidFill>
                  <a:prstClr val="white"/>
                </a:solidFill>
                <a:latin typeface="Arial" panose="020B0604020202020204" pitchFamily="34" charset="0"/>
                <a:cs typeface="Arial" panose="020B0604020202020204" pitchFamily="34" charset="0"/>
              </a:rPr>
              <a:t> – תוואי נבחר</a:t>
            </a:r>
            <a:endParaRPr lang="en-US" sz="3120" b="1" dirty="0">
              <a:solidFill>
                <a:prstClr val="white"/>
              </a:solidFill>
              <a:latin typeface="Arial" panose="020B0604020202020204" pitchFamily="34" charset="0"/>
              <a:cs typeface="Arial" panose="020B0604020202020204" pitchFamily="34" charset="0"/>
            </a:endParaRPr>
          </a:p>
        </p:txBody>
      </p:sp>
      <p:graphicFrame>
        <p:nvGraphicFramePr>
          <p:cNvPr id="48" name="טבלה 47"/>
          <p:cNvGraphicFramePr>
            <a:graphicFrameLocks noGrp="1"/>
          </p:cNvGraphicFramePr>
          <p:nvPr>
            <p:extLst/>
          </p:nvPr>
        </p:nvGraphicFramePr>
        <p:xfrm>
          <a:off x="1171576" y="1046447"/>
          <a:ext cx="2982380" cy="2478294"/>
        </p:xfrm>
        <a:graphic>
          <a:graphicData uri="http://schemas.openxmlformats.org/drawingml/2006/table">
            <a:tbl>
              <a:tblPr rtl="1" firstRow="1" bandRow="1">
                <a:tableStyleId>{5C22544A-7EE6-4342-B048-85BDC9FD1C3A}</a:tableStyleId>
              </a:tblPr>
              <a:tblGrid>
                <a:gridCol w="2982380">
                  <a:extLst>
                    <a:ext uri="{9D8B030D-6E8A-4147-A177-3AD203B41FA5}">
                      <a16:colId xmlns="" xmlns:a16="http://schemas.microsoft.com/office/drawing/2014/main" val="3070438898"/>
                    </a:ext>
                  </a:extLst>
                </a:gridCol>
              </a:tblGrid>
              <a:tr h="545682">
                <a:tc>
                  <a:txBody>
                    <a:bodyPr/>
                    <a:lstStyle/>
                    <a:p>
                      <a:pPr algn="r" rtl="1"/>
                      <a:r>
                        <a:rPr lang="he-IL" sz="2400" dirty="0" smtClean="0">
                          <a:latin typeface="Calibri" panose="020F0502020204030204" pitchFamily="34" charset="0"/>
                          <a:cs typeface="Calibri" panose="020F0502020204030204" pitchFamily="34" charset="0"/>
                        </a:rPr>
                        <a:t>מתחמי פיתוח גדולים</a:t>
                      </a:r>
                      <a:endParaRPr lang="he-IL" sz="2400" dirty="0">
                        <a:latin typeface="Calibri" panose="020F0502020204030204" pitchFamily="34" charset="0"/>
                        <a:cs typeface="Calibri" panose="020F0502020204030204" pitchFamily="34" charset="0"/>
                      </a:endParaRPr>
                    </a:p>
                  </a:txBody>
                  <a:tcPr marL="109728" marR="109728" marT="54864" marB="54864"/>
                </a:tc>
                <a:extLst>
                  <a:ext uri="{0D108BD9-81ED-4DB2-BD59-A6C34878D82A}">
                    <a16:rowId xmlns="" xmlns:a16="http://schemas.microsoft.com/office/drawing/2014/main" val="2813983690"/>
                  </a:ext>
                </a:extLst>
              </a:tr>
              <a:tr h="545682">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smtClean="0">
                          <a:solidFill>
                            <a:prstClr val="black"/>
                          </a:solidFill>
                          <a:latin typeface="Calibri" panose="020F0502020204030204" pitchFamily="34" charset="0"/>
                          <a:cs typeface="Calibri" panose="020F0502020204030204" pitchFamily="34" charset="0"/>
                        </a:rPr>
                        <a:t>מערב</a:t>
                      </a:r>
                      <a:r>
                        <a:rPr lang="he-IL" sz="2400" baseline="0" dirty="0" smtClean="0">
                          <a:solidFill>
                            <a:prstClr val="black"/>
                          </a:solidFill>
                          <a:latin typeface="Calibri" panose="020F0502020204030204" pitchFamily="34" charset="0"/>
                          <a:cs typeface="Calibri" panose="020F0502020204030204" pitchFamily="34" charset="0"/>
                        </a:rPr>
                        <a:t> רמת השרון</a:t>
                      </a:r>
                      <a:endParaRPr lang="he-IL" sz="2400" dirty="0" smtClean="0">
                        <a:solidFill>
                          <a:prstClr val="black"/>
                        </a:solidFill>
                        <a:latin typeface="Calibri" panose="020F0502020204030204" pitchFamily="34" charset="0"/>
                        <a:cs typeface="Calibri" panose="020F0502020204030204" pitchFamily="34" charset="0"/>
                      </a:endParaRPr>
                    </a:p>
                  </a:txBody>
                  <a:tcPr marL="109728" marR="109728" marT="54864" marB="54864"/>
                </a:tc>
                <a:extLst>
                  <a:ext uri="{0D108BD9-81ED-4DB2-BD59-A6C34878D82A}">
                    <a16:rowId xmlns="" xmlns:a16="http://schemas.microsoft.com/office/drawing/2014/main" val="938679353"/>
                  </a:ext>
                </a:extLst>
              </a:tr>
              <a:tr h="841248">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smtClean="0">
                          <a:solidFill>
                            <a:prstClr val="black"/>
                          </a:solidFill>
                          <a:latin typeface="Calibri" panose="020F0502020204030204" pitchFamily="34" charset="0"/>
                          <a:cs typeface="Calibri" panose="020F0502020204030204" pitchFamily="34" charset="0"/>
                        </a:rPr>
                        <a:t>בקעת אונו </a:t>
                      </a:r>
                    </a:p>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smtClean="0">
                          <a:solidFill>
                            <a:prstClr val="black"/>
                          </a:solidFill>
                          <a:latin typeface="Calibri" panose="020F0502020204030204" pitchFamily="34" charset="0"/>
                          <a:cs typeface="Calibri" panose="020F0502020204030204" pitchFamily="34" charset="0"/>
                        </a:rPr>
                        <a:t>(מחנה תל השומר)</a:t>
                      </a:r>
                    </a:p>
                  </a:txBody>
                  <a:tcPr marL="109728" marR="109728" marT="54864" marB="54864"/>
                </a:tc>
                <a:extLst>
                  <a:ext uri="{0D108BD9-81ED-4DB2-BD59-A6C34878D82A}">
                    <a16:rowId xmlns="" xmlns:a16="http://schemas.microsoft.com/office/drawing/2014/main" val="3013340171"/>
                  </a:ext>
                </a:extLst>
              </a:tr>
              <a:tr h="545682">
                <a:tc>
                  <a:txBody>
                    <a:bodyPr/>
                    <a:lstStyle/>
                    <a:p>
                      <a:pPr algn="r" rtl="1"/>
                      <a:r>
                        <a:rPr lang="he-IL" sz="2400" dirty="0" smtClean="0">
                          <a:solidFill>
                            <a:prstClr val="black"/>
                          </a:solidFill>
                          <a:latin typeface="Calibri" panose="020F0502020204030204" pitchFamily="34" charset="0"/>
                          <a:cs typeface="Calibri" panose="020F0502020204030204" pitchFamily="34" charset="0"/>
                        </a:rPr>
                        <a:t>דרום מערב אור יהודה</a:t>
                      </a:r>
                      <a:endParaRPr lang="he-IL" sz="2400" dirty="0">
                        <a:latin typeface="Calibri" panose="020F0502020204030204" pitchFamily="34" charset="0"/>
                        <a:cs typeface="Calibri" panose="020F0502020204030204" pitchFamily="34" charset="0"/>
                      </a:endParaRPr>
                    </a:p>
                  </a:txBody>
                  <a:tcPr marL="109728" marR="109728" marT="54864" marB="54864"/>
                </a:tc>
                <a:extLst>
                  <a:ext uri="{0D108BD9-81ED-4DB2-BD59-A6C34878D82A}">
                    <a16:rowId xmlns="" xmlns:a16="http://schemas.microsoft.com/office/drawing/2014/main" val="2311695061"/>
                  </a:ext>
                </a:extLst>
              </a:tr>
            </a:tbl>
          </a:graphicData>
        </a:graphic>
      </p:graphicFrame>
      <p:grpSp>
        <p:nvGrpSpPr>
          <p:cNvPr id="49" name="קבוצה 48"/>
          <p:cNvGrpSpPr/>
          <p:nvPr/>
        </p:nvGrpSpPr>
        <p:grpSpPr>
          <a:xfrm>
            <a:off x="7909070" y="325450"/>
            <a:ext cx="3813509" cy="6348024"/>
            <a:chOff x="7349790" y="325450"/>
            <a:chExt cx="3813509" cy="6348024"/>
          </a:xfrm>
        </p:grpSpPr>
        <p:grpSp>
          <p:nvGrpSpPr>
            <p:cNvPr id="50" name="קבוצה 49"/>
            <p:cNvGrpSpPr/>
            <p:nvPr/>
          </p:nvGrpSpPr>
          <p:grpSpPr>
            <a:xfrm>
              <a:off x="7752684" y="325450"/>
              <a:ext cx="2720358" cy="6348024"/>
              <a:chOff x="6345374" y="176214"/>
              <a:chExt cx="2265457" cy="5373428"/>
            </a:xfrm>
            <a:effectLst>
              <a:glow rad="25400">
                <a:schemeClr val="bg1">
                  <a:alpha val="99000"/>
                </a:schemeClr>
              </a:glow>
              <a:outerShdw blurRad="50800" dist="38100" dir="2700000" algn="tl" rotWithShape="0">
                <a:prstClr val="black">
                  <a:alpha val="40000"/>
                </a:prstClr>
              </a:outerShdw>
            </a:effectLst>
          </p:grpSpPr>
          <p:sp>
            <p:nvSpPr>
              <p:cNvPr id="53" name="צורה חופשית 52"/>
              <p:cNvSpPr/>
              <p:nvPr/>
            </p:nvSpPr>
            <p:spPr>
              <a:xfrm>
                <a:off x="6345374" y="176214"/>
                <a:ext cx="1663280" cy="4436268"/>
              </a:xfrm>
              <a:custGeom>
                <a:avLst/>
                <a:gdLst>
                  <a:gd name="connsiteX0" fmla="*/ 1476375 w 1476375"/>
                  <a:gd name="connsiteY0" fmla="*/ 0 h 3833812"/>
                  <a:gd name="connsiteX1" fmla="*/ 1390650 w 1476375"/>
                  <a:gd name="connsiteY1" fmla="*/ 14287 h 3833812"/>
                  <a:gd name="connsiteX2" fmla="*/ 1309688 w 1476375"/>
                  <a:gd name="connsiteY2" fmla="*/ 233362 h 3833812"/>
                  <a:gd name="connsiteX3" fmla="*/ 1166813 w 1476375"/>
                  <a:gd name="connsiteY3" fmla="*/ 266700 h 3833812"/>
                  <a:gd name="connsiteX4" fmla="*/ 1042988 w 1476375"/>
                  <a:gd name="connsiteY4" fmla="*/ 328612 h 3833812"/>
                  <a:gd name="connsiteX5" fmla="*/ 985838 w 1476375"/>
                  <a:gd name="connsiteY5" fmla="*/ 533400 h 3833812"/>
                  <a:gd name="connsiteX6" fmla="*/ 914400 w 1476375"/>
                  <a:gd name="connsiteY6" fmla="*/ 657225 h 3833812"/>
                  <a:gd name="connsiteX7" fmla="*/ 857250 w 1476375"/>
                  <a:gd name="connsiteY7" fmla="*/ 828675 h 3833812"/>
                  <a:gd name="connsiteX8" fmla="*/ 823913 w 1476375"/>
                  <a:gd name="connsiteY8" fmla="*/ 990600 h 3833812"/>
                  <a:gd name="connsiteX9" fmla="*/ 719138 w 1476375"/>
                  <a:gd name="connsiteY9" fmla="*/ 976312 h 3833812"/>
                  <a:gd name="connsiteX10" fmla="*/ 600075 w 1476375"/>
                  <a:gd name="connsiteY10" fmla="*/ 1042987 h 3833812"/>
                  <a:gd name="connsiteX11" fmla="*/ 590550 w 1476375"/>
                  <a:gd name="connsiteY11" fmla="*/ 1109662 h 3833812"/>
                  <a:gd name="connsiteX12" fmla="*/ 566738 w 1476375"/>
                  <a:gd name="connsiteY12" fmla="*/ 1143000 h 3833812"/>
                  <a:gd name="connsiteX13" fmla="*/ 566738 w 1476375"/>
                  <a:gd name="connsiteY13" fmla="*/ 1252537 h 3833812"/>
                  <a:gd name="connsiteX14" fmla="*/ 514350 w 1476375"/>
                  <a:gd name="connsiteY14" fmla="*/ 1300162 h 3833812"/>
                  <a:gd name="connsiteX15" fmla="*/ 376238 w 1476375"/>
                  <a:gd name="connsiteY15" fmla="*/ 1314450 h 3833812"/>
                  <a:gd name="connsiteX16" fmla="*/ 361950 w 1476375"/>
                  <a:gd name="connsiteY16" fmla="*/ 1433512 h 3833812"/>
                  <a:gd name="connsiteX17" fmla="*/ 261938 w 1476375"/>
                  <a:gd name="connsiteY17" fmla="*/ 1557337 h 3833812"/>
                  <a:gd name="connsiteX18" fmla="*/ 242888 w 1476375"/>
                  <a:gd name="connsiteY18" fmla="*/ 1804987 h 3833812"/>
                  <a:gd name="connsiteX19" fmla="*/ 142875 w 1476375"/>
                  <a:gd name="connsiteY19" fmla="*/ 2171700 h 3833812"/>
                  <a:gd name="connsiteX20" fmla="*/ 95250 w 1476375"/>
                  <a:gd name="connsiteY20" fmla="*/ 2386012 h 3833812"/>
                  <a:gd name="connsiteX21" fmla="*/ 90488 w 1476375"/>
                  <a:gd name="connsiteY21" fmla="*/ 2538412 h 3833812"/>
                  <a:gd name="connsiteX22" fmla="*/ 0 w 1476375"/>
                  <a:gd name="connsiteY22" fmla="*/ 2657475 h 3833812"/>
                  <a:gd name="connsiteX23" fmla="*/ 28575 w 1476375"/>
                  <a:gd name="connsiteY23" fmla="*/ 2876550 h 3833812"/>
                  <a:gd name="connsiteX24" fmla="*/ 123825 w 1476375"/>
                  <a:gd name="connsiteY24" fmla="*/ 3090862 h 3833812"/>
                  <a:gd name="connsiteX25" fmla="*/ 200025 w 1476375"/>
                  <a:gd name="connsiteY25" fmla="*/ 3286125 h 3833812"/>
                  <a:gd name="connsiteX26" fmla="*/ 233363 w 1476375"/>
                  <a:gd name="connsiteY26" fmla="*/ 3514725 h 3833812"/>
                  <a:gd name="connsiteX27" fmla="*/ 476250 w 1476375"/>
                  <a:gd name="connsiteY27" fmla="*/ 3614737 h 3833812"/>
                  <a:gd name="connsiteX28" fmla="*/ 671513 w 1476375"/>
                  <a:gd name="connsiteY28" fmla="*/ 3714750 h 3833812"/>
                  <a:gd name="connsiteX29" fmla="*/ 795338 w 1476375"/>
                  <a:gd name="connsiteY29" fmla="*/ 3762375 h 3833812"/>
                  <a:gd name="connsiteX30" fmla="*/ 919163 w 1476375"/>
                  <a:gd name="connsiteY30" fmla="*/ 3833812 h 3833812"/>
                  <a:gd name="connsiteX0" fmla="*/ 1483519 w 1483519"/>
                  <a:gd name="connsiteY0" fmla="*/ 0 h 3833812"/>
                  <a:gd name="connsiteX1" fmla="*/ 1390650 w 1483519"/>
                  <a:gd name="connsiteY1" fmla="*/ 14287 h 3833812"/>
                  <a:gd name="connsiteX2" fmla="*/ 1309688 w 1483519"/>
                  <a:gd name="connsiteY2" fmla="*/ 233362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38226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38226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09638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2931 w 1483519"/>
                  <a:gd name="connsiteY10" fmla="*/ 1047749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2456 w 1483519"/>
                  <a:gd name="connsiteY10" fmla="*/ 1040605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54794 w 1483519"/>
                  <a:gd name="connsiteY19" fmla="*/ 1935957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07157 w 1483519"/>
                  <a:gd name="connsiteY20" fmla="*/ 22717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3832 w 1483519"/>
                  <a:gd name="connsiteY20" fmla="*/ 2107406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3832 w 1483519"/>
                  <a:gd name="connsiteY20" fmla="*/ 2107406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147638 w 1483519"/>
                  <a:gd name="connsiteY21" fmla="*/ 2181225 h 3833812"/>
                  <a:gd name="connsiteX22" fmla="*/ 90488 w 1483519"/>
                  <a:gd name="connsiteY22" fmla="*/ 2538412 h 3833812"/>
                  <a:gd name="connsiteX23" fmla="*/ 0 w 1483519"/>
                  <a:gd name="connsiteY23" fmla="*/ 2657475 h 3833812"/>
                  <a:gd name="connsiteX24" fmla="*/ 28575 w 1483519"/>
                  <a:gd name="connsiteY24" fmla="*/ 2876550 h 3833812"/>
                  <a:gd name="connsiteX25" fmla="*/ 123825 w 1483519"/>
                  <a:gd name="connsiteY25" fmla="*/ 3090862 h 3833812"/>
                  <a:gd name="connsiteX26" fmla="*/ 200025 w 1483519"/>
                  <a:gd name="connsiteY26" fmla="*/ 3286125 h 3833812"/>
                  <a:gd name="connsiteX27" fmla="*/ 233363 w 1483519"/>
                  <a:gd name="connsiteY27" fmla="*/ 3514725 h 3833812"/>
                  <a:gd name="connsiteX28" fmla="*/ 476250 w 1483519"/>
                  <a:gd name="connsiteY28" fmla="*/ 3614737 h 3833812"/>
                  <a:gd name="connsiteX29" fmla="*/ 671513 w 1483519"/>
                  <a:gd name="connsiteY29" fmla="*/ 3714750 h 3833812"/>
                  <a:gd name="connsiteX30" fmla="*/ 795338 w 1483519"/>
                  <a:gd name="connsiteY30" fmla="*/ 3762375 h 3833812"/>
                  <a:gd name="connsiteX31" fmla="*/ 919163 w 1483519"/>
                  <a:gd name="connsiteY31"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61926 w 1483519"/>
                  <a:gd name="connsiteY20" fmla="*/ 2140743 h 3833812"/>
                  <a:gd name="connsiteX21" fmla="*/ 147638 w 1483519"/>
                  <a:gd name="connsiteY21" fmla="*/ 2181225 h 3833812"/>
                  <a:gd name="connsiteX22" fmla="*/ 90488 w 1483519"/>
                  <a:gd name="connsiteY22" fmla="*/ 2538412 h 3833812"/>
                  <a:gd name="connsiteX23" fmla="*/ 0 w 1483519"/>
                  <a:gd name="connsiteY23" fmla="*/ 2657475 h 3833812"/>
                  <a:gd name="connsiteX24" fmla="*/ 28575 w 1483519"/>
                  <a:gd name="connsiteY24" fmla="*/ 2876550 h 3833812"/>
                  <a:gd name="connsiteX25" fmla="*/ 123825 w 1483519"/>
                  <a:gd name="connsiteY25" fmla="*/ 3090862 h 3833812"/>
                  <a:gd name="connsiteX26" fmla="*/ 200025 w 1483519"/>
                  <a:gd name="connsiteY26" fmla="*/ 3286125 h 3833812"/>
                  <a:gd name="connsiteX27" fmla="*/ 233363 w 1483519"/>
                  <a:gd name="connsiteY27" fmla="*/ 3514725 h 3833812"/>
                  <a:gd name="connsiteX28" fmla="*/ 476250 w 1483519"/>
                  <a:gd name="connsiteY28" fmla="*/ 3614737 h 3833812"/>
                  <a:gd name="connsiteX29" fmla="*/ 671513 w 1483519"/>
                  <a:gd name="connsiteY29" fmla="*/ 3714750 h 3833812"/>
                  <a:gd name="connsiteX30" fmla="*/ 795338 w 1483519"/>
                  <a:gd name="connsiteY30" fmla="*/ 3762375 h 3833812"/>
                  <a:gd name="connsiteX31" fmla="*/ 919163 w 1483519"/>
                  <a:gd name="connsiteY31"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47638 w 1483519"/>
                  <a:gd name="connsiteY20" fmla="*/ 2181225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59707 w 1459707"/>
                  <a:gd name="connsiteY0" fmla="*/ 0 h 3833812"/>
                  <a:gd name="connsiteX1" fmla="*/ 1366838 w 1459707"/>
                  <a:gd name="connsiteY1" fmla="*/ 14287 h 3833812"/>
                  <a:gd name="connsiteX2" fmla="*/ 1297782 w 1459707"/>
                  <a:gd name="connsiteY2" fmla="*/ 230980 h 3833812"/>
                  <a:gd name="connsiteX3" fmla="*/ 1143001 w 1459707"/>
                  <a:gd name="connsiteY3" fmla="*/ 266700 h 3833812"/>
                  <a:gd name="connsiteX4" fmla="*/ 1021558 w 1459707"/>
                  <a:gd name="connsiteY4" fmla="*/ 321468 h 3833812"/>
                  <a:gd name="connsiteX5" fmla="*/ 981076 w 1459707"/>
                  <a:gd name="connsiteY5" fmla="*/ 531018 h 3833812"/>
                  <a:gd name="connsiteX6" fmla="*/ 892970 w 1459707"/>
                  <a:gd name="connsiteY6" fmla="*/ 659606 h 3833812"/>
                  <a:gd name="connsiteX7" fmla="*/ 847725 w 1459707"/>
                  <a:gd name="connsiteY7" fmla="*/ 850107 h 3833812"/>
                  <a:gd name="connsiteX8" fmla="*/ 800101 w 1459707"/>
                  <a:gd name="connsiteY8" fmla="*/ 990600 h 3833812"/>
                  <a:gd name="connsiteX9" fmla="*/ 695326 w 1459707"/>
                  <a:gd name="connsiteY9" fmla="*/ 976312 h 3833812"/>
                  <a:gd name="connsiteX10" fmla="*/ 566738 w 1459707"/>
                  <a:gd name="connsiteY10" fmla="*/ 1042986 h 3833812"/>
                  <a:gd name="connsiteX11" fmla="*/ 566738 w 1459707"/>
                  <a:gd name="connsiteY11" fmla="*/ 1109662 h 3833812"/>
                  <a:gd name="connsiteX12" fmla="*/ 550070 w 1459707"/>
                  <a:gd name="connsiteY12" fmla="*/ 1140619 h 3833812"/>
                  <a:gd name="connsiteX13" fmla="*/ 557213 w 1459707"/>
                  <a:gd name="connsiteY13" fmla="*/ 1254919 h 3833812"/>
                  <a:gd name="connsiteX14" fmla="*/ 490538 w 1459707"/>
                  <a:gd name="connsiteY14" fmla="*/ 1300162 h 3833812"/>
                  <a:gd name="connsiteX15" fmla="*/ 371476 w 1459707"/>
                  <a:gd name="connsiteY15" fmla="*/ 1319212 h 3833812"/>
                  <a:gd name="connsiteX16" fmla="*/ 338138 w 1459707"/>
                  <a:gd name="connsiteY16" fmla="*/ 1433512 h 3833812"/>
                  <a:gd name="connsiteX17" fmla="*/ 238126 w 1459707"/>
                  <a:gd name="connsiteY17" fmla="*/ 1564481 h 3833812"/>
                  <a:gd name="connsiteX18" fmla="*/ 247651 w 1459707"/>
                  <a:gd name="connsiteY18" fmla="*/ 1807368 h 3833812"/>
                  <a:gd name="connsiteX19" fmla="*/ 188119 w 1459707"/>
                  <a:gd name="connsiteY19" fmla="*/ 1997870 h 3833812"/>
                  <a:gd name="connsiteX20" fmla="*/ 133351 w 1459707"/>
                  <a:gd name="connsiteY20" fmla="*/ 2114550 h 3833812"/>
                  <a:gd name="connsiteX21" fmla="*/ 73819 w 1459707"/>
                  <a:gd name="connsiteY21" fmla="*/ 2312193 h 3833812"/>
                  <a:gd name="connsiteX22" fmla="*/ 0 w 1459707"/>
                  <a:gd name="connsiteY22" fmla="*/ 2628900 h 3833812"/>
                  <a:gd name="connsiteX23" fmla="*/ 4763 w 1459707"/>
                  <a:gd name="connsiteY23" fmla="*/ 2876550 h 3833812"/>
                  <a:gd name="connsiteX24" fmla="*/ 100013 w 1459707"/>
                  <a:gd name="connsiteY24" fmla="*/ 3090862 h 3833812"/>
                  <a:gd name="connsiteX25" fmla="*/ 176213 w 1459707"/>
                  <a:gd name="connsiteY25" fmla="*/ 3286125 h 3833812"/>
                  <a:gd name="connsiteX26" fmla="*/ 209551 w 1459707"/>
                  <a:gd name="connsiteY26" fmla="*/ 3514725 h 3833812"/>
                  <a:gd name="connsiteX27" fmla="*/ 452438 w 1459707"/>
                  <a:gd name="connsiteY27" fmla="*/ 3614737 h 3833812"/>
                  <a:gd name="connsiteX28" fmla="*/ 647701 w 1459707"/>
                  <a:gd name="connsiteY28" fmla="*/ 3714750 h 3833812"/>
                  <a:gd name="connsiteX29" fmla="*/ 771526 w 1459707"/>
                  <a:gd name="connsiteY29" fmla="*/ 3762375 h 3833812"/>
                  <a:gd name="connsiteX30" fmla="*/ 895351 w 1459707"/>
                  <a:gd name="connsiteY30" fmla="*/ 3833812 h 3833812"/>
                  <a:gd name="connsiteX0" fmla="*/ 1459707 w 1459707"/>
                  <a:gd name="connsiteY0" fmla="*/ 0 h 3833812"/>
                  <a:gd name="connsiteX1" fmla="*/ 1366838 w 1459707"/>
                  <a:gd name="connsiteY1" fmla="*/ 14287 h 3833812"/>
                  <a:gd name="connsiteX2" fmla="*/ 1297782 w 1459707"/>
                  <a:gd name="connsiteY2" fmla="*/ 230980 h 3833812"/>
                  <a:gd name="connsiteX3" fmla="*/ 1143001 w 1459707"/>
                  <a:gd name="connsiteY3" fmla="*/ 266700 h 3833812"/>
                  <a:gd name="connsiteX4" fmla="*/ 1021558 w 1459707"/>
                  <a:gd name="connsiteY4" fmla="*/ 321468 h 3833812"/>
                  <a:gd name="connsiteX5" fmla="*/ 981076 w 1459707"/>
                  <a:gd name="connsiteY5" fmla="*/ 531018 h 3833812"/>
                  <a:gd name="connsiteX6" fmla="*/ 892970 w 1459707"/>
                  <a:gd name="connsiteY6" fmla="*/ 659606 h 3833812"/>
                  <a:gd name="connsiteX7" fmla="*/ 847725 w 1459707"/>
                  <a:gd name="connsiteY7" fmla="*/ 850107 h 3833812"/>
                  <a:gd name="connsiteX8" fmla="*/ 800101 w 1459707"/>
                  <a:gd name="connsiteY8" fmla="*/ 990600 h 3833812"/>
                  <a:gd name="connsiteX9" fmla="*/ 695326 w 1459707"/>
                  <a:gd name="connsiteY9" fmla="*/ 976312 h 3833812"/>
                  <a:gd name="connsiteX10" fmla="*/ 566738 w 1459707"/>
                  <a:gd name="connsiteY10" fmla="*/ 1042986 h 3833812"/>
                  <a:gd name="connsiteX11" fmla="*/ 566738 w 1459707"/>
                  <a:gd name="connsiteY11" fmla="*/ 1109662 h 3833812"/>
                  <a:gd name="connsiteX12" fmla="*/ 550070 w 1459707"/>
                  <a:gd name="connsiteY12" fmla="*/ 1140619 h 3833812"/>
                  <a:gd name="connsiteX13" fmla="*/ 557213 w 1459707"/>
                  <a:gd name="connsiteY13" fmla="*/ 1254919 h 3833812"/>
                  <a:gd name="connsiteX14" fmla="*/ 490538 w 1459707"/>
                  <a:gd name="connsiteY14" fmla="*/ 1300162 h 3833812"/>
                  <a:gd name="connsiteX15" fmla="*/ 371476 w 1459707"/>
                  <a:gd name="connsiteY15" fmla="*/ 1319212 h 3833812"/>
                  <a:gd name="connsiteX16" fmla="*/ 338138 w 1459707"/>
                  <a:gd name="connsiteY16" fmla="*/ 1433512 h 3833812"/>
                  <a:gd name="connsiteX17" fmla="*/ 238126 w 1459707"/>
                  <a:gd name="connsiteY17" fmla="*/ 1564481 h 3833812"/>
                  <a:gd name="connsiteX18" fmla="*/ 247651 w 1459707"/>
                  <a:gd name="connsiteY18" fmla="*/ 1807368 h 3833812"/>
                  <a:gd name="connsiteX19" fmla="*/ 188119 w 1459707"/>
                  <a:gd name="connsiteY19" fmla="*/ 1997870 h 3833812"/>
                  <a:gd name="connsiteX20" fmla="*/ 133351 w 1459707"/>
                  <a:gd name="connsiteY20" fmla="*/ 2114550 h 3833812"/>
                  <a:gd name="connsiteX21" fmla="*/ 73819 w 1459707"/>
                  <a:gd name="connsiteY21" fmla="*/ 2312193 h 3833812"/>
                  <a:gd name="connsiteX22" fmla="*/ 0 w 1459707"/>
                  <a:gd name="connsiteY22" fmla="*/ 2628900 h 3833812"/>
                  <a:gd name="connsiteX23" fmla="*/ 4763 w 1459707"/>
                  <a:gd name="connsiteY23" fmla="*/ 2876550 h 3833812"/>
                  <a:gd name="connsiteX24" fmla="*/ 100013 w 1459707"/>
                  <a:gd name="connsiteY24" fmla="*/ 3090862 h 3833812"/>
                  <a:gd name="connsiteX25" fmla="*/ 176213 w 1459707"/>
                  <a:gd name="connsiteY25" fmla="*/ 3286125 h 3833812"/>
                  <a:gd name="connsiteX26" fmla="*/ 209551 w 1459707"/>
                  <a:gd name="connsiteY26" fmla="*/ 3514725 h 3833812"/>
                  <a:gd name="connsiteX27" fmla="*/ 452438 w 1459707"/>
                  <a:gd name="connsiteY27" fmla="*/ 3614737 h 3833812"/>
                  <a:gd name="connsiteX28" fmla="*/ 647701 w 1459707"/>
                  <a:gd name="connsiteY28" fmla="*/ 3714750 h 3833812"/>
                  <a:gd name="connsiteX29" fmla="*/ 771526 w 1459707"/>
                  <a:gd name="connsiteY29" fmla="*/ 3762375 h 3833812"/>
                  <a:gd name="connsiteX30" fmla="*/ 895351 w 1459707"/>
                  <a:gd name="connsiteY30" fmla="*/ 3833812 h 3833812"/>
                  <a:gd name="connsiteX0" fmla="*/ 1517400 w 1517400"/>
                  <a:gd name="connsiteY0" fmla="*/ 0 h 3833812"/>
                  <a:gd name="connsiteX1" fmla="*/ 1424531 w 1517400"/>
                  <a:gd name="connsiteY1" fmla="*/ 14287 h 3833812"/>
                  <a:gd name="connsiteX2" fmla="*/ 1355475 w 1517400"/>
                  <a:gd name="connsiteY2" fmla="*/ 230980 h 3833812"/>
                  <a:gd name="connsiteX3" fmla="*/ 1200694 w 1517400"/>
                  <a:gd name="connsiteY3" fmla="*/ 266700 h 3833812"/>
                  <a:gd name="connsiteX4" fmla="*/ 1079251 w 1517400"/>
                  <a:gd name="connsiteY4" fmla="*/ 321468 h 3833812"/>
                  <a:gd name="connsiteX5" fmla="*/ 1038769 w 1517400"/>
                  <a:gd name="connsiteY5" fmla="*/ 531018 h 3833812"/>
                  <a:gd name="connsiteX6" fmla="*/ 950663 w 1517400"/>
                  <a:gd name="connsiteY6" fmla="*/ 659606 h 3833812"/>
                  <a:gd name="connsiteX7" fmla="*/ 905418 w 1517400"/>
                  <a:gd name="connsiteY7" fmla="*/ 850107 h 3833812"/>
                  <a:gd name="connsiteX8" fmla="*/ 857794 w 1517400"/>
                  <a:gd name="connsiteY8" fmla="*/ 990600 h 3833812"/>
                  <a:gd name="connsiteX9" fmla="*/ 753019 w 1517400"/>
                  <a:gd name="connsiteY9" fmla="*/ 976312 h 3833812"/>
                  <a:gd name="connsiteX10" fmla="*/ 624431 w 1517400"/>
                  <a:gd name="connsiteY10" fmla="*/ 1042986 h 3833812"/>
                  <a:gd name="connsiteX11" fmla="*/ 624431 w 1517400"/>
                  <a:gd name="connsiteY11" fmla="*/ 1109662 h 3833812"/>
                  <a:gd name="connsiteX12" fmla="*/ 607763 w 1517400"/>
                  <a:gd name="connsiteY12" fmla="*/ 1140619 h 3833812"/>
                  <a:gd name="connsiteX13" fmla="*/ 614906 w 1517400"/>
                  <a:gd name="connsiteY13" fmla="*/ 1254919 h 3833812"/>
                  <a:gd name="connsiteX14" fmla="*/ 548231 w 1517400"/>
                  <a:gd name="connsiteY14" fmla="*/ 1300162 h 3833812"/>
                  <a:gd name="connsiteX15" fmla="*/ 429169 w 1517400"/>
                  <a:gd name="connsiteY15" fmla="*/ 1319212 h 3833812"/>
                  <a:gd name="connsiteX16" fmla="*/ 395831 w 1517400"/>
                  <a:gd name="connsiteY16" fmla="*/ 1433512 h 3833812"/>
                  <a:gd name="connsiteX17" fmla="*/ 295819 w 1517400"/>
                  <a:gd name="connsiteY17" fmla="*/ 1564481 h 3833812"/>
                  <a:gd name="connsiteX18" fmla="*/ 305344 w 1517400"/>
                  <a:gd name="connsiteY18" fmla="*/ 1807368 h 3833812"/>
                  <a:gd name="connsiteX19" fmla="*/ 245812 w 1517400"/>
                  <a:gd name="connsiteY19" fmla="*/ 1997870 h 3833812"/>
                  <a:gd name="connsiteX20" fmla="*/ 191044 w 1517400"/>
                  <a:gd name="connsiteY20" fmla="*/ 2114550 h 3833812"/>
                  <a:gd name="connsiteX21" fmla="*/ 131512 w 1517400"/>
                  <a:gd name="connsiteY21" fmla="*/ 2312193 h 3833812"/>
                  <a:gd name="connsiteX22" fmla="*/ 57693 w 1517400"/>
                  <a:gd name="connsiteY22" fmla="*/ 2628900 h 3833812"/>
                  <a:gd name="connsiteX23" fmla="*/ 62456 w 1517400"/>
                  <a:gd name="connsiteY23" fmla="*/ 2876550 h 3833812"/>
                  <a:gd name="connsiteX24" fmla="*/ 157706 w 1517400"/>
                  <a:gd name="connsiteY24" fmla="*/ 3090862 h 3833812"/>
                  <a:gd name="connsiteX25" fmla="*/ 233906 w 1517400"/>
                  <a:gd name="connsiteY25" fmla="*/ 3286125 h 3833812"/>
                  <a:gd name="connsiteX26" fmla="*/ 267244 w 1517400"/>
                  <a:gd name="connsiteY26" fmla="*/ 3514725 h 3833812"/>
                  <a:gd name="connsiteX27" fmla="*/ 510131 w 1517400"/>
                  <a:gd name="connsiteY27" fmla="*/ 3614737 h 3833812"/>
                  <a:gd name="connsiteX28" fmla="*/ 705394 w 1517400"/>
                  <a:gd name="connsiteY28" fmla="*/ 3714750 h 3833812"/>
                  <a:gd name="connsiteX29" fmla="*/ 829219 w 1517400"/>
                  <a:gd name="connsiteY29" fmla="*/ 3762375 h 3833812"/>
                  <a:gd name="connsiteX30" fmla="*/ 953044 w 1517400"/>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6371 w 1526065"/>
                  <a:gd name="connsiteY24" fmla="*/ 3090862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6193"/>
                  <a:gd name="connsiteX1" fmla="*/ 1433196 w 1526065"/>
                  <a:gd name="connsiteY1" fmla="*/ 14287 h 3836193"/>
                  <a:gd name="connsiteX2" fmla="*/ 1364140 w 1526065"/>
                  <a:gd name="connsiteY2" fmla="*/ 230980 h 3836193"/>
                  <a:gd name="connsiteX3" fmla="*/ 1209359 w 1526065"/>
                  <a:gd name="connsiteY3" fmla="*/ 266700 h 3836193"/>
                  <a:gd name="connsiteX4" fmla="*/ 1087916 w 1526065"/>
                  <a:gd name="connsiteY4" fmla="*/ 321468 h 3836193"/>
                  <a:gd name="connsiteX5" fmla="*/ 1047434 w 1526065"/>
                  <a:gd name="connsiteY5" fmla="*/ 531018 h 3836193"/>
                  <a:gd name="connsiteX6" fmla="*/ 959328 w 1526065"/>
                  <a:gd name="connsiteY6" fmla="*/ 659606 h 3836193"/>
                  <a:gd name="connsiteX7" fmla="*/ 914083 w 1526065"/>
                  <a:gd name="connsiteY7" fmla="*/ 850107 h 3836193"/>
                  <a:gd name="connsiteX8" fmla="*/ 866459 w 1526065"/>
                  <a:gd name="connsiteY8" fmla="*/ 990600 h 3836193"/>
                  <a:gd name="connsiteX9" fmla="*/ 761684 w 1526065"/>
                  <a:gd name="connsiteY9" fmla="*/ 976312 h 3836193"/>
                  <a:gd name="connsiteX10" fmla="*/ 633096 w 1526065"/>
                  <a:gd name="connsiteY10" fmla="*/ 1042986 h 3836193"/>
                  <a:gd name="connsiteX11" fmla="*/ 633096 w 1526065"/>
                  <a:gd name="connsiteY11" fmla="*/ 1109662 h 3836193"/>
                  <a:gd name="connsiteX12" fmla="*/ 616428 w 1526065"/>
                  <a:gd name="connsiteY12" fmla="*/ 1140619 h 3836193"/>
                  <a:gd name="connsiteX13" fmla="*/ 623571 w 1526065"/>
                  <a:gd name="connsiteY13" fmla="*/ 1254919 h 3836193"/>
                  <a:gd name="connsiteX14" fmla="*/ 556896 w 1526065"/>
                  <a:gd name="connsiteY14" fmla="*/ 1300162 h 3836193"/>
                  <a:gd name="connsiteX15" fmla="*/ 437834 w 1526065"/>
                  <a:gd name="connsiteY15" fmla="*/ 1319212 h 3836193"/>
                  <a:gd name="connsiteX16" fmla="*/ 404496 w 1526065"/>
                  <a:gd name="connsiteY16" fmla="*/ 1433512 h 3836193"/>
                  <a:gd name="connsiteX17" fmla="*/ 304484 w 1526065"/>
                  <a:gd name="connsiteY17" fmla="*/ 1564481 h 3836193"/>
                  <a:gd name="connsiteX18" fmla="*/ 314009 w 1526065"/>
                  <a:gd name="connsiteY18" fmla="*/ 1807368 h 3836193"/>
                  <a:gd name="connsiteX19" fmla="*/ 254477 w 1526065"/>
                  <a:gd name="connsiteY19" fmla="*/ 1997870 h 3836193"/>
                  <a:gd name="connsiteX20" fmla="*/ 199709 w 1526065"/>
                  <a:gd name="connsiteY20" fmla="*/ 2114550 h 3836193"/>
                  <a:gd name="connsiteX21" fmla="*/ 140177 w 1526065"/>
                  <a:gd name="connsiteY21" fmla="*/ 2312193 h 3836193"/>
                  <a:gd name="connsiteX22" fmla="*/ 66358 w 1526065"/>
                  <a:gd name="connsiteY22" fmla="*/ 2628900 h 3836193"/>
                  <a:gd name="connsiteX23" fmla="*/ 68740 w 1526065"/>
                  <a:gd name="connsiteY23" fmla="*/ 2862262 h 3836193"/>
                  <a:gd name="connsiteX24" fmla="*/ 168753 w 1526065"/>
                  <a:gd name="connsiteY24" fmla="*/ 3050380 h 3836193"/>
                  <a:gd name="connsiteX25" fmla="*/ 242571 w 1526065"/>
                  <a:gd name="connsiteY25" fmla="*/ 3286125 h 3836193"/>
                  <a:gd name="connsiteX26" fmla="*/ 275909 w 1526065"/>
                  <a:gd name="connsiteY26" fmla="*/ 3514725 h 3836193"/>
                  <a:gd name="connsiteX27" fmla="*/ 518796 w 1526065"/>
                  <a:gd name="connsiteY27" fmla="*/ 3614737 h 3836193"/>
                  <a:gd name="connsiteX28" fmla="*/ 697390 w 1526065"/>
                  <a:gd name="connsiteY28" fmla="*/ 3690938 h 3836193"/>
                  <a:gd name="connsiteX29" fmla="*/ 837884 w 1526065"/>
                  <a:gd name="connsiteY29" fmla="*/ 3762375 h 3836193"/>
                  <a:gd name="connsiteX30" fmla="*/ 947422 w 1526065"/>
                  <a:gd name="connsiteY30" fmla="*/ 3836193 h 3836193"/>
                  <a:gd name="connsiteX0" fmla="*/ 1526065 w 1526065"/>
                  <a:gd name="connsiteY0" fmla="*/ 0 h 3836193"/>
                  <a:gd name="connsiteX1" fmla="*/ 1433196 w 1526065"/>
                  <a:gd name="connsiteY1" fmla="*/ 14287 h 3836193"/>
                  <a:gd name="connsiteX2" fmla="*/ 1364140 w 1526065"/>
                  <a:gd name="connsiteY2" fmla="*/ 230980 h 3836193"/>
                  <a:gd name="connsiteX3" fmla="*/ 1209359 w 1526065"/>
                  <a:gd name="connsiteY3" fmla="*/ 266700 h 3836193"/>
                  <a:gd name="connsiteX4" fmla="*/ 1087916 w 1526065"/>
                  <a:gd name="connsiteY4" fmla="*/ 321468 h 3836193"/>
                  <a:gd name="connsiteX5" fmla="*/ 1047434 w 1526065"/>
                  <a:gd name="connsiteY5" fmla="*/ 531018 h 3836193"/>
                  <a:gd name="connsiteX6" fmla="*/ 959328 w 1526065"/>
                  <a:gd name="connsiteY6" fmla="*/ 659606 h 3836193"/>
                  <a:gd name="connsiteX7" fmla="*/ 914083 w 1526065"/>
                  <a:gd name="connsiteY7" fmla="*/ 850107 h 3836193"/>
                  <a:gd name="connsiteX8" fmla="*/ 866459 w 1526065"/>
                  <a:gd name="connsiteY8" fmla="*/ 990600 h 3836193"/>
                  <a:gd name="connsiteX9" fmla="*/ 761684 w 1526065"/>
                  <a:gd name="connsiteY9" fmla="*/ 976312 h 3836193"/>
                  <a:gd name="connsiteX10" fmla="*/ 633096 w 1526065"/>
                  <a:gd name="connsiteY10" fmla="*/ 1042986 h 3836193"/>
                  <a:gd name="connsiteX11" fmla="*/ 633096 w 1526065"/>
                  <a:gd name="connsiteY11" fmla="*/ 1109662 h 3836193"/>
                  <a:gd name="connsiteX12" fmla="*/ 616428 w 1526065"/>
                  <a:gd name="connsiteY12" fmla="*/ 1140619 h 3836193"/>
                  <a:gd name="connsiteX13" fmla="*/ 623571 w 1526065"/>
                  <a:gd name="connsiteY13" fmla="*/ 1254919 h 3836193"/>
                  <a:gd name="connsiteX14" fmla="*/ 556896 w 1526065"/>
                  <a:gd name="connsiteY14" fmla="*/ 1300162 h 3836193"/>
                  <a:gd name="connsiteX15" fmla="*/ 437834 w 1526065"/>
                  <a:gd name="connsiteY15" fmla="*/ 1319212 h 3836193"/>
                  <a:gd name="connsiteX16" fmla="*/ 404496 w 1526065"/>
                  <a:gd name="connsiteY16" fmla="*/ 1433512 h 3836193"/>
                  <a:gd name="connsiteX17" fmla="*/ 304484 w 1526065"/>
                  <a:gd name="connsiteY17" fmla="*/ 1564481 h 3836193"/>
                  <a:gd name="connsiteX18" fmla="*/ 314009 w 1526065"/>
                  <a:gd name="connsiteY18" fmla="*/ 1807368 h 3836193"/>
                  <a:gd name="connsiteX19" fmla="*/ 254477 w 1526065"/>
                  <a:gd name="connsiteY19" fmla="*/ 1997870 h 3836193"/>
                  <a:gd name="connsiteX20" fmla="*/ 199709 w 1526065"/>
                  <a:gd name="connsiteY20" fmla="*/ 2114550 h 3836193"/>
                  <a:gd name="connsiteX21" fmla="*/ 140177 w 1526065"/>
                  <a:gd name="connsiteY21" fmla="*/ 2312193 h 3836193"/>
                  <a:gd name="connsiteX22" fmla="*/ 66358 w 1526065"/>
                  <a:gd name="connsiteY22" fmla="*/ 2628900 h 3836193"/>
                  <a:gd name="connsiteX23" fmla="*/ 68740 w 1526065"/>
                  <a:gd name="connsiteY23" fmla="*/ 2862262 h 3836193"/>
                  <a:gd name="connsiteX24" fmla="*/ 168753 w 1526065"/>
                  <a:gd name="connsiteY24" fmla="*/ 3050380 h 3836193"/>
                  <a:gd name="connsiteX25" fmla="*/ 242571 w 1526065"/>
                  <a:gd name="connsiteY25" fmla="*/ 3286125 h 3836193"/>
                  <a:gd name="connsiteX26" fmla="*/ 275909 w 1526065"/>
                  <a:gd name="connsiteY26" fmla="*/ 3514725 h 3836193"/>
                  <a:gd name="connsiteX27" fmla="*/ 518796 w 1526065"/>
                  <a:gd name="connsiteY27" fmla="*/ 3614737 h 3836193"/>
                  <a:gd name="connsiteX28" fmla="*/ 697390 w 1526065"/>
                  <a:gd name="connsiteY28" fmla="*/ 3690938 h 3836193"/>
                  <a:gd name="connsiteX29" fmla="*/ 837884 w 1526065"/>
                  <a:gd name="connsiteY29" fmla="*/ 3762375 h 3836193"/>
                  <a:gd name="connsiteX30" fmla="*/ 928372 w 1526065"/>
                  <a:gd name="connsiteY30" fmla="*/ 3795712 h 3836193"/>
                  <a:gd name="connsiteX31" fmla="*/ 947422 w 1526065"/>
                  <a:gd name="connsiteY31" fmla="*/ 3836193 h 3836193"/>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28372 w 1526065"/>
                  <a:gd name="connsiteY30" fmla="*/ 3795712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5041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45041 w 1526065"/>
                  <a:gd name="connsiteY31" fmla="*/ 4019549 h 4117180"/>
                  <a:gd name="connsiteX32" fmla="*/ 952185 w 1526065"/>
                  <a:gd name="connsiteY32" fmla="*/ 4117180 h 4117180"/>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54566 w 1526065"/>
                  <a:gd name="connsiteY32"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52185 w 1526065"/>
                  <a:gd name="connsiteY32" fmla="*/ 4269580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87904 w 1526065"/>
                  <a:gd name="connsiteY32" fmla="*/ 4298155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87904 w 1526065"/>
                  <a:gd name="connsiteY32" fmla="*/ 4298155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104585 w 1526065"/>
                  <a:gd name="connsiteY34" fmla="*/ 4381499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135541 w 1526065"/>
                  <a:gd name="connsiteY35" fmla="*/ 4464842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631861"/>
                  <a:gd name="connsiteY0" fmla="*/ 0 h 4700586"/>
                  <a:gd name="connsiteX1" fmla="*/ 1433196 w 1631861"/>
                  <a:gd name="connsiteY1" fmla="*/ 14287 h 4700586"/>
                  <a:gd name="connsiteX2" fmla="*/ 1364140 w 1631861"/>
                  <a:gd name="connsiteY2" fmla="*/ 230980 h 4700586"/>
                  <a:gd name="connsiteX3" fmla="*/ 1209359 w 1631861"/>
                  <a:gd name="connsiteY3" fmla="*/ 266700 h 4700586"/>
                  <a:gd name="connsiteX4" fmla="*/ 1087916 w 1631861"/>
                  <a:gd name="connsiteY4" fmla="*/ 321468 h 4700586"/>
                  <a:gd name="connsiteX5" fmla="*/ 1047434 w 1631861"/>
                  <a:gd name="connsiteY5" fmla="*/ 531018 h 4700586"/>
                  <a:gd name="connsiteX6" fmla="*/ 959328 w 1631861"/>
                  <a:gd name="connsiteY6" fmla="*/ 659606 h 4700586"/>
                  <a:gd name="connsiteX7" fmla="*/ 914083 w 1631861"/>
                  <a:gd name="connsiteY7" fmla="*/ 850107 h 4700586"/>
                  <a:gd name="connsiteX8" fmla="*/ 866459 w 1631861"/>
                  <a:gd name="connsiteY8" fmla="*/ 990600 h 4700586"/>
                  <a:gd name="connsiteX9" fmla="*/ 761684 w 1631861"/>
                  <a:gd name="connsiteY9" fmla="*/ 976312 h 4700586"/>
                  <a:gd name="connsiteX10" fmla="*/ 633096 w 1631861"/>
                  <a:gd name="connsiteY10" fmla="*/ 1042986 h 4700586"/>
                  <a:gd name="connsiteX11" fmla="*/ 633096 w 1631861"/>
                  <a:gd name="connsiteY11" fmla="*/ 1109662 h 4700586"/>
                  <a:gd name="connsiteX12" fmla="*/ 616428 w 1631861"/>
                  <a:gd name="connsiteY12" fmla="*/ 1140619 h 4700586"/>
                  <a:gd name="connsiteX13" fmla="*/ 623571 w 1631861"/>
                  <a:gd name="connsiteY13" fmla="*/ 1254919 h 4700586"/>
                  <a:gd name="connsiteX14" fmla="*/ 556896 w 1631861"/>
                  <a:gd name="connsiteY14" fmla="*/ 1300162 h 4700586"/>
                  <a:gd name="connsiteX15" fmla="*/ 437834 w 1631861"/>
                  <a:gd name="connsiteY15" fmla="*/ 1319212 h 4700586"/>
                  <a:gd name="connsiteX16" fmla="*/ 404496 w 1631861"/>
                  <a:gd name="connsiteY16" fmla="*/ 1433512 h 4700586"/>
                  <a:gd name="connsiteX17" fmla="*/ 304484 w 1631861"/>
                  <a:gd name="connsiteY17" fmla="*/ 1564481 h 4700586"/>
                  <a:gd name="connsiteX18" fmla="*/ 314009 w 1631861"/>
                  <a:gd name="connsiteY18" fmla="*/ 1807368 h 4700586"/>
                  <a:gd name="connsiteX19" fmla="*/ 254477 w 1631861"/>
                  <a:gd name="connsiteY19" fmla="*/ 1997870 h 4700586"/>
                  <a:gd name="connsiteX20" fmla="*/ 199709 w 1631861"/>
                  <a:gd name="connsiteY20" fmla="*/ 2114550 h 4700586"/>
                  <a:gd name="connsiteX21" fmla="*/ 140177 w 1631861"/>
                  <a:gd name="connsiteY21" fmla="*/ 2312193 h 4700586"/>
                  <a:gd name="connsiteX22" fmla="*/ 66358 w 1631861"/>
                  <a:gd name="connsiteY22" fmla="*/ 2628900 h 4700586"/>
                  <a:gd name="connsiteX23" fmla="*/ 68740 w 1631861"/>
                  <a:gd name="connsiteY23" fmla="*/ 2862262 h 4700586"/>
                  <a:gd name="connsiteX24" fmla="*/ 168753 w 1631861"/>
                  <a:gd name="connsiteY24" fmla="*/ 3050380 h 4700586"/>
                  <a:gd name="connsiteX25" fmla="*/ 242571 w 1631861"/>
                  <a:gd name="connsiteY25" fmla="*/ 3286125 h 4700586"/>
                  <a:gd name="connsiteX26" fmla="*/ 275909 w 1631861"/>
                  <a:gd name="connsiteY26" fmla="*/ 3514725 h 4700586"/>
                  <a:gd name="connsiteX27" fmla="*/ 518796 w 1631861"/>
                  <a:gd name="connsiteY27" fmla="*/ 3614737 h 4700586"/>
                  <a:gd name="connsiteX28" fmla="*/ 697390 w 1631861"/>
                  <a:gd name="connsiteY28" fmla="*/ 3690938 h 4700586"/>
                  <a:gd name="connsiteX29" fmla="*/ 837884 w 1631861"/>
                  <a:gd name="connsiteY29" fmla="*/ 3762375 h 4700586"/>
                  <a:gd name="connsiteX30" fmla="*/ 940278 w 1631861"/>
                  <a:gd name="connsiteY30" fmla="*/ 3800475 h 4700586"/>
                  <a:gd name="connsiteX31" fmla="*/ 942660 w 1631861"/>
                  <a:gd name="connsiteY31" fmla="*/ 4036218 h 4700586"/>
                  <a:gd name="connsiteX32" fmla="*/ 1059341 w 1631861"/>
                  <a:gd name="connsiteY32" fmla="*/ 4140993 h 4700586"/>
                  <a:gd name="connsiteX33" fmla="*/ 1197454 w 1631861"/>
                  <a:gd name="connsiteY33" fmla="*/ 4210049 h 4700586"/>
                  <a:gd name="connsiteX34" fmla="*/ 1302229 w 1631861"/>
                  <a:gd name="connsiteY34" fmla="*/ 4326730 h 4700586"/>
                  <a:gd name="connsiteX35" fmla="*/ 1623697 w 1631861"/>
                  <a:gd name="connsiteY35"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378428 w 1623697"/>
                  <a:gd name="connsiteY35" fmla="*/ 4433886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33197 w 1623697"/>
                  <a:gd name="connsiteY35" fmla="*/ 444579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33197 w 1623697"/>
                  <a:gd name="connsiteY35" fmla="*/ 444579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16541 w 1623697"/>
                  <a:gd name="connsiteY36" fmla="*/ 4557711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59341 w 1587978"/>
                  <a:gd name="connsiteY32" fmla="*/ 4140993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80772 w 1587978"/>
                  <a:gd name="connsiteY32" fmla="*/ 4095749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80772 w 1587978"/>
                  <a:gd name="connsiteY32" fmla="*/ 4095749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829050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829050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132862 w 1587978"/>
                  <a:gd name="connsiteY21" fmla="*/ 2385345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32862 w 1587978"/>
                  <a:gd name="connsiteY22" fmla="*/ 2385345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630840"/>
                  <a:gd name="connsiteY0" fmla="*/ 0 h 4525522"/>
                  <a:gd name="connsiteX1" fmla="*/ 1433196 w 1630840"/>
                  <a:gd name="connsiteY1" fmla="*/ 14287 h 4525522"/>
                  <a:gd name="connsiteX2" fmla="*/ 1364140 w 1630840"/>
                  <a:gd name="connsiteY2" fmla="*/ 230980 h 4525522"/>
                  <a:gd name="connsiteX3" fmla="*/ 1209359 w 1630840"/>
                  <a:gd name="connsiteY3" fmla="*/ 266700 h 4525522"/>
                  <a:gd name="connsiteX4" fmla="*/ 1087916 w 1630840"/>
                  <a:gd name="connsiteY4" fmla="*/ 321468 h 4525522"/>
                  <a:gd name="connsiteX5" fmla="*/ 1047434 w 1630840"/>
                  <a:gd name="connsiteY5" fmla="*/ 531018 h 4525522"/>
                  <a:gd name="connsiteX6" fmla="*/ 959328 w 1630840"/>
                  <a:gd name="connsiteY6" fmla="*/ 659606 h 4525522"/>
                  <a:gd name="connsiteX7" fmla="*/ 914083 w 1630840"/>
                  <a:gd name="connsiteY7" fmla="*/ 850107 h 4525522"/>
                  <a:gd name="connsiteX8" fmla="*/ 866459 w 1630840"/>
                  <a:gd name="connsiteY8" fmla="*/ 990600 h 4525522"/>
                  <a:gd name="connsiteX9" fmla="*/ 761684 w 1630840"/>
                  <a:gd name="connsiteY9" fmla="*/ 976312 h 4525522"/>
                  <a:gd name="connsiteX10" fmla="*/ 633096 w 1630840"/>
                  <a:gd name="connsiteY10" fmla="*/ 1042986 h 4525522"/>
                  <a:gd name="connsiteX11" fmla="*/ 633096 w 1630840"/>
                  <a:gd name="connsiteY11" fmla="*/ 1109662 h 4525522"/>
                  <a:gd name="connsiteX12" fmla="*/ 616428 w 1630840"/>
                  <a:gd name="connsiteY12" fmla="*/ 1140619 h 4525522"/>
                  <a:gd name="connsiteX13" fmla="*/ 623571 w 1630840"/>
                  <a:gd name="connsiteY13" fmla="*/ 1254919 h 4525522"/>
                  <a:gd name="connsiteX14" fmla="*/ 556896 w 1630840"/>
                  <a:gd name="connsiteY14" fmla="*/ 1300162 h 4525522"/>
                  <a:gd name="connsiteX15" fmla="*/ 437834 w 1630840"/>
                  <a:gd name="connsiteY15" fmla="*/ 1319212 h 4525522"/>
                  <a:gd name="connsiteX16" fmla="*/ 404496 w 1630840"/>
                  <a:gd name="connsiteY16" fmla="*/ 1433512 h 4525522"/>
                  <a:gd name="connsiteX17" fmla="*/ 304484 w 1630840"/>
                  <a:gd name="connsiteY17" fmla="*/ 1564481 h 4525522"/>
                  <a:gd name="connsiteX18" fmla="*/ 314009 w 1630840"/>
                  <a:gd name="connsiteY18" fmla="*/ 1807368 h 4525522"/>
                  <a:gd name="connsiteX19" fmla="*/ 298368 w 1630840"/>
                  <a:gd name="connsiteY19" fmla="*/ 2005185 h 4525522"/>
                  <a:gd name="connsiteX20" fmla="*/ 280176 w 1630840"/>
                  <a:gd name="connsiteY20" fmla="*/ 2173072 h 4525522"/>
                  <a:gd name="connsiteX21" fmla="*/ 228332 w 1630840"/>
                  <a:gd name="connsiteY21" fmla="*/ 2310954 h 4525522"/>
                  <a:gd name="connsiteX22" fmla="*/ 154293 w 1630840"/>
                  <a:gd name="connsiteY22" fmla="*/ 2425826 h 4525522"/>
                  <a:gd name="connsiteX23" fmla="*/ 66358 w 1630840"/>
                  <a:gd name="connsiteY23" fmla="*/ 2628900 h 4525522"/>
                  <a:gd name="connsiteX24" fmla="*/ 68740 w 1630840"/>
                  <a:gd name="connsiteY24" fmla="*/ 2862262 h 4525522"/>
                  <a:gd name="connsiteX25" fmla="*/ 168753 w 1630840"/>
                  <a:gd name="connsiteY25" fmla="*/ 3050380 h 4525522"/>
                  <a:gd name="connsiteX26" fmla="*/ 242571 w 1630840"/>
                  <a:gd name="connsiteY26" fmla="*/ 3286125 h 4525522"/>
                  <a:gd name="connsiteX27" fmla="*/ 275909 w 1630840"/>
                  <a:gd name="connsiteY27" fmla="*/ 3514725 h 4525522"/>
                  <a:gd name="connsiteX28" fmla="*/ 518796 w 1630840"/>
                  <a:gd name="connsiteY28" fmla="*/ 3614737 h 4525522"/>
                  <a:gd name="connsiteX29" fmla="*/ 714059 w 1630840"/>
                  <a:gd name="connsiteY29" fmla="*/ 3702844 h 4525522"/>
                  <a:gd name="connsiteX30" fmla="*/ 840266 w 1630840"/>
                  <a:gd name="connsiteY30" fmla="*/ 3767138 h 4525522"/>
                  <a:gd name="connsiteX31" fmla="*/ 940278 w 1630840"/>
                  <a:gd name="connsiteY31" fmla="*/ 3800475 h 4525522"/>
                  <a:gd name="connsiteX32" fmla="*/ 942660 w 1630840"/>
                  <a:gd name="connsiteY32" fmla="*/ 4036218 h 4525522"/>
                  <a:gd name="connsiteX33" fmla="*/ 1066485 w 1630840"/>
                  <a:gd name="connsiteY33" fmla="*/ 4136230 h 4525522"/>
                  <a:gd name="connsiteX34" fmla="*/ 1197454 w 1630840"/>
                  <a:gd name="connsiteY34" fmla="*/ 4210049 h 4525522"/>
                  <a:gd name="connsiteX35" fmla="*/ 1302229 w 1630840"/>
                  <a:gd name="connsiteY35" fmla="*/ 4326730 h 4525522"/>
                  <a:gd name="connsiteX36" fmla="*/ 1423672 w 1630840"/>
                  <a:gd name="connsiteY36" fmla="*/ 4426743 h 4525522"/>
                  <a:gd name="connsiteX37" fmla="*/ 1528447 w 1630840"/>
                  <a:gd name="connsiteY37" fmla="*/ 4521992 h 4525522"/>
                  <a:gd name="connsiteX38" fmla="*/ 1630840 w 1630840"/>
                  <a:gd name="connsiteY38" fmla="*/ 4179093 h 4525522"/>
                  <a:gd name="connsiteX0" fmla="*/ 1526065 w 1630840"/>
                  <a:gd name="connsiteY0" fmla="*/ 0 h 4434066"/>
                  <a:gd name="connsiteX1" fmla="*/ 1433196 w 1630840"/>
                  <a:gd name="connsiteY1" fmla="*/ 14287 h 4434066"/>
                  <a:gd name="connsiteX2" fmla="*/ 1364140 w 1630840"/>
                  <a:gd name="connsiteY2" fmla="*/ 230980 h 4434066"/>
                  <a:gd name="connsiteX3" fmla="*/ 1209359 w 1630840"/>
                  <a:gd name="connsiteY3" fmla="*/ 266700 h 4434066"/>
                  <a:gd name="connsiteX4" fmla="*/ 1087916 w 1630840"/>
                  <a:gd name="connsiteY4" fmla="*/ 321468 h 4434066"/>
                  <a:gd name="connsiteX5" fmla="*/ 1047434 w 1630840"/>
                  <a:gd name="connsiteY5" fmla="*/ 531018 h 4434066"/>
                  <a:gd name="connsiteX6" fmla="*/ 959328 w 1630840"/>
                  <a:gd name="connsiteY6" fmla="*/ 659606 h 4434066"/>
                  <a:gd name="connsiteX7" fmla="*/ 914083 w 1630840"/>
                  <a:gd name="connsiteY7" fmla="*/ 850107 h 4434066"/>
                  <a:gd name="connsiteX8" fmla="*/ 866459 w 1630840"/>
                  <a:gd name="connsiteY8" fmla="*/ 990600 h 4434066"/>
                  <a:gd name="connsiteX9" fmla="*/ 761684 w 1630840"/>
                  <a:gd name="connsiteY9" fmla="*/ 976312 h 4434066"/>
                  <a:gd name="connsiteX10" fmla="*/ 633096 w 1630840"/>
                  <a:gd name="connsiteY10" fmla="*/ 1042986 h 4434066"/>
                  <a:gd name="connsiteX11" fmla="*/ 633096 w 1630840"/>
                  <a:gd name="connsiteY11" fmla="*/ 1109662 h 4434066"/>
                  <a:gd name="connsiteX12" fmla="*/ 616428 w 1630840"/>
                  <a:gd name="connsiteY12" fmla="*/ 1140619 h 4434066"/>
                  <a:gd name="connsiteX13" fmla="*/ 623571 w 1630840"/>
                  <a:gd name="connsiteY13" fmla="*/ 1254919 h 4434066"/>
                  <a:gd name="connsiteX14" fmla="*/ 556896 w 1630840"/>
                  <a:gd name="connsiteY14" fmla="*/ 1300162 h 4434066"/>
                  <a:gd name="connsiteX15" fmla="*/ 437834 w 1630840"/>
                  <a:gd name="connsiteY15" fmla="*/ 1319212 h 4434066"/>
                  <a:gd name="connsiteX16" fmla="*/ 404496 w 1630840"/>
                  <a:gd name="connsiteY16" fmla="*/ 1433512 h 4434066"/>
                  <a:gd name="connsiteX17" fmla="*/ 304484 w 1630840"/>
                  <a:gd name="connsiteY17" fmla="*/ 1564481 h 4434066"/>
                  <a:gd name="connsiteX18" fmla="*/ 314009 w 1630840"/>
                  <a:gd name="connsiteY18" fmla="*/ 1807368 h 4434066"/>
                  <a:gd name="connsiteX19" fmla="*/ 298368 w 1630840"/>
                  <a:gd name="connsiteY19" fmla="*/ 2005185 h 4434066"/>
                  <a:gd name="connsiteX20" fmla="*/ 280176 w 1630840"/>
                  <a:gd name="connsiteY20" fmla="*/ 2173072 h 4434066"/>
                  <a:gd name="connsiteX21" fmla="*/ 228332 w 1630840"/>
                  <a:gd name="connsiteY21" fmla="*/ 2310954 h 4434066"/>
                  <a:gd name="connsiteX22" fmla="*/ 154293 w 1630840"/>
                  <a:gd name="connsiteY22" fmla="*/ 2425826 h 4434066"/>
                  <a:gd name="connsiteX23" fmla="*/ 66358 w 1630840"/>
                  <a:gd name="connsiteY23" fmla="*/ 2628900 h 4434066"/>
                  <a:gd name="connsiteX24" fmla="*/ 68740 w 1630840"/>
                  <a:gd name="connsiteY24" fmla="*/ 2862262 h 4434066"/>
                  <a:gd name="connsiteX25" fmla="*/ 168753 w 1630840"/>
                  <a:gd name="connsiteY25" fmla="*/ 3050380 h 4434066"/>
                  <a:gd name="connsiteX26" fmla="*/ 242571 w 1630840"/>
                  <a:gd name="connsiteY26" fmla="*/ 3286125 h 4434066"/>
                  <a:gd name="connsiteX27" fmla="*/ 275909 w 1630840"/>
                  <a:gd name="connsiteY27" fmla="*/ 3514725 h 4434066"/>
                  <a:gd name="connsiteX28" fmla="*/ 518796 w 1630840"/>
                  <a:gd name="connsiteY28" fmla="*/ 3614737 h 4434066"/>
                  <a:gd name="connsiteX29" fmla="*/ 714059 w 1630840"/>
                  <a:gd name="connsiteY29" fmla="*/ 3702844 h 4434066"/>
                  <a:gd name="connsiteX30" fmla="*/ 840266 w 1630840"/>
                  <a:gd name="connsiteY30" fmla="*/ 3767138 h 4434066"/>
                  <a:gd name="connsiteX31" fmla="*/ 940278 w 1630840"/>
                  <a:gd name="connsiteY31" fmla="*/ 3800475 h 4434066"/>
                  <a:gd name="connsiteX32" fmla="*/ 942660 w 1630840"/>
                  <a:gd name="connsiteY32" fmla="*/ 4036218 h 4434066"/>
                  <a:gd name="connsiteX33" fmla="*/ 1066485 w 1630840"/>
                  <a:gd name="connsiteY33" fmla="*/ 4136230 h 4434066"/>
                  <a:gd name="connsiteX34" fmla="*/ 1197454 w 1630840"/>
                  <a:gd name="connsiteY34" fmla="*/ 4210049 h 4434066"/>
                  <a:gd name="connsiteX35" fmla="*/ 1302229 w 1630840"/>
                  <a:gd name="connsiteY35" fmla="*/ 4326730 h 4434066"/>
                  <a:gd name="connsiteX36" fmla="*/ 1423672 w 1630840"/>
                  <a:gd name="connsiteY36" fmla="*/ 4426743 h 4434066"/>
                  <a:gd name="connsiteX37" fmla="*/ 1521303 w 1630840"/>
                  <a:gd name="connsiteY37" fmla="*/ 4326730 h 4434066"/>
                  <a:gd name="connsiteX38" fmla="*/ 1630840 w 1630840"/>
                  <a:gd name="connsiteY38" fmla="*/ 4179093 h 4434066"/>
                  <a:gd name="connsiteX0" fmla="*/ 1526065 w 1630840"/>
                  <a:gd name="connsiteY0" fmla="*/ 0 h 4434066"/>
                  <a:gd name="connsiteX1" fmla="*/ 1433196 w 1630840"/>
                  <a:gd name="connsiteY1" fmla="*/ 14287 h 4434066"/>
                  <a:gd name="connsiteX2" fmla="*/ 1364140 w 1630840"/>
                  <a:gd name="connsiteY2" fmla="*/ 230980 h 4434066"/>
                  <a:gd name="connsiteX3" fmla="*/ 1209359 w 1630840"/>
                  <a:gd name="connsiteY3" fmla="*/ 266700 h 4434066"/>
                  <a:gd name="connsiteX4" fmla="*/ 1087916 w 1630840"/>
                  <a:gd name="connsiteY4" fmla="*/ 321468 h 4434066"/>
                  <a:gd name="connsiteX5" fmla="*/ 1047434 w 1630840"/>
                  <a:gd name="connsiteY5" fmla="*/ 531018 h 4434066"/>
                  <a:gd name="connsiteX6" fmla="*/ 959328 w 1630840"/>
                  <a:gd name="connsiteY6" fmla="*/ 659606 h 4434066"/>
                  <a:gd name="connsiteX7" fmla="*/ 914083 w 1630840"/>
                  <a:gd name="connsiteY7" fmla="*/ 850107 h 4434066"/>
                  <a:gd name="connsiteX8" fmla="*/ 866459 w 1630840"/>
                  <a:gd name="connsiteY8" fmla="*/ 990600 h 4434066"/>
                  <a:gd name="connsiteX9" fmla="*/ 761684 w 1630840"/>
                  <a:gd name="connsiteY9" fmla="*/ 976312 h 4434066"/>
                  <a:gd name="connsiteX10" fmla="*/ 633096 w 1630840"/>
                  <a:gd name="connsiteY10" fmla="*/ 1042986 h 4434066"/>
                  <a:gd name="connsiteX11" fmla="*/ 633096 w 1630840"/>
                  <a:gd name="connsiteY11" fmla="*/ 1109662 h 4434066"/>
                  <a:gd name="connsiteX12" fmla="*/ 616428 w 1630840"/>
                  <a:gd name="connsiteY12" fmla="*/ 1140619 h 4434066"/>
                  <a:gd name="connsiteX13" fmla="*/ 623571 w 1630840"/>
                  <a:gd name="connsiteY13" fmla="*/ 1254919 h 4434066"/>
                  <a:gd name="connsiteX14" fmla="*/ 556896 w 1630840"/>
                  <a:gd name="connsiteY14" fmla="*/ 1300162 h 4434066"/>
                  <a:gd name="connsiteX15" fmla="*/ 437834 w 1630840"/>
                  <a:gd name="connsiteY15" fmla="*/ 1319212 h 4434066"/>
                  <a:gd name="connsiteX16" fmla="*/ 404496 w 1630840"/>
                  <a:gd name="connsiteY16" fmla="*/ 1433512 h 4434066"/>
                  <a:gd name="connsiteX17" fmla="*/ 304484 w 1630840"/>
                  <a:gd name="connsiteY17" fmla="*/ 1564481 h 4434066"/>
                  <a:gd name="connsiteX18" fmla="*/ 314009 w 1630840"/>
                  <a:gd name="connsiteY18" fmla="*/ 1807368 h 4434066"/>
                  <a:gd name="connsiteX19" fmla="*/ 298368 w 1630840"/>
                  <a:gd name="connsiteY19" fmla="*/ 2005185 h 4434066"/>
                  <a:gd name="connsiteX20" fmla="*/ 280176 w 1630840"/>
                  <a:gd name="connsiteY20" fmla="*/ 2173072 h 4434066"/>
                  <a:gd name="connsiteX21" fmla="*/ 228332 w 1630840"/>
                  <a:gd name="connsiteY21" fmla="*/ 2310954 h 4434066"/>
                  <a:gd name="connsiteX22" fmla="*/ 154293 w 1630840"/>
                  <a:gd name="connsiteY22" fmla="*/ 2425826 h 4434066"/>
                  <a:gd name="connsiteX23" fmla="*/ 66358 w 1630840"/>
                  <a:gd name="connsiteY23" fmla="*/ 2628900 h 4434066"/>
                  <a:gd name="connsiteX24" fmla="*/ 68740 w 1630840"/>
                  <a:gd name="connsiteY24" fmla="*/ 2862262 h 4434066"/>
                  <a:gd name="connsiteX25" fmla="*/ 168753 w 1630840"/>
                  <a:gd name="connsiteY25" fmla="*/ 3050380 h 4434066"/>
                  <a:gd name="connsiteX26" fmla="*/ 242571 w 1630840"/>
                  <a:gd name="connsiteY26" fmla="*/ 3286125 h 4434066"/>
                  <a:gd name="connsiteX27" fmla="*/ 275909 w 1630840"/>
                  <a:gd name="connsiteY27" fmla="*/ 3514725 h 4434066"/>
                  <a:gd name="connsiteX28" fmla="*/ 518796 w 1630840"/>
                  <a:gd name="connsiteY28" fmla="*/ 3614737 h 4434066"/>
                  <a:gd name="connsiteX29" fmla="*/ 714059 w 1630840"/>
                  <a:gd name="connsiteY29" fmla="*/ 3702844 h 4434066"/>
                  <a:gd name="connsiteX30" fmla="*/ 840266 w 1630840"/>
                  <a:gd name="connsiteY30" fmla="*/ 3767138 h 4434066"/>
                  <a:gd name="connsiteX31" fmla="*/ 940278 w 1630840"/>
                  <a:gd name="connsiteY31" fmla="*/ 3800475 h 4434066"/>
                  <a:gd name="connsiteX32" fmla="*/ 942660 w 1630840"/>
                  <a:gd name="connsiteY32" fmla="*/ 4036218 h 4434066"/>
                  <a:gd name="connsiteX33" fmla="*/ 1066485 w 1630840"/>
                  <a:gd name="connsiteY33" fmla="*/ 4136230 h 4434066"/>
                  <a:gd name="connsiteX34" fmla="*/ 1197454 w 1630840"/>
                  <a:gd name="connsiteY34" fmla="*/ 4210049 h 4434066"/>
                  <a:gd name="connsiteX35" fmla="*/ 1302229 w 1630840"/>
                  <a:gd name="connsiteY35" fmla="*/ 4326730 h 4434066"/>
                  <a:gd name="connsiteX36" fmla="*/ 1423672 w 1630840"/>
                  <a:gd name="connsiteY36" fmla="*/ 4426743 h 4434066"/>
                  <a:gd name="connsiteX37" fmla="*/ 1521303 w 1630840"/>
                  <a:gd name="connsiteY37" fmla="*/ 4326730 h 4434066"/>
                  <a:gd name="connsiteX38" fmla="*/ 1630840 w 1630840"/>
                  <a:gd name="connsiteY38" fmla="*/ 4179093 h 4434066"/>
                  <a:gd name="connsiteX0" fmla="*/ 1526065 w 1630840"/>
                  <a:gd name="connsiteY0" fmla="*/ 0 h 4438336"/>
                  <a:gd name="connsiteX1" fmla="*/ 1433196 w 1630840"/>
                  <a:gd name="connsiteY1" fmla="*/ 14287 h 4438336"/>
                  <a:gd name="connsiteX2" fmla="*/ 1364140 w 1630840"/>
                  <a:gd name="connsiteY2" fmla="*/ 230980 h 4438336"/>
                  <a:gd name="connsiteX3" fmla="*/ 1209359 w 1630840"/>
                  <a:gd name="connsiteY3" fmla="*/ 266700 h 4438336"/>
                  <a:gd name="connsiteX4" fmla="*/ 1087916 w 1630840"/>
                  <a:gd name="connsiteY4" fmla="*/ 321468 h 4438336"/>
                  <a:gd name="connsiteX5" fmla="*/ 1047434 w 1630840"/>
                  <a:gd name="connsiteY5" fmla="*/ 531018 h 4438336"/>
                  <a:gd name="connsiteX6" fmla="*/ 959328 w 1630840"/>
                  <a:gd name="connsiteY6" fmla="*/ 659606 h 4438336"/>
                  <a:gd name="connsiteX7" fmla="*/ 914083 w 1630840"/>
                  <a:gd name="connsiteY7" fmla="*/ 850107 h 4438336"/>
                  <a:gd name="connsiteX8" fmla="*/ 866459 w 1630840"/>
                  <a:gd name="connsiteY8" fmla="*/ 990600 h 4438336"/>
                  <a:gd name="connsiteX9" fmla="*/ 761684 w 1630840"/>
                  <a:gd name="connsiteY9" fmla="*/ 976312 h 4438336"/>
                  <a:gd name="connsiteX10" fmla="*/ 633096 w 1630840"/>
                  <a:gd name="connsiteY10" fmla="*/ 1042986 h 4438336"/>
                  <a:gd name="connsiteX11" fmla="*/ 633096 w 1630840"/>
                  <a:gd name="connsiteY11" fmla="*/ 1109662 h 4438336"/>
                  <a:gd name="connsiteX12" fmla="*/ 616428 w 1630840"/>
                  <a:gd name="connsiteY12" fmla="*/ 1140619 h 4438336"/>
                  <a:gd name="connsiteX13" fmla="*/ 623571 w 1630840"/>
                  <a:gd name="connsiteY13" fmla="*/ 1254919 h 4438336"/>
                  <a:gd name="connsiteX14" fmla="*/ 556896 w 1630840"/>
                  <a:gd name="connsiteY14" fmla="*/ 1300162 h 4438336"/>
                  <a:gd name="connsiteX15" fmla="*/ 437834 w 1630840"/>
                  <a:gd name="connsiteY15" fmla="*/ 1319212 h 4438336"/>
                  <a:gd name="connsiteX16" fmla="*/ 404496 w 1630840"/>
                  <a:gd name="connsiteY16" fmla="*/ 1433512 h 4438336"/>
                  <a:gd name="connsiteX17" fmla="*/ 304484 w 1630840"/>
                  <a:gd name="connsiteY17" fmla="*/ 1564481 h 4438336"/>
                  <a:gd name="connsiteX18" fmla="*/ 314009 w 1630840"/>
                  <a:gd name="connsiteY18" fmla="*/ 1807368 h 4438336"/>
                  <a:gd name="connsiteX19" fmla="*/ 298368 w 1630840"/>
                  <a:gd name="connsiteY19" fmla="*/ 2005185 h 4438336"/>
                  <a:gd name="connsiteX20" fmla="*/ 280176 w 1630840"/>
                  <a:gd name="connsiteY20" fmla="*/ 2173072 h 4438336"/>
                  <a:gd name="connsiteX21" fmla="*/ 228332 w 1630840"/>
                  <a:gd name="connsiteY21" fmla="*/ 2310954 h 4438336"/>
                  <a:gd name="connsiteX22" fmla="*/ 154293 w 1630840"/>
                  <a:gd name="connsiteY22" fmla="*/ 2425826 h 4438336"/>
                  <a:gd name="connsiteX23" fmla="*/ 66358 w 1630840"/>
                  <a:gd name="connsiteY23" fmla="*/ 2628900 h 4438336"/>
                  <a:gd name="connsiteX24" fmla="*/ 68740 w 1630840"/>
                  <a:gd name="connsiteY24" fmla="*/ 2862262 h 4438336"/>
                  <a:gd name="connsiteX25" fmla="*/ 168753 w 1630840"/>
                  <a:gd name="connsiteY25" fmla="*/ 3050380 h 4438336"/>
                  <a:gd name="connsiteX26" fmla="*/ 242571 w 1630840"/>
                  <a:gd name="connsiteY26" fmla="*/ 3286125 h 4438336"/>
                  <a:gd name="connsiteX27" fmla="*/ 275909 w 1630840"/>
                  <a:gd name="connsiteY27" fmla="*/ 3514725 h 4438336"/>
                  <a:gd name="connsiteX28" fmla="*/ 518796 w 1630840"/>
                  <a:gd name="connsiteY28" fmla="*/ 3614737 h 4438336"/>
                  <a:gd name="connsiteX29" fmla="*/ 714059 w 1630840"/>
                  <a:gd name="connsiteY29" fmla="*/ 3702844 h 4438336"/>
                  <a:gd name="connsiteX30" fmla="*/ 840266 w 1630840"/>
                  <a:gd name="connsiteY30" fmla="*/ 3767138 h 4438336"/>
                  <a:gd name="connsiteX31" fmla="*/ 940278 w 1630840"/>
                  <a:gd name="connsiteY31" fmla="*/ 3800475 h 4438336"/>
                  <a:gd name="connsiteX32" fmla="*/ 942660 w 1630840"/>
                  <a:gd name="connsiteY32" fmla="*/ 4036218 h 4438336"/>
                  <a:gd name="connsiteX33" fmla="*/ 1066485 w 1630840"/>
                  <a:gd name="connsiteY33" fmla="*/ 4136230 h 4438336"/>
                  <a:gd name="connsiteX34" fmla="*/ 1197454 w 1630840"/>
                  <a:gd name="connsiteY34" fmla="*/ 4210049 h 4438336"/>
                  <a:gd name="connsiteX35" fmla="*/ 1302229 w 1630840"/>
                  <a:gd name="connsiteY35" fmla="*/ 4326730 h 4438336"/>
                  <a:gd name="connsiteX36" fmla="*/ 1423672 w 1630840"/>
                  <a:gd name="connsiteY36" fmla="*/ 4426743 h 4438336"/>
                  <a:gd name="connsiteX37" fmla="*/ 1521303 w 1630840"/>
                  <a:gd name="connsiteY37" fmla="*/ 4326730 h 4438336"/>
                  <a:gd name="connsiteX38" fmla="*/ 1630840 w 1630840"/>
                  <a:gd name="connsiteY38" fmla="*/ 4179093 h 4438336"/>
                  <a:gd name="connsiteX0" fmla="*/ 1526065 w 1630840"/>
                  <a:gd name="connsiteY0" fmla="*/ 0 h 4447116"/>
                  <a:gd name="connsiteX1" fmla="*/ 1433196 w 1630840"/>
                  <a:gd name="connsiteY1" fmla="*/ 14287 h 4447116"/>
                  <a:gd name="connsiteX2" fmla="*/ 1364140 w 1630840"/>
                  <a:gd name="connsiteY2" fmla="*/ 230980 h 4447116"/>
                  <a:gd name="connsiteX3" fmla="*/ 1209359 w 1630840"/>
                  <a:gd name="connsiteY3" fmla="*/ 266700 h 4447116"/>
                  <a:gd name="connsiteX4" fmla="*/ 1087916 w 1630840"/>
                  <a:gd name="connsiteY4" fmla="*/ 321468 h 4447116"/>
                  <a:gd name="connsiteX5" fmla="*/ 1047434 w 1630840"/>
                  <a:gd name="connsiteY5" fmla="*/ 531018 h 4447116"/>
                  <a:gd name="connsiteX6" fmla="*/ 959328 w 1630840"/>
                  <a:gd name="connsiteY6" fmla="*/ 659606 h 4447116"/>
                  <a:gd name="connsiteX7" fmla="*/ 914083 w 1630840"/>
                  <a:gd name="connsiteY7" fmla="*/ 850107 h 4447116"/>
                  <a:gd name="connsiteX8" fmla="*/ 866459 w 1630840"/>
                  <a:gd name="connsiteY8" fmla="*/ 990600 h 4447116"/>
                  <a:gd name="connsiteX9" fmla="*/ 761684 w 1630840"/>
                  <a:gd name="connsiteY9" fmla="*/ 976312 h 4447116"/>
                  <a:gd name="connsiteX10" fmla="*/ 633096 w 1630840"/>
                  <a:gd name="connsiteY10" fmla="*/ 1042986 h 4447116"/>
                  <a:gd name="connsiteX11" fmla="*/ 633096 w 1630840"/>
                  <a:gd name="connsiteY11" fmla="*/ 1109662 h 4447116"/>
                  <a:gd name="connsiteX12" fmla="*/ 616428 w 1630840"/>
                  <a:gd name="connsiteY12" fmla="*/ 1140619 h 4447116"/>
                  <a:gd name="connsiteX13" fmla="*/ 623571 w 1630840"/>
                  <a:gd name="connsiteY13" fmla="*/ 1254919 h 4447116"/>
                  <a:gd name="connsiteX14" fmla="*/ 556896 w 1630840"/>
                  <a:gd name="connsiteY14" fmla="*/ 1300162 h 4447116"/>
                  <a:gd name="connsiteX15" fmla="*/ 437834 w 1630840"/>
                  <a:gd name="connsiteY15" fmla="*/ 1319212 h 4447116"/>
                  <a:gd name="connsiteX16" fmla="*/ 404496 w 1630840"/>
                  <a:gd name="connsiteY16" fmla="*/ 1433512 h 4447116"/>
                  <a:gd name="connsiteX17" fmla="*/ 304484 w 1630840"/>
                  <a:gd name="connsiteY17" fmla="*/ 1564481 h 4447116"/>
                  <a:gd name="connsiteX18" fmla="*/ 314009 w 1630840"/>
                  <a:gd name="connsiteY18" fmla="*/ 1807368 h 4447116"/>
                  <a:gd name="connsiteX19" fmla="*/ 298368 w 1630840"/>
                  <a:gd name="connsiteY19" fmla="*/ 2005185 h 4447116"/>
                  <a:gd name="connsiteX20" fmla="*/ 280176 w 1630840"/>
                  <a:gd name="connsiteY20" fmla="*/ 2173072 h 4447116"/>
                  <a:gd name="connsiteX21" fmla="*/ 228332 w 1630840"/>
                  <a:gd name="connsiteY21" fmla="*/ 2310954 h 4447116"/>
                  <a:gd name="connsiteX22" fmla="*/ 154293 w 1630840"/>
                  <a:gd name="connsiteY22" fmla="*/ 2425826 h 4447116"/>
                  <a:gd name="connsiteX23" fmla="*/ 66358 w 1630840"/>
                  <a:gd name="connsiteY23" fmla="*/ 2628900 h 4447116"/>
                  <a:gd name="connsiteX24" fmla="*/ 68740 w 1630840"/>
                  <a:gd name="connsiteY24" fmla="*/ 2862262 h 4447116"/>
                  <a:gd name="connsiteX25" fmla="*/ 168753 w 1630840"/>
                  <a:gd name="connsiteY25" fmla="*/ 3050380 h 4447116"/>
                  <a:gd name="connsiteX26" fmla="*/ 242571 w 1630840"/>
                  <a:gd name="connsiteY26" fmla="*/ 3286125 h 4447116"/>
                  <a:gd name="connsiteX27" fmla="*/ 275909 w 1630840"/>
                  <a:gd name="connsiteY27" fmla="*/ 3514725 h 4447116"/>
                  <a:gd name="connsiteX28" fmla="*/ 518796 w 1630840"/>
                  <a:gd name="connsiteY28" fmla="*/ 3614737 h 4447116"/>
                  <a:gd name="connsiteX29" fmla="*/ 714059 w 1630840"/>
                  <a:gd name="connsiteY29" fmla="*/ 3702844 h 4447116"/>
                  <a:gd name="connsiteX30" fmla="*/ 840266 w 1630840"/>
                  <a:gd name="connsiteY30" fmla="*/ 3767138 h 4447116"/>
                  <a:gd name="connsiteX31" fmla="*/ 940278 w 1630840"/>
                  <a:gd name="connsiteY31" fmla="*/ 3800475 h 4447116"/>
                  <a:gd name="connsiteX32" fmla="*/ 942660 w 1630840"/>
                  <a:gd name="connsiteY32" fmla="*/ 4036218 h 4447116"/>
                  <a:gd name="connsiteX33" fmla="*/ 1066485 w 1630840"/>
                  <a:gd name="connsiteY33" fmla="*/ 4136230 h 4447116"/>
                  <a:gd name="connsiteX34" fmla="*/ 1197454 w 1630840"/>
                  <a:gd name="connsiteY34" fmla="*/ 4210049 h 4447116"/>
                  <a:gd name="connsiteX35" fmla="*/ 1302229 w 1630840"/>
                  <a:gd name="connsiteY35" fmla="*/ 4326730 h 4447116"/>
                  <a:gd name="connsiteX36" fmla="*/ 1385572 w 1630840"/>
                  <a:gd name="connsiteY36" fmla="*/ 4436268 h 4447116"/>
                  <a:gd name="connsiteX37" fmla="*/ 1521303 w 1630840"/>
                  <a:gd name="connsiteY37" fmla="*/ 4326730 h 4447116"/>
                  <a:gd name="connsiteX38" fmla="*/ 1630840 w 1630840"/>
                  <a:gd name="connsiteY38" fmla="*/ 4179093 h 4447116"/>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9328 w 1630840"/>
                  <a:gd name="connsiteY7" fmla="*/ 659606 h 4436268"/>
                  <a:gd name="connsiteX8" fmla="*/ 914083 w 1630840"/>
                  <a:gd name="connsiteY8" fmla="*/ 850107 h 4436268"/>
                  <a:gd name="connsiteX9" fmla="*/ 866459 w 1630840"/>
                  <a:gd name="connsiteY9" fmla="*/ 990600 h 4436268"/>
                  <a:gd name="connsiteX10" fmla="*/ 761684 w 1630840"/>
                  <a:gd name="connsiteY10" fmla="*/ 976312 h 4436268"/>
                  <a:gd name="connsiteX11" fmla="*/ 633096 w 1630840"/>
                  <a:gd name="connsiteY11" fmla="*/ 1042986 h 4436268"/>
                  <a:gd name="connsiteX12" fmla="*/ 633096 w 1630840"/>
                  <a:gd name="connsiteY12" fmla="*/ 1109662 h 4436268"/>
                  <a:gd name="connsiteX13" fmla="*/ 616428 w 1630840"/>
                  <a:gd name="connsiteY13" fmla="*/ 1140619 h 4436268"/>
                  <a:gd name="connsiteX14" fmla="*/ 623571 w 1630840"/>
                  <a:gd name="connsiteY14" fmla="*/ 1254919 h 4436268"/>
                  <a:gd name="connsiteX15" fmla="*/ 556896 w 1630840"/>
                  <a:gd name="connsiteY15" fmla="*/ 1300162 h 4436268"/>
                  <a:gd name="connsiteX16" fmla="*/ 437834 w 1630840"/>
                  <a:gd name="connsiteY16" fmla="*/ 1319212 h 4436268"/>
                  <a:gd name="connsiteX17" fmla="*/ 404496 w 1630840"/>
                  <a:gd name="connsiteY17" fmla="*/ 1433512 h 4436268"/>
                  <a:gd name="connsiteX18" fmla="*/ 304484 w 1630840"/>
                  <a:gd name="connsiteY18" fmla="*/ 1564481 h 4436268"/>
                  <a:gd name="connsiteX19" fmla="*/ 314009 w 1630840"/>
                  <a:gd name="connsiteY19" fmla="*/ 1807368 h 4436268"/>
                  <a:gd name="connsiteX20" fmla="*/ 298368 w 1630840"/>
                  <a:gd name="connsiteY20" fmla="*/ 1941685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761684 w 1630840"/>
                  <a:gd name="connsiteY11" fmla="*/ 976312 h 4436268"/>
                  <a:gd name="connsiteX12" fmla="*/ 633096 w 1630840"/>
                  <a:gd name="connsiteY12" fmla="*/ 1042986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33096 w 1630840"/>
                  <a:gd name="connsiteY12" fmla="*/ 1042986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16428 w 1630840"/>
                  <a:gd name="connsiteY13" fmla="*/ 1140619 h 4436268"/>
                  <a:gd name="connsiteX14" fmla="*/ 623571 w 1630840"/>
                  <a:gd name="connsiteY14" fmla="*/ 1254919 h 4436268"/>
                  <a:gd name="connsiteX15" fmla="*/ 556896 w 1630840"/>
                  <a:gd name="connsiteY15" fmla="*/ 1300162 h 4436268"/>
                  <a:gd name="connsiteX16" fmla="*/ 437834 w 1630840"/>
                  <a:gd name="connsiteY16" fmla="*/ 1319212 h 4436268"/>
                  <a:gd name="connsiteX17" fmla="*/ 404496 w 1630840"/>
                  <a:gd name="connsiteY17" fmla="*/ 1433512 h 4436268"/>
                  <a:gd name="connsiteX18" fmla="*/ 304484 w 1630840"/>
                  <a:gd name="connsiteY18" fmla="*/ 1564481 h 4436268"/>
                  <a:gd name="connsiteX19" fmla="*/ 314009 w 1630840"/>
                  <a:gd name="connsiteY19" fmla="*/ 1807368 h 4436268"/>
                  <a:gd name="connsiteX20" fmla="*/ 298368 w 1630840"/>
                  <a:gd name="connsiteY20" fmla="*/ 1941685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324809 w 1630840"/>
                  <a:gd name="connsiteY19" fmla="*/ 1965481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246798 w 1630840"/>
                  <a:gd name="connsiteY22" fmla="*/ 2318865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246798 w 1630840"/>
                  <a:gd name="connsiteY22" fmla="*/ 2318865 h 4436268"/>
                  <a:gd name="connsiteX23" fmla="*/ 170158 w 1630840"/>
                  <a:gd name="connsiteY23" fmla="*/ 2378232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42335 w 1647110"/>
                  <a:gd name="connsiteY0" fmla="*/ 0 h 4436268"/>
                  <a:gd name="connsiteX1" fmla="*/ 1449466 w 1647110"/>
                  <a:gd name="connsiteY1" fmla="*/ 14287 h 4436268"/>
                  <a:gd name="connsiteX2" fmla="*/ 1380410 w 1647110"/>
                  <a:gd name="connsiteY2" fmla="*/ 230980 h 4436268"/>
                  <a:gd name="connsiteX3" fmla="*/ 1225629 w 1647110"/>
                  <a:gd name="connsiteY3" fmla="*/ 266700 h 4436268"/>
                  <a:gd name="connsiteX4" fmla="*/ 1104186 w 1647110"/>
                  <a:gd name="connsiteY4" fmla="*/ 321468 h 4436268"/>
                  <a:gd name="connsiteX5" fmla="*/ 936789 w 1647110"/>
                  <a:gd name="connsiteY5" fmla="*/ 319492 h 4436268"/>
                  <a:gd name="connsiteX6" fmla="*/ 902612 w 1647110"/>
                  <a:gd name="connsiteY6" fmla="*/ 412133 h 4436268"/>
                  <a:gd name="connsiteX7" fmla="*/ 974001 w 1647110"/>
                  <a:gd name="connsiteY7" fmla="*/ 475591 h 4436268"/>
                  <a:gd name="connsiteX8" fmla="*/ 975598 w 1647110"/>
                  <a:gd name="connsiteY8" fmla="*/ 659606 h 4436268"/>
                  <a:gd name="connsiteX9" fmla="*/ 930353 w 1647110"/>
                  <a:gd name="connsiteY9" fmla="*/ 850107 h 4436268"/>
                  <a:gd name="connsiteX10" fmla="*/ 882729 w 1647110"/>
                  <a:gd name="connsiteY10" fmla="*/ 990600 h 4436268"/>
                  <a:gd name="connsiteX11" fmla="*/ 851988 w 1647110"/>
                  <a:gd name="connsiteY11" fmla="*/ 1074142 h 4436268"/>
                  <a:gd name="connsiteX12" fmla="*/ 715468 w 1647110"/>
                  <a:gd name="connsiteY12" fmla="*/ 1238648 h 4436268"/>
                  <a:gd name="connsiteX13" fmla="*/ 663637 w 1647110"/>
                  <a:gd name="connsiteY13" fmla="*/ 1278715 h 4436268"/>
                  <a:gd name="connsiteX14" fmla="*/ 573166 w 1647110"/>
                  <a:gd name="connsiteY14" fmla="*/ 1300162 h 4436268"/>
                  <a:gd name="connsiteX15" fmla="*/ 454104 w 1647110"/>
                  <a:gd name="connsiteY15" fmla="*/ 1319212 h 4436268"/>
                  <a:gd name="connsiteX16" fmla="*/ 420766 w 1647110"/>
                  <a:gd name="connsiteY16" fmla="*/ 1433512 h 4436268"/>
                  <a:gd name="connsiteX17" fmla="*/ 320754 w 1647110"/>
                  <a:gd name="connsiteY17" fmla="*/ 1564481 h 4436268"/>
                  <a:gd name="connsiteX18" fmla="*/ 330279 w 1647110"/>
                  <a:gd name="connsiteY18" fmla="*/ 1807368 h 4436268"/>
                  <a:gd name="connsiteX19" fmla="*/ 310339 w 1647110"/>
                  <a:gd name="connsiteY19" fmla="*/ 1919255 h 4436268"/>
                  <a:gd name="connsiteX20" fmla="*/ 341079 w 1647110"/>
                  <a:gd name="connsiteY20" fmla="*/ 1965481 h 4436268"/>
                  <a:gd name="connsiteX21" fmla="*/ 271278 w 1647110"/>
                  <a:gd name="connsiteY21" fmla="*/ 2200796 h 4436268"/>
                  <a:gd name="connsiteX22" fmla="*/ 263068 w 1647110"/>
                  <a:gd name="connsiteY22" fmla="*/ 2318865 h 4436268"/>
                  <a:gd name="connsiteX23" fmla="*/ 186428 w 1647110"/>
                  <a:gd name="connsiteY23" fmla="*/ 2378232 h 4436268"/>
                  <a:gd name="connsiteX24" fmla="*/ 82628 w 1647110"/>
                  <a:gd name="connsiteY24" fmla="*/ 2628900 h 4436268"/>
                  <a:gd name="connsiteX25" fmla="*/ 42705 w 1647110"/>
                  <a:gd name="connsiteY25" fmla="*/ 2769719 h 4436268"/>
                  <a:gd name="connsiteX26" fmla="*/ 185023 w 1647110"/>
                  <a:gd name="connsiteY26" fmla="*/ 3050380 h 4436268"/>
                  <a:gd name="connsiteX27" fmla="*/ 258841 w 1647110"/>
                  <a:gd name="connsiteY27" fmla="*/ 3286125 h 4436268"/>
                  <a:gd name="connsiteX28" fmla="*/ 292179 w 1647110"/>
                  <a:gd name="connsiteY28" fmla="*/ 3514725 h 4436268"/>
                  <a:gd name="connsiteX29" fmla="*/ 535066 w 1647110"/>
                  <a:gd name="connsiteY29" fmla="*/ 3614737 h 4436268"/>
                  <a:gd name="connsiteX30" fmla="*/ 730329 w 1647110"/>
                  <a:gd name="connsiteY30" fmla="*/ 3702844 h 4436268"/>
                  <a:gd name="connsiteX31" fmla="*/ 856536 w 1647110"/>
                  <a:gd name="connsiteY31" fmla="*/ 3767138 h 4436268"/>
                  <a:gd name="connsiteX32" fmla="*/ 956548 w 1647110"/>
                  <a:gd name="connsiteY32" fmla="*/ 3800475 h 4436268"/>
                  <a:gd name="connsiteX33" fmla="*/ 958930 w 1647110"/>
                  <a:gd name="connsiteY33" fmla="*/ 4036218 h 4436268"/>
                  <a:gd name="connsiteX34" fmla="*/ 1082755 w 1647110"/>
                  <a:gd name="connsiteY34" fmla="*/ 4136230 h 4436268"/>
                  <a:gd name="connsiteX35" fmla="*/ 1213724 w 1647110"/>
                  <a:gd name="connsiteY35" fmla="*/ 4231480 h 4436268"/>
                  <a:gd name="connsiteX36" fmla="*/ 1318499 w 1647110"/>
                  <a:gd name="connsiteY36" fmla="*/ 4326730 h 4436268"/>
                  <a:gd name="connsiteX37" fmla="*/ 1401842 w 1647110"/>
                  <a:gd name="connsiteY37" fmla="*/ 4436268 h 4436268"/>
                  <a:gd name="connsiteX38" fmla="*/ 1537573 w 1647110"/>
                  <a:gd name="connsiteY38" fmla="*/ 4326730 h 4436268"/>
                  <a:gd name="connsiteX39" fmla="*/ 1647110 w 1647110"/>
                  <a:gd name="connsiteY39" fmla="*/ 4179093 h 4436268"/>
                  <a:gd name="connsiteX0" fmla="*/ 1535984 w 1640759"/>
                  <a:gd name="connsiteY0" fmla="*/ 0 h 4436268"/>
                  <a:gd name="connsiteX1" fmla="*/ 1443115 w 1640759"/>
                  <a:gd name="connsiteY1" fmla="*/ 14287 h 4436268"/>
                  <a:gd name="connsiteX2" fmla="*/ 1374059 w 1640759"/>
                  <a:gd name="connsiteY2" fmla="*/ 230980 h 4436268"/>
                  <a:gd name="connsiteX3" fmla="*/ 1219278 w 1640759"/>
                  <a:gd name="connsiteY3" fmla="*/ 266700 h 4436268"/>
                  <a:gd name="connsiteX4" fmla="*/ 1097835 w 1640759"/>
                  <a:gd name="connsiteY4" fmla="*/ 321468 h 4436268"/>
                  <a:gd name="connsiteX5" fmla="*/ 930438 w 1640759"/>
                  <a:gd name="connsiteY5" fmla="*/ 319492 h 4436268"/>
                  <a:gd name="connsiteX6" fmla="*/ 896261 w 1640759"/>
                  <a:gd name="connsiteY6" fmla="*/ 412133 h 4436268"/>
                  <a:gd name="connsiteX7" fmla="*/ 967650 w 1640759"/>
                  <a:gd name="connsiteY7" fmla="*/ 475591 h 4436268"/>
                  <a:gd name="connsiteX8" fmla="*/ 969247 w 1640759"/>
                  <a:gd name="connsiteY8" fmla="*/ 659606 h 4436268"/>
                  <a:gd name="connsiteX9" fmla="*/ 924002 w 1640759"/>
                  <a:gd name="connsiteY9" fmla="*/ 850107 h 4436268"/>
                  <a:gd name="connsiteX10" fmla="*/ 876378 w 1640759"/>
                  <a:gd name="connsiteY10" fmla="*/ 990600 h 4436268"/>
                  <a:gd name="connsiteX11" fmla="*/ 845637 w 1640759"/>
                  <a:gd name="connsiteY11" fmla="*/ 1074142 h 4436268"/>
                  <a:gd name="connsiteX12" fmla="*/ 709117 w 1640759"/>
                  <a:gd name="connsiteY12" fmla="*/ 1238648 h 4436268"/>
                  <a:gd name="connsiteX13" fmla="*/ 657286 w 1640759"/>
                  <a:gd name="connsiteY13" fmla="*/ 1278715 h 4436268"/>
                  <a:gd name="connsiteX14" fmla="*/ 566815 w 1640759"/>
                  <a:gd name="connsiteY14" fmla="*/ 1300162 h 4436268"/>
                  <a:gd name="connsiteX15" fmla="*/ 447753 w 1640759"/>
                  <a:gd name="connsiteY15" fmla="*/ 1319212 h 4436268"/>
                  <a:gd name="connsiteX16" fmla="*/ 414415 w 1640759"/>
                  <a:gd name="connsiteY16" fmla="*/ 1433512 h 4436268"/>
                  <a:gd name="connsiteX17" fmla="*/ 314403 w 1640759"/>
                  <a:gd name="connsiteY17" fmla="*/ 1564481 h 4436268"/>
                  <a:gd name="connsiteX18" fmla="*/ 323928 w 1640759"/>
                  <a:gd name="connsiteY18" fmla="*/ 1807368 h 4436268"/>
                  <a:gd name="connsiteX19" fmla="*/ 303988 w 1640759"/>
                  <a:gd name="connsiteY19" fmla="*/ 1919255 h 4436268"/>
                  <a:gd name="connsiteX20" fmla="*/ 334728 w 1640759"/>
                  <a:gd name="connsiteY20" fmla="*/ 1965481 h 4436268"/>
                  <a:gd name="connsiteX21" fmla="*/ 264927 w 1640759"/>
                  <a:gd name="connsiteY21" fmla="*/ 2200796 h 4436268"/>
                  <a:gd name="connsiteX22" fmla="*/ 256717 w 1640759"/>
                  <a:gd name="connsiteY22" fmla="*/ 2318865 h 4436268"/>
                  <a:gd name="connsiteX23" fmla="*/ 180077 w 1640759"/>
                  <a:gd name="connsiteY23" fmla="*/ 2378232 h 4436268"/>
                  <a:gd name="connsiteX24" fmla="*/ 76277 w 1640759"/>
                  <a:gd name="connsiteY24" fmla="*/ 2628900 h 4436268"/>
                  <a:gd name="connsiteX25" fmla="*/ 36354 w 1640759"/>
                  <a:gd name="connsiteY25" fmla="*/ 2769719 h 4436268"/>
                  <a:gd name="connsiteX26" fmla="*/ 178672 w 1640759"/>
                  <a:gd name="connsiteY26" fmla="*/ 3050380 h 4436268"/>
                  <a:gd name="connsiteX27" fmla="*/ 252490 w 1640759"/>
                  <a:gd name="connsiteY27" fmla="*/ 3286125 h 4436268"/>
                  <a:gd name="connsiteX28" fmla="*/ 285828 w 1640759"/>
                  <a:gd name="connsiteY28" fmla="*/ 3514725 h 4436268"/>
                  <a:gd name="connsiteX29" fmla="*/ 528715 w 1640759"/>
                  <a:gd name="connsiteY29" fmla="*/ 3614737 h 4436268"/>
                  <a:gd name="connsiteX30" fmla="*/ 723978 w 1640759"/>
                  <a:gd name="connsiteY30" fmla="*/ 3702844 h 4436268"/>
                  <a:gd name="connsiteX31" fmla="*/ 850185 w 1640759"/>
                  <a:gd name="connsiteY31" fmla="*/ 3767138 h 4436268"/>
                  <a:gd name="connsiteX32" fmla="*/ 950197 w 1640759"/>
                  <a:gd name="connsiteY32" fmla="*/ 3800475 h 4436268"/>
                  <a:gd name="connsiteX33" fmla="*/ 952579 w 1640759"/>
                  <a:gd name="connsiteY33" fmla="*/ 4036218 h 4436268"/>
                  <a:gd name="connsiteX34" fmla="*/ 1076404 w 1640759"/>
                  <a:gd name="connsiteY34" fmla="*/ 4136230 h 4436268"/>
                  <a:gd name="connsiteX35" fmla="*/ 1207373 w 1640759"/>
                  <a:gd name="connsiteY35" fmla="*/ 4231480 h 4436268"/>
                  <a:gd name="connsiteX36" fmla="*/ 1312148 w 1640759"/>
                  <a:gd name="connsiteY36" fmla="*/ 4326730 h 4436268"/>
                  <a:gd name="connsiteX37" fmla="*/ 1395491 w 1640759"/>
                  <a:gd name="connsiteY37" fmla="*/ 4436268 h 4436268"/>
                  <a:gd name="connsiteX38" fmla="*/ 1531222 w 1640759"/>
                  <a:gd name="connsiteY38" fmla="*/ 4326730 h 4436268"/>
                  <a:gd name="connsiteX39" fmla="*/ 1640759 w 1640759"/>
                  <a:gd name="connsiteY39" fmla="*/ 4179093 h 4436268"/>
                  <a:gd name="connsiteX0" fmla="*/ 1535984 w 1640759"/>
                  <a:gd name="connsiteY0" fmla="*/ 0 h 4436268"/>
                  <a:gd name="connsiteX1" fmla="*/ 1443115 w 1640759"/>
                  <a:gd name="connsiteY1" fmla="*/ 14287 h 4436268"/>
                  <a:gd name="connsiteX2" fmla="*/ 1374059 w 1640759"/>
                  <a:gd name="connsiteY2" fmla="*/ 230980 h 4436268"/>
                  <a:gd name="connsiteX3" fmla="*/ 1219278 w 1640759"/>
                  <a:gd name="connsiteY3" fmla="*/ 266700 h 4436268"/>
                  <a:gd name="connsiteX4" fmla="*/ 1097835 w 1640759"/>
                  <a:gd name="connsiteY4" fmla="*/ 321468 h 4436268"/>
                  <a:gd name="connsiteX5" fmla="*/ 930438 w 1640759"/>
                  <a:gd name="connsiteY5" fmla="*/ 319492 h 4436268"/>
                  <a:gd name="connsiteX6" fmla="*/ 896261 w 1640759"/>
                  <a:gd name="connsiteY6" fmla="*/ 412133 h 4436268"/>
                  <a:gd name="connsiteX7" fmla="*/ 967650 w 1640759"/>
                  <a:gd name="connsiteY7" fmla="*/ 475591 h 4436268"/>
                  <a:gd name="connsiteX8" fmla="*/ 969247 w 1640759"/>
                  <a:gd name="connsiteY8" fmla="*/ 659606 h 4436268"/>
                  <a:gd name="connsiteX9" fmla="*/ 924002 w 1640759"/>
                  <a:gd name="connsiteY9" fmla="*/ 850107 h 4436268"/>
                  <a:gd name="connsiteX10" fmla="*/ 876378 w 1640759"/>
                  <a:gd name="connsiteY10" fmla="*/ 990600 h 4436268"/>
                  <a:gd name="connsiteX11" fmla="*/ 845637 w 1640759"/>
                  <a:gd name="connsiteY11" fmla="*/ 1074142 h 4436268"/>
                  <a:gd name="connsiteX12" fmla="*/ 709117 w 1640759"/>
                  <a:gd name="connsiteY12" fmla="*/ 1238648 h 4436268"/>
                  <a:gd name="connsiteX13" fmla="*/ 657286 w 1640759"/>
                  <a:gd name="connsiteY13" fmla="*/ 1278715 h 4436268"/>
                  <a:gd name="connsiteX14" fmla="*/ 566815 w 1640759"/>
                  <a:gd name="connsiteY14" fmla="*/ 1300162 h 4436268"/>
                  <a:gd name="connsiteX15" fmla="*/ 447753 w 1640759"/>
                  <a:gd name="connsiteY15" fmla="*/ 1319212 h 4436268"/>
                  <a:gd name="connsiteX16" fmla="*/ 414415 w 1640759"/>
                  <a:gd name="connsiteY16" fmla="*/ 1433512 h 4436268"/>
                  <a:gd name="connsiteX17" fmla="*/ 314403 w 1640759"/>
                  <a:gd name="connsiteY17" fmla="*/ 1564481 h 4436268"/>
                  <a:gd name="connsiteX18" fmla="*/ 323928 w 1640759"/>
                  <a:gd name="connsiteY18" fmla="*/ 1807368 h 4436268"/>
                  <a:gd name="connsiteX19" fmla="*/ 303988 w 1640759"/>
                  <a:gd name="connsiteY19" fmla="*/ 1919255 h 4436268"/>
                  <a:gd name="connsiteX20" fmla="*/ 334728 w 1640759"/>
                  <a:gd name="connsiteY20" fmla="*/ 1965481 h 4436268"/>
                  <a:gd name="connsiteX21" fmla="*/ 264927 w 1640759"/>
                  <a:gd name="connsiteY21" fmla="*/ 2200796 h 4436268"/>
                  <a:gd name="connsiteX22" fmla="*/ 256717 w 1640759"/>
                  <a:gd name="connsiteY22" fmla="*/ 2318865 h 4436268"/>
                  <a:gd name="connsiteX23" fmla="*/ 180077 w 1640759"/>
                  <a:gd name="connsiteY23" fmla="*/ 2378232 h 4436268"/>
                  <a:gd name="connsiteX24" fmla="*/ 76277 w 1640759"/>
                  <a:gd name="connsiteY24" fmla="*/ 2628900 h 4436268"/>
                  <a:gd name="connsiteX25" fmla="*/ 36354 w 1640759"/>
                  <a:gd name="connsiteY25" fmla="*/ 2769719 h 4436268"/>
                  <a:gd name="connsiteX26" fmla="*/ 178672 w 1640759"/>
                  <a:gd name="connsiteY26" fmla="*/ 3050380 h 4436268"/>
                  <a:gd name="connsiteX27" fmla="*/ 252490 w 1640759"/>
                  <a:gd name="connsiteY27" fmla="*/ 3286125 h 4436268"/>
                  <a:gd name="connsiteX28" fmla="*/ 285828 w 1640759"/>
                  <a:gd name="connsiteY28" fmla="*/ 3514725 h 4436268"/>
                  <a:gd name="connsiteX29" fmla="*/ 528715 w 1640759"/>
                  <a:gd name="connsiteY29" fmla="*/ 3614737 h 4436268"/>
                  <a:gd name="connsiteX30" fmla="*/ 723978 w 1640759"/>
                  <a:gd name="connsiteY30" fmla="*/ 3702844 h 4436268"/>
                  <a:gd name="connsiteX31" fmla="*/ 850185 w 1640759"/>
                  <a:gd name="connsiteY31" fmla="*/ 3767138 h 4436268"/>
                  <a:gd name="connsiteX32" fmla="*/ 950197 w 1640759"/>
                  <a:gd name="connsiteY32" fmla="*/ 3800475 h 4436268"/>
                  <a:gd name="connsiteX33" fmla="*/ 952579 w 1640759"/>
                  <a:gd name="connsiteY33" fmla="*/ 4036218 h 4436268"/>
                  <a:gd name="connsiteX34" fmla="*/ 1076404 w 1640759"/>
                  <a:gd name="connsiteY34" fmla="*/ 4136230 h 4436268"/>
                  <a:gd name="connsiteX35" fmla="*/ 1207373 w 1640759"/>
                  <a:gd name="connsiteY35" fmla="*/ 4231480 h 4436268"/>
                  <a:gd name="connsiteX36" fmla="*/ 1312148 w 1640759"/>
                  <a:gd name="connsiteY36" fmla="*/ 4326730 h 4436268"/>
                  <a:gd name="connsiteX37" fmla="*/ 1395491 w 1640759"/>
                  <a:gd name="connsiteY37" fmla="*/ 4436268 h 4436268"/>
                  <a:gd name="connsiteX38" fmla="*/ 1531222 w 1640759"/>
                  <a:gd name="connsiteY38" fmla="*/ 4326730 h 4436268"/>
                  <a:gd name="connsiteX39" fmla="*/ 1640759 w 1640759"/>
                  <a:gd name="connsiteY39" fmla="*/ 4179093 h 4436268"/>
                  <a:gd name="connsiteX0" fmla="*/ 1530252 w 1635027"/>
                  <a:gd name="connsiteY0" fmla="*/ 0 h 4436268"/>
                  <a:gd name="connsiteX1" fmla="*/ 1437383 w 1635027"/>
                  <a:gd name="connsiteY1" fmla="*/ 14287 h 4436268"/>
                  <a:gd name="connsiteX2" fmla="*/ 1368327 w 1635027"/>
                  <a:gd name="connsiteY2" fmla="*/ 230980 h 4436268"/>
                  <a:gd name="connsiteX3" fmla="*/ 1213546 w 1635027"/>
                  <a:gd name="connsiteY3" fmla="*/ 266700 h 4436268"/>
                  <a:gd name="connsiteX4" fmla="*/ 1092103 w 1635027"/>
                  <a:gd name="connsiteY4" fmla="*/ 321468 h 4436268"/>
                  <a:gd name="connsiteX5" fmla="*/ 924706 w 1635027"/>
                  <a:gd name="connsiteY5" fmla="*/ 319492 h 4436268"/>
                  <a:gd name="connsiteX6" fmla="*/ 890529 w 1635027"/>
                  <a:gd name="connsiteY6" fmla="*/ 412133 h 4436268"/>
                  <a:gd name="connsiteX7" fmla="*/ 961918 w 1635027"/>
                  <a:gd name="connsiteY7" fmla="*/ 475591 h 4436268"/>
                  <a:gd name="connsiteX8" fmla="*/ 963515 w 1635027"/>
                  <a:gd name="connsiteY8" fmla="*/ 659606 h 4436268"/>
                  <a:gd name="connsiteX9" fmla="*/ 918270 w 1635027"/>
                  <a:gd name="connsiteY9" fmla="*/ 850107 h 4436268"/>
                  <a:gd name="connsiteX10" fmla="*/ 870646 w 1635027"/>
                  <a:gd name="connsiteY10" fmla="*/ 990600 h 4436268"/>
                  <a:gd name="connsiteX11" fmla="*/ 839905 w 1635027"/>
                  <a:gd name="connsiteY11" fmla="*/ 1074142 h 4436268"/>
                  <a:gd name="connsiteX12" fmla="*/ 703385 w 1635027"/>
                  <a:gd name="connsiteY12" fmla="*/ 1238648 h 4436268"/>
                  <a:gd name="connsiteX13" fmla="*/ 651554 w 1635027"/>
                  <a:gd name="connsiteY13" fmla="*/ 1278715 h 4436268"/>
                  <a:gd name="connsiteX14" fmla="*/ 561083 w 1635027"/>
                  <a:gd name="connsiteY14" fmla="*/ 1300162 h 4436268"/>
                  <a:gd name="connsiteX15" fmla="*/ 442021 w 1635027"/>
                  <a:gd name="connsiteY15" fmla="*/ 1319212 h 4436268"/>
                  <a:gd name="connsiteX16" fmla="*/ 408683 w 1635027"/>
                  <a:gd name="connsiteY16" fmla="*/ 1433512 h 4436268"/>
                  <a:gd name="connsiteX17" fmla="*/ 308671 w 1635027"/>
                  <a:gd name="connsiteY17" fmla="*/ 1564481 h 4436268"/>
                  <a:gd name="connsiteX18" fmla="*/ 318196 w 1635027"/>
                  <a:gd name="connsiteY18" fmla="*/ 1807368 h 4436268"/>
                  <a:gd name="connsiteX19" fmla="*/ 298256 w 1635027"/>
                  <a:gd name="connsiteY19" fmla="*/ 1919255 h 4436268"/>
                  <a:gd name="connsiteX20" fmla="*/ 328996 w 1635027"/>
                  <a:gd name="connsiteY20" fmla="*/ 1965481 h 4436268"/>
                  <a:gd name="connsiteX21" fmla="*/ 259195 w 1635027"/>
                  <a:gd name="connsiteY21" fmla="*/ 2200796 h 4436268"/>
                  <a:gd name="connsiteX22" fmla="*/ 250985 w 1635027"/>
                  <a:gd name="connsiteY22" fmla="*/ 2318865 h 4436268"/>
                  <a:gd name="connsiteX23" fmla="*/ 174345 w 1635027"/>
                  <a:gd name="connsiteY23" fmla="*/ 2378232 h 4436268"/>
                  <a:gd name="connsiteX24" fmla="*/ 70545 w 1635027"/>
                  <a:gd name="connsiteY24" fmla="*/ 2628900 h 4436268"/>
                  <a:gd name="connsiteX25" fmla="*/ 2119 w 1635027"/>
                  <a:gd name="connsiteY25" fmla="*/ 2712477 h 4436268"/>
                  <a:gd name="connsiteX26" fmla="*/ 30622 w 1635027"/>
                  <a:gd name="connsiteY26" fmla="*/ 2769719 h 4436268"/>
                  <a:gd name="connsiteX27" fmla="*/ 172940 w 1635027"/>
                  <a:gd name="connsiteY27" fmla="*/ 3050380 h 4436268"/>
                  <a:gd name="connsiteX28" fmla="*/ 246758 w 1635027"/>
                  <a:gd name="connsiteY28" fmla="*/ 3286125 h 4436268"/>
                  <a:gd name="connsiteX29" fmla="*/ 280096 w 1635027"/>
                  <a:gd name="connsiteY29" fmla="*/ 3514725 h 4436268"/>
                  <a:gd name="connsiteX30" fmla="*/ 522983 w 1635027"/>
                  <a:gd name="connsiteY30" fmla="*/ 3614737 h 4436268"/>
                  <a:gd name="connsiteX31" fmla="*/ 718246 w 1635027"/>
                  <a:gd name="connsiteY31" fmla="*/ 3702844 h 4436268"/>
                  <a:gd name="connsiteX32" fmla="*/ 844453 w 1635027"/>
                  <a:gd name="connsiteY32" fmla="*/ 3767138 h 4436268"/>
                  <a:gd name="connsiteX33" fmla="*/ 944465 w 1635027"/>
                  <a:gd name="connsiteY33" fmla="*/ 3800475 h 4436268"/>
                  <a:gd name="connsiteX34" fmla="*/ 946847 w 1635027"/>
                  <a:gd name="connsiteY34" fmla="*/ 4036218 h 4436268"/>
                  <a:gd name="connsiteX35" fmla="*/ 1070672 w 1635027"/>
                  <a:gd name="connsiteY35" fmla="*/ 4136230 h 4436268"/>
                  <a:gd name="connsiteX36" fmla="*/ 1201641 w 1635027"/>
                  <a:gd name="connsiteY36" fmla="*/ 4231480 h 4436268"/>
                  <a:gd name="connsiteX37" fmla="*/ 1306416 w 1635027"/>
                  <a:gd name="connsiteY37" fmla="*/ 4326730 h 4436268"/>
                  <a:gd name="connsiteX38" fmla="*/ 1389759 w 1635027"/>
                  <a:gd name="connsiteY38" fmla="*/ 4436268 h 4436268"/>
                  <a:gd name="connsiteX39" fmla="*/ 1525490 w 1635027"/>
                  <a:gd name="connsiteY39" fmla="*/ 4326730 h 4436268"/>
                  <a:gd name="connsiteX40" fmla="*/ 1635027 w 1635027"/>
                  <a:gd name="connsiteY40"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172108 w 1634195"/>
                  <a:gd name="connsiteY28" fmla="*/ 3050380 h 4436268"/>
                  <a:gd name="connsiteX29" fmla="*/ 245926 w 1634195"/>
                  <a:gd name="connsiteY29" fmla="*/ 3286125 h 4436268"/>
                  <a:gd name="connsiteX30" fmla="*/ 279264 w 1634195"/>
                  <a:gd name="connsiteY30" fmla="*/ 3514725 h 4436268"/>
                  <a:gd name="connsiteX31" fmla="*/ 522151 w 1634195"/>
                  <a:gd name="connsiteY31" fmla="*/ 3614737 h 4436268"/>
                  <a:gd name="connsiteX32" fmla="*/ 717414 w 1634195"/>
                  <a:gd name="connsiteY32" fmla="*/ 3702844 h 4436268"/>
                  <a:gd name="connsiteX33" fmla="*/ 843621 w 1634195"/>
                  <a:gd name="connsiteY33" fmla="*/ 3767138 h 4436268"/>
                  <a:gd name="connsiteX34" fmla="*/ 943633 w 1634195"/>
                  <a:gd name="connsiteY34" fmla="*/ 3800475 h 4436268"/>
                  <a:gd name="connsiteX35" fmla="*/ 946015 w 1634195"/>
                  <a:gd name="connsiteY35" fmla="*/ 4036218 h 4436268"/>
                  <a:gd name="connsiteX36" fmla="*/ 1069840 w 1634195"/>
                  <a:gd name="connsiteY36" fmla="*/ 4136230 h 4436268"/>
                  <a:gd name="connsiteX37" fmla="*/ 1200809 w 1634195"/>
                  <a:gd name="connsiteY37" fmla="*/ 4231480 h 4436268"/>
                  <a:gd name="connsiteX38" fmla="*/ 1305584 w 1634195"/>
                  <a:gd name="connsiteY38" fmla="*/ 4326730 h 4436268"/>
                  <a:gd name="connsiteX39" fmla="*/ 1388927 w 1634195"/>
                  <a:gd name="connsiteY39" fmla="*/ 4436268 h 4436268"/>
                  <a:gd name="connsiteX40" fmla="*/ 1524658 w 1634195"/>
                  <a:gd name="connsiteY40" fmla="*/ 4326730 h 4436268"/>
                  <a:gd name="connsiteX41" fmla="*/ 1634195 w 1634195"/>
                  <a:gd name="connsiteY41"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50380 h 4436268"/>
                  <a:gd name="connsiteX30" fmla="*/ 245926 w 1634195"/>
                  <a:gd name="connsiteY30" fmla="*/ 3286125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45926 w 1634195"/>
                  <a:gd name="connsiteY30" fmla="*/ 3286125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53858 w 1634195"/>
                  <a:gd name="connsiteY30" fmla="*/ 3307278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53858 w 1634195"/>
                  <a:gd name="connsiteY30" fmla="*/ 3307278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14082 w 1634195"/>
                  <a:gd name="connsiteY43" fmla="*/ 4316154 h 4436268"/>
                  <a:gd name="connsiteX44" fmla="*/ 1634195 w 1634195"/>
                  <a:gd name="connsiteY44" fmla="*/ 4179093 h 4436268"/>
                  <a:gd name="connsiteX0" fmla="*/ 1529420 w 1660636"/>
                  <a:gd name="connsiteY0" fmla="*/ 0 h 4436268"/>
                  <a:gd name="connsiteX1" fmla="*/ 1436551 w 1660636"/>
                  <a:gd name="connsiteY1" fmla="*/ 14287 h 4436268"/>
                  <a:gd name="connsiteX2" fmla="*/ 1367495 w 1660636"/>
                  <a:gd name="connsiteY2" fmla="*/ 230980 h 4436268"/>
                  <a:gd name="connsiteX3" fmla="*/ 1212714 w 1660636"/>
                  <a:gd name="connsiteY3" fmla="*/ 266700 h 4436268"/>
                  <a:gd name="connsiteX4" fmla="*/ 1091271 w 1660636"/>
                  <a:gd name="connsiteY4" fmla="*/ 321468 h 4436268"/>
                  <a:gd name="connsiteX5" fmla="*/ 923874 w 1660636"/>
                  <a:gd name="connsiteY5" fmla="*/ 319492 h 4436268"/>
                  <a:gd name="connsiteX6" fmla="*/ 889697 w 1660636"/>
                  <a:gd name="connsiteY6" fmla="*/ 412133 h 4436268"/>
                  <a:gd name="connsiteX7" fmla="*/ 961086 w 1660636"/>
                  <a:gd name="connsiteY7" fmla="*/ 475591 h 4436268"/>
                  <a:gd name="connsiteX8" fmla="*/ 962683 w 1660636"/>
                  <a:gd name="connsiteY8" fmla="*/ 659606 h 4436268"/>
                  <a:gd name="connsiteX9" fmla="*/ 917438 w 1660636"/>
                  <a:gd name="connsiteY9" fmla="*/ 850107 h 4436268"/>
                  <a:gd name="connsiteX10" fmla="*/ 869814 w 1660636"/>
                  <a:gd name="connsiteY10" fmla="*/ 990600 h 4436268"/>
                  <a:gd name="connsiteX11" fmla="*/ 839073 w 1660636"/>
                  <a:gd name="connsiteY11" fmla="*/ 1074142 h 4436268"/>
                  <a:gd name="connsiteX12" fmla="*/ 702553 w 1660636"/>
                  <a:gd name="connsiteY12" fmla="*/ 1238648 h 4436268"/>
                  <a:gd name="connsiteX13" fmla="*/ 650722 w 1660636"/>
                  <a:gd name="connsiteY13" fmla="*/ 1278715 h 4436268"/>
                  <a:gd name="connsiteX14" fmla="*/ 560251 w 1660636"/>
                  <a:gd name="connsiteY14" fmla="*/ 1300162 h 4436268"/>
                  <a:gd name="connsiteX15" fmla="*/ 441189 w 1660636"/>
                  <a:gd name="connsiteY15" fmla="*/ 1319212 h 4436268"/>
                  <a:gd name="connsiteX16" fmla="*/ 407851 w 1660636"/>
                  <a:gd name="connsiteY16" fmla="*/ 1433512 h 4436268"/>
                  <a:gd name="connsiteX17" fmla="*/ 307839 w 1660636"/>
                  <a:gd name="connsiteY17" fmla="*/ 1564481 h 4436268"/>
                  <a:gd name="connsiteX18" fmla="*/ 317364 w 1660636"/>
                  <a:gd name="connsiteY18" fmla="*/ 1807368 h 4436268"/>
                  <a:gd name="connsiteX19" fmla="*/ 297424 w 1660636"/>
                  <a:gd name="connsiteY19" fmla="*/ 1919255 h 4436268"/>
                  <a:gd name="connsiteX20" fmla="*/ 328164 w 1660636"/>
                  <a:gd name="connsiteY20" fmla="*/ 1965481 h 4436268"/>
                  <a:gd name="connsiteX21" fmla="*/ 258363 w 1660636"/>
                  <a:gd name="connsiteY21" fmla="*/ 2200796 h 4436268"/>
                  <a:gd name="connsiteX22" fmla="*/ 250153 w 1660636"/>
                  <a:gd name="connsiteY22" fmla="*/ 2318865 h 4436268"/>
                  <a:gd name="connsiteX23" fmla="*/ 173513 w 1660636"/>
                  <a:gd name="connsiteY23" fmla="*/ 2378232 h 4436268"/>
                  <a:gd name="connsiteX24" fmla="*/ 69713 w 1660636"/>
                  <a:gd name="connsiteY24" fmla="*/ 2628900 h 4436268"/>
                  <a:gd name="connsiteX25" fmla="*/ 1287 w 1660636"/>
                  <a:gd name="connsiteY25" fmla="*/ 2712477 h 4436268"/>
                  <a:gd name="connsiteX26" fmla="*/ 29790 w 1660636"/>
                  <a:gd name="connsiteY26" fmla="*/ 2769719 h 4436268"/>
                  <a:gd name="connsiteX27" fmla="*/ 75321 w 1660636"/>
                  <a:gd name="connsiteY27" fmla="*/ 2794443 h 4436268"/>
                  <a:gd name="connsiteX28" fmla="*/ 80608 w 1660636"/>
                  <a:gd name="connsiteY28" fmla="*/ 2937223 h 4436268"/>
                  <a:gd name="connsiteX29" fmla="*/ 172108 w 1660636"/>
                  <a:gd name="connsiteY29" fmla="*/ 3026583 h 4436268"/>
                  <a:gd name="connsiteX30" fmla="*/ 154642 w 1660636"/>
                  <a:gd name="connsiteY30" fmla="*/ 3225427 h 4436268"/>
                  <a:gd name="connsiteX31" fmla="*/ 253858 w 1660636"/>
                  <a:gd name="connsiteY31" fmla="*/ 3307278 h 4436268"/>
                  <a:gd name="connsiteX32" fmla="*/ 279264 w 1660636"/>
                  <a:gd name="connsiteY32" fmla="*/ 3514725 h 4436268"/>
                  <a:gd name="connsiteX33" fmla="*/ 514219 w 1660636"/>
                  <a:gd name="connsiteY33" fmla="*/ 3625314 h 4436268"/>
                  <a:gd name="connsiteX34" fmla="*/ 704194 w 1660636"/>
                  <a:gd name="connsiteY34" fmla="*/ 3708132 h 4436268"/>
                  <a:gd name="connsiteX35" fmla="*/ 909722 w 1660636"/>
                  <a:gd name="connsiteY35" fmla="*/ 3679884 h 4436268"/>
                  <a:gd name="connsiteX36" fmla="*/ 993871 w 1660636"/>
                  <a:gd name="connsiteY36" fmla="*/ 3776679 h 4436268"/>
                  <a:gd name="connsiteX37" fmla="*/ 950508 w 1660636"/>
                  <a:gd name="connsiteY37" fmla="*/ 3844140 h 4436268"/>
                  <a:gd name="connsiteX38" fmla="*/ 943371 w 1660636"/>
                  <a:gd name="connsiteY38" fmla="*/ 4046795 h 4436268"/>
                  <a:gd name="connsiteX39" fmla="*/ 1069840 w 1660636"/>
                  <a:gd name="connsiteY39" fmla="*/ 4160027 h 4436268"/>
                  <a:gd name="connsiteX40" fmla="*/ 1200809 w 1660636"/>
                  <a:gd name="connsiteY40" fmla="*/ 4231480 h 4436268"/>
                  <a:gd name="connsiteX41" fmla="*/ 1305584 w 1660636"/>
                  <a:gd name="connsiteY41" fmla="*/ 4326730 h 4436268"/>
                  <a:gd name="connsiteX42" fmla="*/ 1388927 w 1660636"/>
                  <a:gd name="connsiteY42" fmla="*/ 4436268 h 4436268"/>
                  <a:gd name="connsiteX43" fmla="*/ 1514082 w 1660636"/>
                  <a:gd name="connsiteY43" fmla="*/ 4316154 h 4436268"/>
                  <a:gd name="connsiteX44" fmla="*/ 1660636 w 1660636"/>
                  <a:gd name="connsiteY44" fmla="*/ 4099771 h 4436268"/>
                  <a:gd name="connsiteX0" fmla="*/ 1529420 w 1660636"/>
                  <a:gd name="connsiteY0" fmla="*/ 0 h 4436268"/>
                  <a:gd name="connsiteX1" fmla="*/ 1436551 w 1660636"/>
                  <a:gd name="connsiteY1" fmla="*/ 14287 h 4436268"/>
                  <a:gd name="connsiteX2" fmla="*/ 1367495 w 1660636"/>
                  <a:gd name="connsiteY2" fmla="*/ 230980 h 4436268"/>
                  <a:gd name="connsiteX3" fmla="*/ 1212714 w 1660636"/>
                  <a:gd name="connsiteY3" fmla="*/ 266700 h 4436268"/>
                  <a:gd name="connsiteX4" fmla="*/ 1091271 w 1660636"/>
                  <a:gd name="connsiteY4" fmla="*/ 321468 h 4436268"/>
                  <a:gd name="connsiteX5" fmla="*/ 923874 w 1660636"/>
                  <a:gd name="connsiteY5" fmla="*/ 319492 h 4436268"/>
                  <a:gd name="connsiteX6" fmla="*/ 889697 w 1660636"/>
                  <a:gd name="connsiteY6" fmla="*/ 412133 h 4436268"/>
                  <a:gd name="connsiteX7" fmla="*/ 961086 w 1660636"/>
                  <a:gd name="connsiteY7" fmla="*/ 475591 h 4436268"/>
                  <a:gd name="connsiteX8" fmla="*/ 962683 w 1660636"/>
                  <a:gd name="connsiteY8" fmla="*/ 659606 h 4436268"/>
                  <a:gd name="connsiteX9" fmla="*/ 917438 w 1660636"/>
                  <a:gd name="connsiteY9" fmla="*/ 850107 h 4436268"/>
                  <a:gd name="connsiteX10" fmla="*/ 869814 w 1660636"/>
                  <a:gd name="connsiteY10" fmla="*/ 990600 h 4436268"/>
                  <a:gd name="connsiteX11" fmla="*/ 839073 w 1660636"/>
                  <a:gd name="connsiteY11" fmla="*/ 1074142 h 4436268"/>
                  <a:gd name="connsiteX12" fmla="*/ 702553 w 1660636"/>
                  <a:gd name="connsiteY12" fmla="*/ 1238648 h 4436268"/>
                  <a:gd name="connsiteX13" fmla="*/ 650722 w 1660636"/>
                  <a:gd name="connsiteY13" fmla="*/ 1278715 h 4436268"/>
                  <a:gd name="connsiteX14" fmla="*/ 560251 w 1660636"/>
                  <a:gd name="connsiteY14" fmla="*/ 1300162 h 4436268"/>
                  <a:gd name="connsiteX15" fmla="*/ 441189 w 1660636"/>
                  <a:gd name="connsiteY15" fmla="*/ 1319212 h 4436268"/>
                  <a:gd name="connsiteX16" fmla="*/ 407851 w 1660636"/>
                  <a:gd name="connsiteY16" fmla="*/ 1433512 h 4436268"/>
                  <a:gd name="connsiteX17" fmla="*/ 307839 w 1660636"/>
                  <a:gd name="connsiteY17" fmla="*/ 1564481 h 4436268"/>
                  <a:gd name="connsiteX18" fmla="*/ 317364 w 1660636"/>
                  <a:gd name="connsiteY18" fmla="*/ 1807368 h 4436268"/>
                  <a:gd name="connsiteX19" fmla="*/ 297424 w 1660636"/>
                  <a:gd name="connsiteY19" fmla="*/ 1919255 h 4436268"/>
                  <a:gd name="connsiteX20" fmla="*/ 328164 w 1660636"/>
                  <a:gd name="connsiteY20" fmla="*/ 1965481 h 4436268"/>
                  <a:gd name="connsiteX21" fmla="*/ 258363 w 1660636"/>
                  <a:gd name="connsiteY21" fmla="*/ 2200796 h 4436268"/>
                  <a:gd name="connsiteX22" fmla="*/ 250153 w 1660636"/>
                  <a:gd name="connsiteY22" fmla="*/ 2318865 h 4436268"/>
                  <a:gd name="connsiteX23" fmla="*/ 173513 w 1660636"/>
                  <a:gd name="connsiteY23" fmla="*/ 2378232 h 4436268"/>
                  <a:gd name="connsiteX24" fmla="*/ 69713 w 1660636"/>
                  <a:gd name="connsiteY24" fmla="*/ 2628900 h 4436268"/>
                  <a:gd name="connsiteX25" fmla="*/ 1287 w 1660636"/>
                  <a:gd name="connsiteY25" fmla="*/ 2712477 h 4436268"/>
                  <a:gd name="connsiteX26" fmla="*/ 29790 w 1660636"/>
                  <a:gd name="connsiteY26" fmla="*/ 2769719 h 4436268"/>
                  <a:gd name="connsiteX27" fmla="*/ 75321 w 1660636"/>
                  <a:gd name="connsiteY27" fmla="*/ 2794443 h 4436268"/>
                  <a:gd name="connsiteX28" fmla="*/ 80608 w 1660636"/>
                  <a:gd name="connsiteY28" fmla="*/ 2937223 h 4436268"/>
                  <a:gd name="connsiteX29" fmla="*/ 172108 w 1660636"/>
                  <a:gd name="connsiteY29" fmla="*/ 3026583 h 4436268"/>
                  <a:gd name="connsiteX30" fmla="*/ 154642 w 1660636"/>
                  <a:gd name="connsiteY30" fmla="*/ 3225427 h 4436268"/>
                  <a:gd name="connsiteX31" fmla="*/ 253858 w 1660636"/>
                  <a:gd name="connsiteY31" fmla="*/ 3307278 h 4436268"/>
                  <a:gd name="connsiteX32" fmla="*/ 279264 w 1660636"/>
                  <a:gd name="connsiteY32" fmla="*/ 3514725 h 4436268"/>
                  <a:gd name="connsiteX33" fmla="*/ 514219 w 1660636"/>
                  <a:gd name="connsiteY33" fmla="*/ 3625314 h 4436268"/>
                  <a:gd name="connsiteX34" fmla="*/ 704194 w 1660636"/>
                  <a:gd name="connsiteY34" fmla="*/ 3708132 h 4436268"/>
                  <a:gd name="connsiteX35" fmla="*/ 909722 w 1660636"/>
                  <a:gd name="connsiteY35" fmla="*/ 3679884 h 4436268"/>
                  <a:gd name="connsiteX36" fmla="*/ 993871 w 1660636"/>
                  <a:gd name="connsiteY36" fmla="*/ 3776679 h 4436268"/>
                  <a:gd name="connsiteX37" fmla="*/ 950508 w 1660636"/>
                  <a:gd name="connsiteY37" fmla="*/ 3844140 h 4436268"/>
                  <a:gd name="connsiteX38" fmla="*/ 943371 w 1660636"/>
                  <a:gd name="connsiteY38" fmla="*/ 4046795 h 4436268"/>
                  <a:gd name="connsiteX39" fmla="*/ 1069840 w 1660636"/>
                  <a:gd name="connsiteY39" fmla="*/ 4160027 h 4436268"/>
                  <a:gd name="connsiteX40" fmla="*/ 1200809 w 1660636"/>
                  <a:gd name="connsiteY40" fmla="*/ 4231480 h 4436268"/>
                  <a:gd name="connsiteX41" fmla="*/ 1305584 w 1660636"/>
                  <a:gd name="connsiteY41" fmla="*/ 4326730 h 4436268"/>
                  <a:gd name="connsiteX42" fmla="*/ 1388927 w 1660636"/>
                  <a:gd name="connsiteY42" fmla="*/ 4436268 h 4436268"/>
                  <a:gd name="connsiteX43" fmla="*/ 1514082 w 1660636"/>
                  <a:gd name="connsiteY43" fmla="*/ 4316154 h 4436268"/>
                  <a:gd name="connsiteX44" fmla="*/ 1660636 w 1660636"/>
                  <a:gd name="connsiteY44" fmla="*/ 4099771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63280" h="4436268">
                    <a:moveTo>
                      <a:pt x="1529420" y="0"/>
                    </a:moveTo>
                    <a:lnTo>
                      <a:pt x="1436551" y="14287"/>
                    </a:lnTo>
                    <a:lnTo>
                      <a:pt x="1367495" y="230980"/>
                    </a:lnTo>
                    <a:cubicBezTo>
                      <a:pt x="1339713" y="335756"/>
                      <a:pt x="1264308" y="254793"/>
                      <a:pt x="1212714" y="266700"/>
                    </a:cubicBezTo>
                    <a:cubicBezTo>
                      <a:pt x="1090477" y="213519"/>
                      <a:pt x="1115877" y="293687"/>
                      <a:pt x="1091271" y="321468"/>
                    </a:cubicBezTo>
                    <a:cubicBezTo>
                      <a:pt x="1068256" y="376807"/>
                      <a:pt x="1024681" y="320285"/>
                      <a:pt x="923874" y="319492"/>
                    </a:cubicBezTo>
                    <a:cubicBezTo>
                      <a:pt x="889838" y="332840"/>
                      <a:pt x="883229" y="355447"/>
                      <a:pt x="889697" y="412133"/>
                    </a:cubicBezTo>
                    <a:cubicBezTo>
                      <a:pt x="890611" y="450488"/>
                      <a:pt x="948922" y="434346"/>
                      <a:pt x="961086" y="475591"/>
                    </a:cubicBezTo>
                    <a:cubicBezTo>
                      <a:pt x="973250" y="516837"/>
                      <a:pt x="964670" y="609526"/>
                      <a:pt x="962683" y="659606"/>
                    </a:cubicBezTo>
                    <a:cubicBezTo>
                      <a:pt x="980940" y="747712"/>
                      <a:pt x="939663" y="792957"/>
                      <a:pt x="917438" y="850107"/>
                    </a:cubicBezTo>
                    <a:lnTo>
                      <a:pt x="869814" y="990600"/>
                    </a:lnTo>
                    <a:lnTo>
                      <a:pt x="839073" y="1074142"/>
                    </a:lnTo>
                    <a:cubicBezTo>
                      <a:pt x="776824" y="1157117"/>
                      <a:pt x="706522" y="1218805"/>
                      <a:pt x="702553" y="1238648"/>
                    </a:cubicBezTo>
                    <a:cubicBezTo>
                      <a:pt x="667195" y="1268777"/>
                      <a:pt x="669151" y="1265819"/>
                      <a:pt x="650722" y="1278715"/>
                    </a:cubicBezTo>
                    <a:cubicBezTo>
                      <a:pt x="628249" y="1317361"/>
                      <a:pt x="582476" y="1316037"/>
                      <a:pt x="560251" y="1300162"/>
                    </a:cubicBezTo>
                    <a:cubicBezTo>
                      <a:pt x="483258" y="1357313"/>
                      <a:pt x="484845" y="1328737"/>
                      <a:pt x="441189" y="1319212"/>
                    </a:cubicBezTo>
                    <a:cubicBezTo>
                      <a:pt x="358639" y="1338262"/>
                      <a:pt x="402295" y="1397793"/>
                      <a:pt x="407851" y="1433512"/>
                    </a:cubicBezTo>
                    <a:cubicBezTo>
                      <a:pt x="398326" y="1555750"/>
                      <a:pt x="343557" y="1530350"/>
                      <a:pt x="307839" y="1564481"/>
                    </a:cubicBezTo>
                    <a:cubicBezTo>
                      <a:pt x="256245" y="1592263"/>
                      <a:pt x="323714" y="1727199"/>
                      <a:pt x="317364" y="1807368"/>
                    </a:cubicBezTo>
                    <a:cubicBezTo>
                      <a:pt x="318713" y="1859887"/>
                      <a:pt x="295624" y="1892903"/>
                      <a:pt x="297424" y="1919255"/>
                    </a:cubicBezTo>
                    <a:cubicBezTo>
                      <a:pt x="299224" y="1945607"/>
                      <a:pt x="346132" y="1926490"/>
                      <a:pt x="328164" y="1965481"/>
                    </a:cubicBezTo>
                    <a:cubicBezTo>
                      <a:pt x="314669" y="2011122"/>
                      <a:pt x="288127" y="2134519"/>
                      <a:pt x="258363" y="2200796"/>
                    </a:cubicBezTo>
                    <a:cubicBezTo>
                      <a:pt x="244252" y="2239566"/>
                      <a:pt x="264295" y="2289292"/>
                      <a:pt x="250153" y="2318865"/>
                    </a:cubicBezTo>
                    <a:cubicBezTo>
                      <a:pt x="236011" y="2348438"/>
                      <a:pt x="200452" y="2332099"/>
                      <a:pt x="173513" y="2378232"/>
                    </a:cubicBezTo>
                    <a:cubicBezTo>
                      <a:pt x="148112" y="2476657"/>
                      <a:pt x="149882" y="2520949"/>
                      <a:pt x="69713" y="2628900"/>
                    </a:cubicBezTo>
                    <a:cubicBezTo>
                      <a:pt x="43212" y="2685048"/>
                      <a:pt x="7941" y="2689007"/>
                      <a:pt x="1287" y="2712477"/>
                    </a:cubicBezTo>
                    <a:cubicBezTo>
                      <a:pt x="-5367" y="2735947"/>
                      <a:pt x="15248" y="2747245"/>
                      <a:pt x="29790" y="2769719"/>
                    </a:cubicBezTo>
                    <a:cubicBezTo>
                      <a:pt x="44332" y="2792193"/>
                      <a:pt x="61123" y="2773136"/>
                      <a:pt x="75321" y="2794443"/>
                    </a:cubicBezTo>
                    <a:cubicBezTo>
                      <a:pt x="89520" y="2815750"/>
                      <a:pt x="64477" y="2894567"/>
                      <a:pt x="80608" y="2937223"/>
                    </a:cubicBezTo>
                    <a:cubicBezTo>
                      <a:pt x="96739" y="2979879"/>
                      <a:pt x="154040" y="2982075"/>
                      <a:pt x="172108" y="3026583"/>
                    </a:cubicBezTo>
                    <a:cubicBezTo>
                      <a:pt x="166379" y="3065803"/>
                      <a:pt x="141017" y="3178645"/>
                      <a:pt x="154642" y="3225427"/>
                    </a:cubicBezTo>
                    <a:cubicBezTo>
                      <a:pt x="168267" y="3272210"/>
                      <a:pt x="230884" y="3276688"/>
                      <a:pt x="253858" y="3307278"/>
                    </a:cubicBezTo>
                    <a:cubicBezTo>
                      <a:pt x="317358" y="3338234"/>
                      <a:pt x="268151" y="3438525"/>
                      <a:pt x="279264" y="3514725"/>
                    </a:cubicBezTo>
                    <a:cubicBezTo>
                      <a:pt x="343557" y="3588544"/>
                      <a:pt x="428495" y="3611027"/>
                      <a:pt x="514219" y="3625314"/>
                    </a:cubicBezTo>
                    <a:cubicBezTo>
                      <a:pt x="584069" y="3649127"/>
                      <a:pt x="639106" y="3674794"/>
                      <a:pt x="704194" y="3708132"/>
                    </a:cubicBezTo>
                    <a:cubicBezTo>
                      <a:pt x="746263" y="3808144"/>
                      <a:pt x="858902" y="3692332"/>
                      <a:pt x="909722" y="3679884"/>
                    </a:cubicBezTo>
                    <a:cubicBezTo>
                      <a:pt x="943982" y="3689135"/>
                      <a:pt x="972183" y="3725193"/>
                      <a:pt x="993871" y="3776679"/>
                    </a:cubicBezTo>
                    <a:cubicBezTo>
                      <a:pt x="1005076" y="3811106"/>
                      <a:pt x="958484" y="3800883"/>
                      <a:pt x="950508" y="3844140"/>
                    </a:cubicBezTo>
                    <a:cubicBezTo>
                      <a:pt x="942532" y="3887397"/>
                      <a:pt x="927889" y="4005164"/>
                      <a:pt x="943371" y="4046795"/>
                    </a:cubicBezTo>
                    <a:cubicBezTo>
                      <a:pt x="946685" y="4136376"/>
                      <a:pt x="1029364" y="4133834"/>
                      <a:pt x="1069840" y="4160027"/>
                    </a:cubicBezTo>
                    <a:cubicBezTo>
                      <a:pt x="1089808" y="4197076"/>
                      <a:pt x="1105956" y="4289027"/>
                      <a:pt x="1200809" y="4231480"/>
                    </a:cubicBezTo>
                    <a:cubicBezTo>
                      <a:pt x="1284549" y="4188221"/>
                      <a:pt x="1298440" y="4277517"/>
                      <a:pt x="1305584" y="4326730"/>
                    </a:cubicBezTo>
                    <a:cubicBezTo>
                      <a:pt x="1326221" y="4375942"/>
                      <a:pt x="1335350" y="4435872"/>
                      <a:pt x="1388927" y="4436268"/>
                    </a:cubicBezTo>
                    <a:cubicBezTo>
                      <a:pt x="1450840" y="4417615"/>
                      <a:pt x="1424663" y="4368933"/>
                      <a:pt x="1514082" y="4316154"/>
                    </a:cubicBezTo>
                    <a:cubicBezTo>
                      <a:pt x="1556155" y="4260730"/>
                      <a:pt x="1632201" y="4102401"/>
                      <a:pt x="1663280" y="4075975"/>
                    </a:cubicBezTo>
                  </a:path>
                </a:pathLst>
              </a:custGeom>
              <a:noFill/>
              <a:ln w="28575">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54" name="צורה חופשית 53"/>
              <p:cNvSpPr/>
              <p:nvPr/>
            </p:nvSpPr>
            <p:spPr>
              <a:xfrm>
                <a:off x="7305677" y="525022"/>
                <a:ext cx="1305154" cy="513957"/>
              </a:xfrm>
              <a:custGeom>
                <a:avLst/>
                <a:gdLst>
                  <a:gd name="connsiteX0" fmla="*/ 1283493 w 1283493"/>
                  <a:gd name="connsiteY0" fmla="*/ 54769 h 466725"/>
                  <a:gd name="connsiteX1" fmla="*/ 1102518 w 1283493"/>
                  <a:gd name="connsiteY1" fmla="*/ 92869 h 466725"/>
                  <a:gd name="connsiteX2" fmla="*/ 802481 w 1283493"/>
                  <a:gd name="connsiteY2" fmla="*/ 0 h 466725"/>
                  <a:gd name="connsiteX3" fmla="*/ 709612 w 1283493"/>
                  <a:gd name="connsiteY3" fmla="*/ 90488 h 466725"/>
                  <a:gd name="connsiteX4" fmla="*/ 711993 w 1283493"/>
                  <a:gd name="connsiteY4" fmla="*/ 283369 h 466725"/>
                  <a:gd name="connsiteX5" fmla="*/ 583406 w 1283493"/>
                  <a:gd name="connsiteY5" fmla="*/ 333375 h 466725"/>
                  <a:gd name="connsiteX6" fmla="*/ 307181 w 1283493"/>
                  <a:gd name="connsiteY6" fmla="*/ 411957 h 466725"/>
                  <a:gd name="connsiteX7" fmla="*/ 159543 w 1283493"/>
                  <a:gd name="connsiteY7" fmla="*/ 466725 h 466725"/>
                  <a:gd name="connsiteX8" fmla="*/ 26193 w 1283493"/>
                  <a:gd name="connsiteY8" fmla="*/ 421482 h 466725"/>
                  <a:gd name="connsiteX9" fmla="*/ 0 w 1283493"/>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59680 w 1259680"/>
                  <a:gd name="connsiteY0" fmla="*/ 50007 h 466725"/>
                  <a:gd name="connsiteX1" fmla="*/ 1102518 w 1259680"/>
                  <a:gd name="connsiteY1" fmla="*/ 92869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50007 h 466725"/>
                  <a:gd name="connsiteX1" fmla="*/ 1100136 w 1259680"/>
                  <a:gd name="connsiteY1" fmla="*/ 80963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50007 h 466725"/>
                  <a:gd name="connsiteX1" fmla="*/ 1100136 w 1259680"/>
                  <a:gd name="connsiteY1" fmla="*/ 80963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62253 h 478971"/>
                  <a:gd name="connsiteX1" fmla="*/ 1100136 w 1259680"/>
                  <a:gd name="connsiteY1" fmla="*/ 93209 h 478971"/>
                  <a:gd name="connsiteX2" fmla="*/ 802481 w 1259680"/>
                  <a:gd name="connsiteY2" fmla="*/ 12246 h 478971"/>
                  <a:gd name="connsiteX3" fmla="*/ 709612 w 1259680"/>
                  <a:gd name="connsiteY3" fmla="*/ 102734 h 478971"/>
                  <a:gd name="connsiteX4" fmla="*/ 711993 w 1259680"/>
                  <a:gd name="connsiteY4" fmla="*/ 295615 h 478971"/>
                  <a:gd name="connsiteX5" fmla="*/ 583406 w 1259680"/>
                  <a:gd name="connsiteY5" fmla="*/ 345621 h 478971"/>
                  <a:gd name="connsiteX6" fmla="*/ 307181 w 1259680"/>
                  <a:gd name="connsiteY6" fmla="*/ 424203 h 478971"/>
                  <a:gd name="connsiteX7" fmla="*/ 159543 w 1259680"/>
                  <a:gd name="connsiteY7" fmla="*/ 478971 h 478971"/>
                  <a:gd name="connsiteX8" fmla="*/ 26193 w 1259680"/>
                  <a:gd name="connsiteY8" fmla="*/ 433728 h 478971"/>
                  <a:gd name="connsiteX9" fmla="*/ 0 w 1259680"/>
                  <a:gd name="connsiteY9" fmla="*/ 433728 h 478971"/>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11993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11993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6318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6318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95283"/>
                  <a:gd name="connsiteX1" fmla="*/ 1100136 w 1259680"/>
                  <a:gd name="connsiteY1" fmla="*/ 91724 h 495283"/>
                  <a:gd name="connsiteX2" fmla="*/ 802481 w 1259680"/>
                  <a:gd name="connsiteY2" fmla="*/ 10761 h 495283"/>
                  <a:gd name="connsiteX3" fmla="*/ 709612 w 1259680"/>
                  <a:gd name="connsiteY3" fmla="*/ 101249 h 495283"/>
                  <a:gd name="connsiteX4" fmla="*/ 726280 w 1259680"/>
                  <a:gd name="connsiteY4" fmla="*/ 294130 h 495283"/>
                  <a:gd name="connsiteX5" fmla="*/ 581025 w 1259680"/>
                  <a:gd name="connsiteY5" fmla="*/ 358423 h 495283"/>
                  <a:gd name="connsiteX6" fmla="*/ 311944 w 1259680"/>
                  <a:gd name="connsiteY6" fmla="*/ 429861 h 495283"/>
                  <a:gd name="connsiteX7" fmla="*/ 159543 w 1259680"/>
                  <a:gd name="connsiteY7" fmla="*/ 477486 h 495283"/>
                  <a:gd name="connsiteX8" fmla="*/ 26193 w 1259680"/>
                  <a:gd name="connsiteY8" fmla="*/ 432243 h 495283"/>
                  <a:gd name="connsiteX9" fmla="*/ 0 w 1259680"/>
                  <a:gd name="connsiteY9" fmla="*/ 432243 h 495283"/>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8645 w 1259680"/>
                  <a:gd name="connsiteY5" fmla="*/ 360804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8645 w 1259680"/>
                  <a:gd name="connsiteY5" fmla="*/ 356042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6663"/>
                  <a:gd name="connsiteX1" fmla="*/ 1100136 w 1259680"/>
                  <a:gd name="connsiteY1" fmla="*/ 91724 h 506663"/>
                  <a:gd name="connsiteX2" fmla="*/ 802481 w 1259680"/>
                  <a:gd name="connsiteY2" fmla="*/ 10761 h 506663"/>
                  <a:gd name="connsiteX3" fmla="*/ 709612 w 1259680"/>
                  <a:gd name="connsiteY3" fmla="*/ 101249 h 506663"/>
                  <a:gd name="connsiteX4" fmla="*/ 726280 w 1259680"/>
                  <a:gd name="connsiteY4" fmla="*/ 294130 h 506663"/>
                  <a:gd name="connsiteX5" fmla="*/ 578645 w 1259680"/>
                  <a:gd name="connsiteY5" fmla="*/ 356042 h 506663"/>
                  <a:gd name="connsiteX6" fmla="*/ 311944 w 1259680"/>
                  <a:gd name="connsiteY6" fmla="*/ 429861 h 506663"/>
                  <a:gd name="connsiteX7" fmla="*/ 159543 w 1259680"/>
                  <a:gd name="connsiteY7" fmla="*/ 487011 h 506663"/>
                  <a:gd name="connsiteX8" fmla="*/ 14286 w 1259680"/>
                  <a:gd name="connsiteY8" fmla="*/ 432243 h 506663"/>
                  <a:gd name="connsiteX9" fmla="*/ 0 w 1259680"/>
                  <a:gd name="connsiteY9" fmla="*/ 432243 h 506663"/>
                  <a:gd name="connsiteX0" fmla="*/ 1259680 w 1259680"/>
                  <a:gd name="connsiteY0" fmla="*/ 60768 h 436091"/>
                  <a:gd name="connsiteX1" fmla="*/ 1100136 w 1259680"/>
                  <a:gd name="connsiteY1" fmla="*/ 91724 h 436091"/>
                  <a:gd name="connsiteX2" fmla="*/ 802481 w 1259680"/>
                  <a:gd name="connsiteY2" fmla="*/ 10761 h 436091"/>
                  <a:gd name="connsiteX3" fmla="*/ 709612 w 1259680"/>
                  <a:gd name="connsiteY3" fmla="*/ 101249 h 436091"/>
                  <a:gd name="connsiteX4" fmla="*/ 726280 w 1259680"/>
                  <a:gd name="connsiteY4" fmla="*/ 294130 h 436091"/>
                  <a:gd name="connsiteX5" fmla="*/ 578645 w 1259680"/>
                  <a:gd name="connsiteY5" fmla="*/ 356042 h 436091"/>
                  <a:gd name="connsiteX6" fmla="*/ 311944 w 1259680"/>
                  <a:gd name="connsiteY6" fmla="*/ 429861 h 436091"/>
                  <a:gd name="connsiteX7" fmla="*/ 14286 w 1259680"/>
                  <a:gd name="connsiteY7" fmla="*/ 432243 h 436091"/>
                  <a:gd name="connsiteX8" fmla="*/ 0 w 1259680"/>
                  <a:gd name="connsiteY8" fmla="*/ 432243 h 436091"/>
                  <a:gd name="connsiteX0" fmla="*/ 1259680 w 1259680"/>
                  <a:gd name="connsiteY0" fmla="*/ 60768 h 488956"/>
                  <a:gd name="connsiteX1" fmla="*/ 1100136 w 1259680"/>
                  <a:gd name="connsiteY1" fmla="*/ 91724 h 488956"/>
                  <a:gd name="connsiteX2" fmla="*/ 802481 w 1259680"/>
                  <a:gd name="connsiteY2" fmla="*/ 10761 h 488956"/>
                  <a:gd name="connsiteX3" fmla="*/ 709612 w 1259680"/>
                  <a:gd name="connsiteY3" fmla="*/ 101249 h 488956"/>
                  <a:gd name="connsiteX4" fmla="*/ 726280 w 1259680"/>
                  <a:gd name="connsiteY4" fmla="*/ 294130 h 488956"/>
                  <a:gd name="connsiteX5" fmla="*/ 578645 w 1259680"/>
                  <a:gd name="connsiteY5" fmla="*/ 356042 h 488956"/>
                  <a:gd name="connsiteX6" fmla="*/ 311944 w 1259680"/>
                  <a:gd name="connsiteY6" fmla="*/ 429861 h 488956"/>
                  <a:gd name="connsiteX7" fmla="*/ 14286 w 1259680"/>
                  <a:gd name="connsiteY7" fmla="*/ 432243 h 488956"/>
                  <a:gd name="connsiteX8" fmla="*/ 0 w 1259680"/>
                  <a:gd name="connsiteY8" fmla="*/ 432243 h 488956"/>
                  <a:gd name="connsiteX0" fmla="*/ 1259680 w 1259680"/>
                  <a:gd name="connsiteY0" fmla="*/ 60768 h 490715"/>
                  <a:gd name="connsiteX1" fmla="*/ 1100136 w 1259680"/>
                  <a:gd name="connsiteY1" fmla="*/ 91724 h 490715"/>
                  <a:gd name="connsiteX2" fmla="*/ 802481 w 1259680"/>
                  <a:gd name="connsiteY2" fmla="*/ 10761 h 490715"/>
                  <a:gd name="connsiteX3" fmla="*/ 709612 w 1259680"/>
                  <a:gd name="connsiteY3" fmla="*/ 101249 h 490715"/>
                  <a:gd name="connsiteX4" fmla="*/ 726280 w 1259680"/>
                  <a:gd name="connsiteY4" fmla="*/ 294130 h 490715"/>
                  <a:gd name="connsiteX5" fmla="*/ 578645 w 1259680"/>
                  <a:gd name="connsiteY5" fmla="*/ 356042 h 490715"/>
                  <a:gd name="connsiteX6" fmla="*/ 302419 w 1259680"/>
                  <a:gd name="connsiteY6" fmla="*/ 432242 h 490715"/>
                  <a:gd name="connsiteX7" fmla="*/ 14286 w 1259680"/>
                  <a:gd name="connsiteY7" fmla="*/ 432243 h 490715"/>
                  <a:gd name="connsiteX8" fmla="*/ 0 w 1259680"/>
                  <a:gd name="connsiteY8" fmla="*/ 432243 h 490715"/>
                  <a:gd name="connsiteX0" fmla="*/ 1259680 w 1259680"/>
                  <a:gd name="connsiteY0" fmla="*/ 60768 h 500239"/>
                  <a:gd name="connsiteX1" fmla="*/ 1100136 w 1259680"/>
                  <a:gd name="connsiteY1" fmla="*/ 91724 h 500239"/>
                  <a:gd name="connsiteX2" fmla="*/ 802481 w 1259680"/>
                  <a:gd name="connsiteY2" fmla="*/ 10761 h 500239"/>
                  <a:gd name="connsiteX3" fmla="*/ 709612 w 1259680"/>
                  <a:gd name="connsiteY3" fmla="*/ 101249 h 500239"/>
                  <a:gd name="connsiteX4" fmla="*/ 726280 w 1259680"/>
                  <a:gd name="connsiteY4" fmla="*/ 294130 h 500239"/>
                  <a:gd name="connsiteX5" fmla="*/ 578645 w 1259680"/>
                  <a:gd name="connsiteY5" fmla="*/ 356042 h 500239"/>
                  <a:gd name="connsiteX6" fmla="*/ 302419 w 1259680"/>
                  <a:gd name="connsiteY6" fmla="*/ 432242 h 500239"/>
                  <a:gd name="connsiteX7" fmla="*/ 14286 w 1259680"/>
                  <a:gd name="connsiteY7" fmla="*/ 432243 h 500239"/>
                  <a:gd name="connsiteX8" fmla="*/ 0 w 1259680"/>
                  <a:gd name="connsiteY8" fmla="*/ 432243 h 500239"/>
                  <a:gd name="connsiteX0" fmla="*/ 1259680 w 1259680"/>
                  <a:gd name="connsiteY0" fmla="*/ 60768 h 493890"/>
                  <a:gd name="connsiteX1" fmla="*/ 1100136 w 1259680"/>
                  <a:gd name="connsiteY1" fmla="*/ 91724 h 493890"/>
                  <a:gd name="connsiteX2" fmla="*/ 802481 w 1259680"/>
                  <a:gd name="connsiteY2" fmla="*/ 10761 h 493890"/>
                  <a:gd name="connsiteX3" fmla="*/ 709612 w 1259680"/>
                  <a:gd name="connsiteY3" fmla="*/ 101249 h 493890"/>
                  <a:gd name="connsiteX4" fmla="*/ 726280 w 1259680"/>
                  <a:gd name="connsiteY4" fmla="*/ 294130 h 493890"/>
                  <a:gd name="connsiteX5" fmla="*/ 578645 w 1259680"/>
                  <a:gd name="connsiteY5" fmla="*/ 356042 h 493890"/>
                  <a:gd name="connsiteX6" fmla="*/ 302419 w 1259680"/>
                  <a:gd name="connsiteY6" fmla="*/ 432242 h 493890"/>
                  <a:gd name="connsiteX7" fmla="*/ 14286 w 1259680"/>
                  <a:gd name="connsiteY7" fmla="*/ 432243 h 493890"/>
                  <a:gd name="connsiteX8" fmla="*/ 0 w 1259680"/>
                  <a:gd name="connsiteY8" fmla="*/ 432243 h 493890"/>
                  <a:gd name="connsiteX0" fmla="*/ 1259680 w 1259680"/>
                  <a:gd name="connsiteY0" fmla="*/ 60768 h 437886"/>
                  <a:gd name="connsiteX1" fmla="*/ 1100136 w 1259680"/>
                  <a:gd name="connsiteY1" fmla="*/ 91724 h 437886"/>
                  <a:gd name="connsiteX2" fmla="*/ 802481 w 1259680"/>
                  <a:gd name="connsiteY2" fmla="*/ 10761 h 437886"/>
                  <a:gd name="connsiteX3" fmla="*/ 709612 w 1259680"/>
                  <a:gd name="connsiteY3" fmla="*/ 101249 h 437886"/>
                  <a:gd name="connsiteX4" fmla="*/ 726280 w 1259680"/>
                  <a:gd name="connsiteY4" fmla="*/ 294130 h 437886"/>
                  <a:gd name="connsiteX5" fmla="*/ 578645 w 1259680"/>
                  <a:gd name="connsiteY5" fmla="*/ 356042 h 437886"/>
                  <a:gd name="connsiteX6" fmla="*/ 302419 w 1259680"/>
                  <a:gd name="connsiteY6" fmla="*/ 432242 h 437886"/>
                  <a:gd name="connsiteX7" fmla="*/ 0 w 1259680"/>
                  <a:gd name="connsiteY7" fmla="*/ 432243 h 437886"/>
                  <a:gd name="connsiteX0" fmla="*/ 1254917 w 1254917"/>
                  <a:gd name="connsiteY0" fmla="*/ 60768 h 440595"/>
                  <a:gd name="connsiteX1" fmla="*/ 1095373 w 1254917"/>
                  <a:gd name="connsiteY1" fmla="*/ 91724 h 440595"/>
                  <a:gd name="connsiteX2" fmla="*/ 797718 w 1254917"/>
                  <a:gd name="connsiteY2" fmla="*/ 10761 h 440595"/>
                  <a:gd name="connsiteX3" fmla="*/ 704849 w 1254917"/>
                  <a:gd name="connsiteY3" fmla="*/ 101249 h 440595"/>
                  <a:gd name="connsiteX4" fmla="*/ 721517 w 1254917"/>
                  <a:gd name="connsiteY4" fmla="*/ 294130 h 440595"/>
                  <a:gd name="connsiteX5" fmla="*/ 573882 w 1254917"/>
                  <a:gd name="connsiteY5" fmla="*/ 356042 h 440595"/>
                  <a:gd name="connsiteX6" fmla="*/ 297656 w 1254917"/>
                  <a:gd name="connsiteY6" fmla="*/ 432242 h 440595"/>
                  <a:gd name="connsiteX7" fmla="*/ 0 w 1254917"/>
                  <a:gd name="connsiteY7" fmla="*/ 439386 h 440595"/>
                  <a:gd name="connsiteX0" fmla="*/ 1254917 w 1254917"/>
                  <a:gd name="connsiteY0" fmla="*/ 60768 h 436486"/>
                  <a:gd name="connsiteX1" fmla="*/ 1095373 w 1254917"/>
                  <a:gd name="connsiteY1" fmla="*/ 91724 h 436486"/>
                  <a:gd name="connsiteX2" fmla="*/ 797718 w 1254917"/>
                  <a:gd name="connsiteY2" fmla="*/ 10761 h 436486"/>
                  <a:gd name="connsiteX3" fmla="*/ 704849 w 1254917"/>
                  <a:gd name="connsiteY3" fmla="*/ 101249 h 436486"/>
                  <a:gd name="connsiteX4" fmla="*/ 721517 w 1254917"/>
                  <a:gd name="connsiteY4" fmla="*/ 294130 h 436486"/>
                  <a:gd name="connsiteX5" fmla="*/ 573882 w 1254917"/>
                  <a:gd name="connsiteY5" fmla="*/ 356042 h 436486"/>
                  <a:gd name="connsiteX6" fmla="*/ 297656 w 1254917"/>
                  <a:gd name="connsiteY6" fmla="*/ 432242 h 436486"/>
                  <a:gd name="connsiteX7" fmla="*/ 0 w 1254917"/>
                  <a:gd name="connsiteY7" fmla="*/ 425098 h 436486"/>
                  <a:gd name="connsiteX0" fmla="*/ 1254917 w 1254917"/>
                  <a:gd name="connsiteY0" fmla="*/ 60768 h 470474"/>
                  <a:gd name="connsiteX1" fmla="*/ 1095373 w 1254917"/>
                  <a:gd name="connsiteY1" fmla="*/ 91724 h 470474"/>
                  <a:gd name="connsiteX2" fmla="*/ 797718 w 1254917"/>
                  <a:gd name="connsiteY2" fmla="*/ 10761 h 470474"/>
                  <a:gd name="connsiteX3" fmla="*/ 704849 w 1254917"/>
                  <a:gd name="connsiteY3" fmla="*/ 101249 h 470474"/>
                  <a:gd name="connsiteX4" fmla="*/ 721517 w 1254917"/>
                  <a:gd name="connsiteY4" fmla="*/ 294130 h 470474"/>
                  <a:gd name="connsiteX5" fmla="*/ 573882 w 1254917"/>
                  <a:gd name="connsiteY5" fmla="*/ 356042 h 470474"/>
                  <a:gd name="connsiteX6" fmla="*/ 297656 w 1254917"/>
                  <a:gd name="connsiteY6" fmla="*/ 432242 h 470474"/>
                  <a:gd name="connsiteX7" fmla="*/ 0 w 1254917"/>
                  <a:gd name="connsiteY7" fmla="*/ 425098 h 470474"/>
                  <a:gd name="connsiteX0" fmla="*/ 1254917 w 1254917"/>
                  <a:gd name="connsiteY0" fmla="*/ 60768 h 496024"/>
                  <a:gd name="connsiteX1" fmla="*/ 1095373 w 1254917"/>
                  <a:gd name="connsiteY1" fmla="*/ 91724 h 496024"/>
                  <a:gd name="connsiteX2" fmla="*/ 797718 w 1254917"/>
                  <a:gd name="connsiteY2" fmla="*/ 10761 h 496024"/>
                  <a:gd name="connsiteX3" fmla="*/ 704849 w 1254917"/>
                  <a:gd name="connsiteY3" fmla="*/ 101249 h 496024"/>
                  <a:gd name="connsiteX4" fmla="*/ 721517 w 1254917"/>
                  <a:gd name="connsiteY4" fmla="*/ 294130 h 496024"/>
                  <a:gd name="connsiteX5" fmla="*/ 573882 w 1254917"/>
                  <a:gd name="connsiteY5" fmla="*/ 356042 h 496024"/>
                  <a:gd name="connsiteX6" fmla="*/ 297656 w 1254917"/>
                  <a:gd name="connsiteY6" fmla="*/ 432242 h 496024"/>
                  <a:gd name="connsiteX7" fmla="*/ 0 w 1254917"/>
                  <a:gd name="connsiteY7" fmla="*/ 425098 h 496024"/>
                  <a:gd name="connsiteX0" fmla="*/ 1254917 w 1254917"/>
                  <a:gd name="connsiteY0" fmla="*/ 60768 h 493278"/>
                  <a:gd name="connsiteX1" fmla="*/ 1095373 w 1254917"/>
                  <a:gd name="connsiteY1" fmla="*/ 91724 h 493278"/>
                  <a:gd name="connsiteX2" fmla="*/ 797718 w 1254917"/>
                  <a:gd name="connsiteY2" fmla="*/ 10761 h 493278"/>
                  <a:gd name="connsiteX3" fmla="*/ 704849 w 1254917"/>
                  <a:gd name="connsiteY3" fmla="*/ 101249 h 493278"/>
                  <a:gd name="connsiteX4" fmla="*/ 721517 w 1254917"/>
                  <a:gd name="connsiteY4" fmla="*/ 294130 h 493278"/>
                  <a:gd name="connsiteX5" fmla="*/ 573882 w 1254917"/>
                  <a:gd name="connsiteY5" fmla="*/ 356042 h 493278"/>
                  <a:gd name="connsiteX6" fmla="*/ 297656 w 1254917"/>
                  <a:gd name="connsiteY6" fmla="*/ 432242 h 493278"/>
                  <a:gd name="connsiteX7" fmla="*/ 0 w 1254917"/>
                  <a:gd name="connsiteY7" fmla="*/ 425098 h 493278"/>
                  <a:gd name="connsiteX0" fmla="*/ 1254917 w 1254917"/>
                  <a:gd name="connsiteY0" fmla="*/ 60768 h 495766"/>
                  <a:gd name="connsiteX1" fmla="*/ 1095373 w 1254917"/>
                  <a:gd name="connsiteY1" fmla="*/ 91724 h 495766"/>
                  <a:gd name="connsiteX2" fmla="*/ 797718 w 1254917"/>
                  <a:gd name="connsiteY2" fmla="*/ 10761 h 495766"/>
                  <a:gd name="connsiteX3" fmla="*/ 704849 w 1254917"/>
                  <a:gd name="connsiteY3" fmla="*/ 101249 h 495766"/>
                  <a:gd name="connsiteX4" fmla="*/ 721517 w 1254917"/>
                  <a:gd name="connsiteY4" fmla="*/ 294130 h 495766"/>
                  <a:gd name="connsiteX5" fmla="*/ 573882 w 1254917"/>
                  <a:gd name="connsiteY5" fmla="*/ 356042 h 495766"/>
                  <a:gd name="connsiteX6" fmla="*/ 302418 w 1254917"/>
                  <a:gd name="connsiteY6" fmla="*/ 437004 h 495766"/>
                  <a:gd name="connsiteX7" fmla="*/ 0 w 1254917"/>
                  <a:gd name="connsiteY7" fmla="*/ 425098 h 495766"/>
                  <a:gd name="connsiteX0" fmla="*/ 1254917 w 1254917"/>
                  <a:gd name="connsiteY0" fmla="*/ 60768 h 493916"/>
                  <a:gd name="connsiteX1" fmla="*/ 1095373 w 1254917"/>
                  <a:gd name="connsiteY1" fmla="*/ 91724 h 493916"/>
                  <a:gd name="connsiteX2" fmla="*/ 797718 w 1254917"/>
                  <a:gd name="connsiteY2" fmla="*/ 10761 h 493916"/>
                  <a:gd name="connsiteX3" fmla="*/ 704849 w 1254917"/>
                  <a:gd name="connsiteY3" fmla="*/ 101249 h 493916"/>
                  <a:gd name="connsiteX4" fmla="*/ 721517 w 1254917"/>
                  <a:gd name="connsiteY4" fmla="*/ 294130 h 493916"/>
                  <a:gd name="connsiteX5" fmla="*/ 573882 w 1254917"/>
                  <a:gd name="connsiteY5" fmla="*/ 356042 h 493916"/>
                  <a:gd name="connsiteX6" fmla="*/ 302418 w 1254917"/>
                  <a:gd name="connsiteY6" fmla="*/ 437004 h 493916"/>
                  <a:gd name="connsiteX7" fmla="*/ 0 w 1254917"/>
                  <a:gd name="connsiteY7" fmla="*/ 425098 h 493916"/>
                  <a:gd name="connsiteX0" fmla="*/ 1305154 w 1305154"/>
                  <a:gd name="connsiteY0" fmla="*/ 39615 h 493916"/>
                  <a:gd name="connsiteX1" fmla="*/ 1095373 w 1305154"/>
                  <a:gd name="connsiteY1" fmla="*/ 91724 h 493916"/>
                  <a:gd name="connsiteX2" fmla="*/ 797718 w 1305154"/>
                  <a:gd name="connsiteY2" fmla="*/ 10761 h 493916"/>
                  <a:gd name="connsiteX3" fmla="*/ 704849 w 1305154"/>
                  <a:gd name="connsiteY3" fmla="*/ 101249 h 493916"/>
                  <a:gd name="connsiteX4" fmla="*/ 721517 w 1305154"/>
                  <a:gd name="connsiteY4" fmla="*/ 294130 h 493916"/>
                  <a:gd name="connsiteX5" fmla="*/ 573882 w 1305154"/>
                  <a:gd name="connsiteY5" fmla="*/ 356042 h 493916"/>
                  <a:gd name="connsiteX6" fmla="*/ 302418 w 1305154"/>
                  <a:gd name="connsiteY6" fmla="*/ 437004 h 493916"/>
                  <a:gd name="connsiteX7" fmla="*/ 0 w 1305154"/>
                  <a:gd name="connsiteY7" fmla="*/ 425098 h 493916"/>
                  <a:gd name="connsiteX0" fmla="*/ 1305154 w 1305154"/>
                  <a:gd name="connsiteY0" fmla="*/ 39615 h 493916"/>
                  <a:gd name="connsiteX1" fmla="*/ 1095373 w 1305154"/>
                  <a:gd name="connsiteY1" fmla="*/ 91724 h 493916"/>
                  <a:gd name="connsiteX2" fmla="*/ 797718 w 1305154"/>
                  <a:gd name="connsiteY2" fmla="*/ 10761 h 493916"/>
                  <a:gd name="connsiteX3" fmla="*/ 704849 w 1305154"/>
                  <a:gd name="connsiteY3" fmla="*/ 101249 h 493916"/>
                  <a:gd name="connsiteX4" fmla="*/ 721517 w 1305154"/>
                  <a:gd name="connsiteY4" fmla="*/ 294130 h 493916"/>
                  <a:gd name="connsiteX5" fmla="*/ 573882 w 1305154"/>
                  <a:gd name="connsiteY5" fmla="*/ 356042 h 493916"/>
                  <a:gd name="connsiteX6" fmla="*/ 302418 w 1305154"/>
                  <a:gd name="connsiteY6" fmla="*/ 437004 h 493916"/>
                  <a:gd name="connsiteX7" fmla="*/ 0 w 1305154"/>
                  <a:gd name="connsiteY7" fmla="*/ 425098 h 493916"/>
                  <a:gd name="connsiteX0" fmla="*/ 1305154 w 1305154"/>
                  <a:gd name="connsiteY0" fmla="*/ 39615 h 478527"/>
                  <a:gd name="connsiteX1" fmla="*/ 1095373 w 1305154"/>
                  <a:gd name="connsiteY1" fmla="*/ 91724 h 478527"/>
                  <a:gd name="connsiteX2" fmla="*/ 797718 w 1305154"/>
                  <a:gd name="connsiteY2" fmla="*/ 10761 h 478527"/>
                  <a:gd name="connsiteX3" fmla="*/ 704849 w 1305154"/>
                  <a:gd name="connsiteY3" fmla="*/ 101249 h 478527"/>
                  <a:gd name="connsiteX4" fmla="*/ 721517 w 1305154"/>
                  <a:gd name="connsiteY4" fmla="*/ 294130 h 478527"/>
                  <a:gd name="connsiteX5" fmla="*/ 573882 w 1305154"/>
                  <a:gd name="connsiteY5" fmla="*/ 356042 h 478527"/>
                  <a:gd name="connsiteX6" fmla="*/ 418757 w 1305154"/>
                  <a:gd name="connsiteY6" fmla="*/ 402631 h 478527"/>
                  <a:gd name="connsiteX7" fmla="*/ 0 w 1305154"/>
                  <a:gd name="connsiteY7" fmla="*/ 425098 h 478527"/>
                  <a:gd name="connsiteX0" fmla="*/ 1305154 w 1305154"/>
                  <a:gd name="connsiteY0" fmla="*/ 39615 h 512940"/>
                  <a:gd name="connsiteX1" fmla="*/ 1095373 w 1305154"/>
                  <a:gd name="connsiteY1" fmla="*/ 91724 h 512940"/>
                  <a:gd name="connsiteX2" fmla="*/ 797718 w 1305154"/>
                  <a:gd name="connsiteY2" fmla="*/ 10761 h 512940"/>
                  <a:gd name="connsiteX3" fmla="*/ 704849 w 1305154"/>
                  <a:gd name="connsiteY3" fmla="*/ 101249 h 512940"/>
                  <a:gd name="connsiteX4" fmla="*/ 721517 w 1305154"/>
                  <a:gd name="connsiteY4" fmla="*/ 294130 h 512940"/>
                  <a:gd name="connsiteX5" fmla="*/ 573882 w 1305154"/>
                  <a:gd name="connsiteY5" fmla="*/ 356042 h 512940"/>
                  <a:gd name="connsiteX6" fmla="*/ 418757 w 1305154"/>
                  <a:gd name="connsiteY6" fmla="*/ 402631 h 512940"/>
                  <a:gd name="connsiteX7" fmla="*/ 323360 w 1305154"/>
                  <a:gd name="connsiteY7" fmla="*/ 512818 h 512940"/>
                  <a:gd name="connsiteX8" fmla="*/ 0 w 1305154"/>
                  <a:gd name="connsiteY8" fmla="*/ 425098 h 512940"/>
                  <a:gd name="connsiteX0" fmla="*/ 1305154 w 1305154"/>
                  <a:gd name="connsiteY0" fmla="*/ 39615 h 513957"/>
                  <a:gd name="connsiteX1" fmla="*/ 1095373 w 1305154"/>
                  <a:gd name="connsiteY1" fmla="*/ 91724 h 513957"/>
                  <a:gd name="connsiteX2" fmla="*/ 797718 w 1305154"/>
                  <a:gd name="connsiteY2" fmla="*/ 10761 h 513957"/>
                  <a:gd name="connsiteX3" fmla="*/ 704849 w 1305154"/>
                  <a:gd name="connsiteY3" fmla="*/ 101249 h 513957"/>
                  <a:gd name="connsiteX4" fmla="*/ 721517 w 1305154"/>
                  <a:gd name="connsiteY4" fmla="*/ 294130 h 513957"/>
                  <a:gd name="connsiteX5" fmla="*/ 573882 w 1305154"/>
                  <a:gd name="connsiteY5" fmla="*/ 356042 h 513957"/>
                  <a:gd name="connsiteX6" fmla="*/ 418757 w 1305154"/>
                  <a:gd name="connsiteY6" fmla="*/ 402631 h 513957"/>
                  <a:gd name="connsiteX7" fmla="*/ 323360 w 1305154"/>
                  <a:gd name="connsiteY7" fmla="*/ 512818 h 513957"/>
                  <a:gd name="connsiteX8" fmla="*/ 98613 w 1305154"/>
                  <a:gd name="connsiteY8" fmla="*/ 467868 h 513957"/>
                  <a:gd name="connsiteX9" fmla="*/ 0 w 1305154"/>
                  <a:gd name="connsiteY9" fmla="*/ 425098 h 5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5154" h="513957">
                    <a:moveTo>
                      <a:pt x="1305154" y="39615"/>
                    </a:moveTo>
                    <a:cubicBezTo>
                      <a:pt x="1241927" y="84065"/>
                      <a:pt x="1207292" y="173480"/>
                      <a:pt x="1095373" y="91724"/>
                    </a:cubicBezTo>
                    <a:lnTo>
                      <a:pt x="797718" y="10761"/>
                    </a:lnTo>
                    <a:cubicBezTo>
                      <a:pt x="657225" y="-37657"/>
                      <a:pt x="678655" y="92517"/>
                      <a:pt x="704849" y="101249"/>
                    </a:cubicBezTo>
                    <a:cubicBezTo>
                      <a:pt x="717550" y="170306"/>
                      <a:pt x="720723" y="229836"/>
                      <a:pt x="721517" y="294130"/>
                    </a:cubicBezTo>
                    <a:cubicBezTo>
                      <a:pt x="738186" y="429862"/>
                      <a:pt x="633413" y="341755"/>
                      <a:pt x="573882" y="356042"/>
                    </a:cubicBezTo>
                    <a:cubicBezTo>
                      <a:pt x="491332" y="370330"/>
                      <a:pt x="508451" y="371674"/>
                      <a:pt x="418757" y="402631"/>
                    </a:cubicBezTo>
                    <a:cubicBezTo>
                      <a:pt x="371275" y="422150"/>
                      <a:pt x="393153" y="509073"/>
                      <a:pt x="323360" y="512818"/>
                    </a:cubicBezTo>
                    <a:cubicBezTo>
                      <a:pt x="271766" y="521047"/>
                      <a:pt x="152506" y="482488"/>
                      <a:pt x="98613" y="467868"/>
                    </a:cubicBezTo>
                    <a:cubicBezTo>
                      <a:pt x="44720" y="453248"/>
                      <a:pt x="18198" y="429582"/>
                      <a:pt x="0" y="425098"/>
                    </a:cubicBezTo>
                  </a:path>
                </a:pathLst>
              </a:custGeom>
              <a:noFill/>
              <a:ln w="28575">
                <a:solidFill>
                  <a:schemeClr val="tx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black"/>
                  </a:solidFill>
                </a:endParaRPr>
              </a:p>
            </p:txBody>
          </p:sp>
          <p:sp>
            <p:nvSpPr>
              <p:cNvPr id="55" name="צורה חופשית 54"/>
              <p:cNvSpPr/>
              <p:nvPr/>
            </p:nvSpPr>
            <p:spPr>
              <a:xfrm>
                <a:off x="6626911" y="3693318"/>
                <a:ext cx="354705" cy="1856324"/>
              </a:xfrm>
              <a:custGeom>
                <a:avLst/>
                <a:gdLst>
                  <a:gd name="connsiteX0" fmla="*/ 0 w 354806"/>
                  <a:gd name="connsiteY0" fmla="*/ 0 h 1833562"/>
                  <a:gd name="connsiteX1" fmla="*/ 59531 w 354806"/>
                  <a:gd name="connsiteY1" fmla="*/ 152400 h 1833562"/>
                  <a:gd name="connsiteX2" fmla="*/ 95250 w 354806"/>
                  <a:gd name="connsiteY2" fmla="*/ 335756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59531 w 354806"/>
                  <a:gd name="connsiteY1" fmla="*/ 152400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20253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20253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5269 w 354806"/>
                  <a:gd name="connsiteY7" fmla="*/ 1347787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5269 w 354806"/>
                  <a:gd name="connsiteY7" fmla="*/ 1347787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45281"/>
                  <a:gd name="connsiteY0" fmla="*/ 0 h 1840705"/>
                  <a:gd name="connsiteX1" fmla="*/ 64294 w 345281"/>
                  <a:gd name="connsiteY1" fmla="*/ 164306 h 1840705"/>
                  <a:gd name="connsiteX2" fmla="*/ 97631 w 345281"/>
                  <a:gd name="connsiteY2" fmla="*/ 338136 h 1840705"/>
                  <a:gd name="connsiteX3" fmla="*/ 95250 w 345281"/>
                  <a:gd name="connsiteY3" fmla="*/ 661986 h 1840705"/>
                  <a:gd name="connsiteX4" fmla="*/ 76200 w 345281"/>
                  <a:gd name="connsiteY4" fmla="*/ 800099 h 1840705"/>
                  <a:gd name="connsiteX5" fmla="*/ 88106 w 345281"/>
                  <a:gd name="connsiteY5" fmla="*/ 1071561 h 1840705"/>
                  <a:gd name="connsiteX6" fmla="*/ 154781 w 345281"/>
                  <a:gd name="connsiteY6" fmla="*/ 1188243 h 1840705"/>
                  <a:gd name="connsiteX7" fmla="*/ 233362 w 345281"/>
                  <a:gd name="connsiteY7" fmla="*/ 1421605 h 1840705"/>
                  <a:gd name="connsiteX8" fmla="*/ 285750 w 345281"/>
                  <a:gd name="connsiteY8" fmla="*/ 1585911 h 1840705"/>
                  <a:gd name="connsiteX9" fmla="*/ 340519 w 345281"/>
                  <a:gd name="connsiteY9" fmla="*/ 1762124 h 1840705"/>
                  <a:gd name="connsiteX10" fmla="*/ 345281 w 345281"/>
                  <a:gd name="connsiteY10" fmla="*/ 1809749 h 1840705"/>
                  <a:gd name="connsiteX11" fmla="*/ 333375 w 345281"/>
                  <a:gd name="connsiteY11" fmla="*/ 1840705 h 1840705"/>
                  <a:gd name="connsiteX0" fmla="*/ 0 w 345281"/>
                  <a:gd name="connsiteY0" fmla="*/ 0 h 1845468"/>
                  <a:gd name="connsiteX1" fmla="*/ 64294 w 345281"/>
                  <a:gd name="connsiteY1" fmla="*/ 169069 h 1845468"/>
                  <a:gd name="connsiteX2" fmla="*/ 97631 w 345281"/>
                  <a:gd name="connsiteY2" fmla="*/ 342899 h 1845468"/>
                  <a:gd name="connsiteX3" fmla="*/ 95250 w 345281"/>
                  <a:gd name="connsiteY3" fmla="*/ 666749 h 1845468"/>
                  <a:gd name="connsiteX4" fmla="*/ 76200 w 345281"/>
                  <a:gd name="connsiteY4" fmla="*/ 804862 h 1845468"/>
                  <a:gd name="connsiteX5" fmla="*/ 88106 w 345281"/>
                  <a:gd name="connsiteY5" fmla="*/ 1076324 h 1845468"/>
                  <a:gd name="connsiteX6" fmla="*/ 154781 w 345281"/>
                  <a:gd name="connsiteY6" fmla="*/ 1193006 h 1845468"/>
                  <a:gd name="connsiteX7" fmla="*/ 233362 w 345281"/>
                  <a:gd name="connsiteY7" fmla="*/ 1426368 h 1845468"/>
                  <a:gd name="connsiteX8" fmla="*/ 285750 w 345281"/>
                  <a:gd name="connsiteY8" fmla="*/ 1590674 h 1845468"/>
                  <a:gd name="connsiteX9" fmla="*/ 340519 w 345281"/>
                  <a:gd name="connsiteY9" fmla="*/ 1766887 h 1845468"/>
                  <a:gd name="connsiteX10" fmla="*/ 345281 w 345281"/>
                  <a:gd name="connsiteY10" fmla="*/ 1814512 h 1845468"/>
                  <a:gd name="connsiteX11" fmla="*/ 333375 w 345281"/>
                  <a:gd name="connsiteY11" fmla="*/ 1845468 h 1845468"/>
                  <a:gd name="connsiteX0" fmla="*/ 0 w 340519"/>
                  <a:gd name="connsiteY0" fmla="*/ 0 h 1828800"/>
                  <a:gd name="connsiteX1" fmla="*/ 59532 w 340519"/>
                  <a:gd name="connsiteY1" fmla="*/ 152401 h 1828800"/>
                  <a:gd name="connsiteX2" fmla="*/ 92869 w 340519"/>
                  <a:gd name="connsiteY2" fmla="*/ 326231 h 1828800"/>
                  <a:gd name="connsiteX3" fmla="*/ 90488 w 340519"/>
                  <a:gd name="connsiteY3" fmla="*/ 650081 h 1828800"/>
                  <a:gd name="connsiteX4" fmla="*/ 71438 w 340519"/>
                  <a:gd name="connsiteY4" fmla="*/ 788194 h 1828800"/>
                  <a:gd name="connsiteX5" fmla="*/ 83344 w 340519"/>
                  <a:gd name="connsiteY5" fmla="*/ 1059656 h 1828800"/>
                  <a:gd name="connsiteX6" fmla="*/ 150019 w 340519"/>
                  <a:gd name="connsiteY6" fmla="*/ 1176338 h 1828800"/>
                  <a:gd name="connsiteX7" fmla="*/ 228600 w 340519"/>
                  <a:gd name="connsiteY7" fmla="*/ 1409700 h 1828800"/>
                  <a:gd name="connsiteX8" fmla="*/ 280988 w 340519"/>
                  <a:gd name="connsiteY8" fmla="*/ 1574006 h 1828800"/>
                  <a:gd name="connsiteX9" fmla="*/ 335757 w 340519"/>
                  <a:gd name="connsiteY9" fmla="*/ 1750219 h 1828800"/>
                  <a:gd name="connsiteX10" fmla="*/ 340519 w 340519"/>
                  <a:gd name="connsiteY10" fmla="*/ 1797844 h 1828800"/>
                  <a:gd name="connsiteX11" fmla="*/ 328613 w 340519"/>
                  <a:gd name="connsiteY11" fmla="*/ 1828800 h 1828800"/>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45256 w 345281"/>
                  <a:gd name="connsiteY6" fmla="*/ 1195387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89 w 345370"/>
                  <a:gd name="connsiteY0" fmla="*/ 0 h 1866900"/>
                  <a:gd name="connsiteX1" fmla="*/ 64383 w 345370"/>
                  <a:gd name="connsiteY1" fmla="*/ 154782 h 1866900"/>
                  <a:gd name="connsiteX2" fmla="*/ 97720 w 345370"/>
                  <a:gd name="connsiteY2" fmla="*/ 328612 h 1866900"/>
                  <a:gd name="connsiteX3" fmla="*/ 95339 w 345370"/>
                  <a:gd name="connsiteY3" fmla="*/ 652462 h 1866900"/>
                  <a:gd name="connsiteX4" fmla="*/ 76289 w 345370"/>
                  <a:gd name="connsiteY4" fmla="*/ 790575 h 1866900"/>
                  <a:gd name="connsiteX5" fmla="*/ 88195 w 345370"/>
                  <a:gd name="connsiteY5" fmla="*/ 1062037 h 1866900"/>
                  <a:gd name="connsiteX6" fmla="*/ 145345 w 345370"/>
                  <a:gd name="connsiteY6" fmla="*/ 1195387 h 1866900"/>
                  <a:gd name="connsiteX7" fmla="*/ 233451 w 345370"/>
                  <a:gd name="connsiteY7" fmla="*/ 1412081 h 1866900"/>
                  <a:gd name="connsiteX8" fmla="*/ 285839 w 345370"/>
                  <a:gd name="connsiteY8" fmla="*/ 1576387 h 1866900"/>
                  <a:gd name="connsiteX9" fmla="*/ 340608 w 345370"/>
                  <a:gd name="connsiteY9" fmla="*/ 1752600 h 1866900"/>
                  <a:gd name="connsiteX10" fmla="*/ 345370 w 345370"/>
                  <a:gd name="connsiteY10" fmla="*/ 1800225 h 1866900"/>
                  <a:gd name="connsiteX11" fmla="*/ 323939 w 345370"/>
                  <a:gd name="connsiteY11" fmla="*/ 1866900 h 1866900"/>
                  <a:gd name="connsiteX0" fmla="*/ 107 w 345388"/>
                  <a:gd name="connsiteY0" fmla="*/ 0 h 1866900"/>
                  <a:gd name="connsiteX1" fmla="*/ 56469 w 345388"/>
                  <a:gd name="connsiteY1" fmla="*/ 162714 h 1866900"/>
                  <a:gd name="connsiteX2" fmla="*/ 97738 w 345388"/>
                  <a:gd name="connsiteY2" fmla="*/ 328612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54705"/>
                  <a:gd name="connsiteY0" fmla="*/ 0 h 1856324"/>
                  <a:gd name="connsiteX1" fmla="*/ 56469 w 354705"/>
                  <a:gd name="connsiteY1" fmla="*/ 162714 h 1856324"/>
                  <a:gd name="connsiteX2" fmla="*/ 87162 w 354705"/>
                  <a:gd name="connsiteY2" fmla="*/ 333900 h 1856324"/>
                  <a:gd name="connsiteX3" fmla="*/ 95357 w 354705"/>
                  <a:gd name="connsiteY3" fmla="*/ 652462 h 1856324"/>
                  <a:gd name="connsiteX4" fmla="*/ 76307 w 354705"/>
                  <a:gd name="connsiteY4" fmla="*/ 790575 h 1856324"/>
                  <a:gd name="connsiteX5" fmla="*/ 88213 w 354705"/>
                  <a:gd name="connsiteY5" fmla="*/ 1062037 h 1856324"/>
                  <a:gd name="connsiteX6" fmla="*/ 145363 w 354705"/>
                  <a:gd name="connsiteY6" fmla="*/ 1195387 h 1856324"/>
                  <a:gd name="connsiteX7" fmla="*/ 233469 w 354705"/>
                  <a:gd name="connsiteY7" fmla="*/ 1412081 h 1856324"/>
                  <a:gd name="connsiteX8" fmla="*/ 285857 w 354705"/>
                  <a:gd name="connsiteY8" fmla="*/ 1576387 h 1856324"/>
                  <a:gd name="connsiteX9" fmla="*/ 340626 w 354705"/>
                  <a:gd name="connsiteY9" fmla="*/ 1752600 h 1856324"/>
                  <a:gd name="connsiteX10" fmla="*/ 345388 w 354705"/>
                  <a:gd name="connsiteY10" fmla="*/ 1800225 h 1856324"/>
                  <a:gd name="connsiteX11" fmla="*/ 350398 w 354705"/>
                  <a:gd name="connsiteY11" fmla="*/ 1856324 h 1856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705" h="1856324">
                    <a:moveTo>
                      <a:pt x="107" y="0"/>
                    </a:moveTo>
                    <a:cubicBezTo>
                      <a:pt x="-2259" y="59526"/>
                      <a:pt x="35038" y="111120"/>
                      <a:pt x="56469" y="162714"/>
                    </a:cubicBezTo>
                    <a:lnTo>
                      <a:pt x="87162" y="333900"/>
                    </a:lnTo>
                    <a:cubicBezTo>
                      <a:pt x="134786" y="458519"/>
                      <a:pt x="112026" y="542131"/>
                      <a:pt x="95357" y="652462"/>
                    </a:cubicBezTo>
                    <a:lnTo>
                      <a:pt x="76307" y="790575"/>
                    </a:lnTo>
                    <a:cubicBezTo>
                      <a:pt x="13601" y="1052513"/>
                      <a:pt x="85837" y="1028437"/>
                      <a:pt x="88213" y="1062037"/>
                    </a:cubicBezTo>
                    <a:cubicBezTo>
                      <a:pt x="130823" y="1177393"/>
                      <a:pt x="122344" y="1161256"/>
                      <a:pt x="145363" y="1195387"/>
                    </a:cubicBezTo>
                    <a:cubicBezTo>
                      <a:pt x="171954" y="1282303"/>
                      <a:pt x="239422" y="1333896"/>
                      <a:pt x="233469" y="1412081"/>
                    </a:cubicBezTo>
                    <a:lnTo>
                      <a:pt x="285857" y="1576387"/>
                    </a:lnTo>
                    <a:cubicBezTo>
                      <a:pt x="320782" y="1635125"/>
                      <a:pt x="329513" y="1691481"/>
                      <a:pt x="340626" y="1752600"/>
                    </a:cubicBezTo>
                    <a:lnTo>
                      <a:pt x="345388" y="1800225"/>
                    </a:lnTo>
                    <a:cubicBezTo>
                      <a:pt x="338244" y="1822450"/>
                      <a:pt x="364686" y="1829336"/>
                      <a:pt x="350398" y="1856324"/>
                    </a:cubicBezTo>
                  </a:path>
                </a:pathLst>
              </a:custGeom>
              <a:noFill/>
              <a:ln w="28575">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grpSp>
        <p:sp>
          <p:nvSpPr>
            <p:cNvPr id="51" name="צורה חופשית 50"/>
            <p:cNvSpPr/>
            <p:nvPr/>
          </p:nvSpPr>
          <p:spPr>
            <a:xfrm>
              <a:off x="7541416" y="2109652"/>
              <a:ext cx="3621883" cy="1439814"/>
            </a:xfrm>
            <a:custGeom>
              <a:avLst/>
              <a:gdLst>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844540 w 7086600"/>
                <a:gd name="connsiteY43" fmla="*/ 32004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7520 w 7086600"/>
                <a:gd name="connsiteY51" fmla="*/ 381000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7520 w 7086600"/>
                <a:gd name="connsiteY51" fmla="*/ 381000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9453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94530 w 7086600"/>
                <a:gd name="connsiteY31" fmla="*/ 708660 h 1783080"/>
                <a:gd name="connsiteX32" fmla="*/ 4608195 w 7086600"/>
                <a:gd name="connsiteY32" fmla="*/ 68008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608195 w 7086600"/>
                <a:gd name="connsiteY32" fmla="*/ 68008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13960 w 7086600"/>
                <a:gd name="connsiteY38" fmla="*/ 419100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52247 w 7086600"/>
                <a:gd name="connsiteY48" fmla="*/ 174307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52247 w 7086600"/>
                <a:gd name="connsiteY48" fmla="*/ 174307 h 1783080"/>
                <a:gd name="connsiteX49" fmla="*/ 6615113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196138"/>
                <a:gd name="connsiteY0" fmla="*/ 1783080 h 1783080"/>
                <a:gd name="connsiteX1" fmla="*/ 68580 w 7196138"/>
                <a:gd name="connsiteY1" fmla="*/ 1645920 h 1783080"/>
                <a:gd name="connsiteX2" fmla="*/ 0 w 7196138"/>
                <a:gd name="connsiteY2" fmla="*/ 1569720 h 1783080"/>
                <a:gd name="connsiteX3" fmla="*/ 7620 w 7196138"/>
                <a:gd name="connsiteY3" fmla="*/ 1432560 h 1783080"/>
                <a:gd name="connsiteX4" fmla="*/ 114300 w 7196138"/>
                <a:gd name="connsiteY4" fmla="*/ 1280160 h 1783080"/>
                <a:gd name="connsiteX5" fmla="*/ 327660 w 7196138"/>
                <a:gd name="connsiteY5" fmla="*/ 1104900 h 1783080"/>
                <a:gd name="connsiteX6" fmla="*/ 480060 w 7196138"/>
                <a:gd name="connsiteY6" fmla="*/ 960120 h 1783080"/>
                <a:gd name="connsiteX7" fmla="*/ 670560 w 7196138"/>
                <a:gd name="connsiteY7" fmla="*/ 982980 h 1783080"/>
                <a:gd name="connsiteX8" fmla="*/ 853440 w 7196138"/>
                <a:gd name="connsiteY8" fmla="*/ 1013460 h 1783080"/>
                <a:gd name="connsiteX9" fmla="*/ 990600 w 7196138"/>
                <a:gd name="connsiteY9" fmla="*/ 1005840 h 1783080"/>
                <a:gd name="connsiteX10" fmla="*/ 1127760 w 7196138"/>
                <a:gd name="connsiteY10" fmla="*/ 1074420 h 1783080"/>
                <a:gd name="connsiteX11" fmla="*/ 1203960 w 7196138"/>
                <a:gd name="connsiteY11" fmla="*/ 1089660 h 1783080"/>
                <a:gd name="connsiteX12" fmla="*/ 1249680 w 7196138"/>
                <a:gd name="connsiteY12" fmla="*/ 1051560 h 1783080"/>
                <a:gd name="connsiteX13" fmla="*/ 1310640 w 7196138"/>
                <a:gd name="connsiteY13" fmla="*/ 937260 h 1783080"/>
                <a:gd name="connsiteX14" fmla="*/ 1546860 w 7196138"/>
                <a:gd name="connsiteY14" fmla="*/ 944880 h 1783080"/>
                <a:gd name="connsiteX15" fmla="*/ 1630680 w 7196138"/>
                <a:gd name="connsiteY15" fmla="*/ 929640 h 1783080"/>
                <a:gd name="connsiteX16" fmla="*/ 1691640 w 7196138"/>
                <a:gd name="connsiteY16" fmla="*/ 876300 h 1783080"/>
                <a:gd name="connsiteX17" fmla="*/ 1760220 w 7196138"/>
                <a:gd name="connsiteY17" fmla="*/ 876300 h 1783080"/>
                <a:gd name="connsiteX18" fmla="*/ 1887016 w 7196138"/>
                <a:gd name="connsiteY18" fmla="*/ 968045 h 1783080"/>
                <a:gd name="connsiteX19" fmla="*/ 2263140 w 7196138"/>
                <a:gd name="connsiteY19" fmla="*/ 975360 h 1783080"/>
                <a:gd name="connsiteX20" fmla="*/ 2182673 w 7196138"/>
                <a:gd name="connsiteY20" fmla="*/ 968045 h 1783080"/>
                <a:gd name="connsiteX21" fmla="*/ 2354580 w 7196138"/>
                <a:gd name="connsiteY21" fmla="*/ 937260 h 1783080"/>
                <a:gd name="connsiteX22" fmla="*/ 2460625 w 7196138"/>
                <a:gd name="connsiteY22" fmla="*/ 1001395 h 1783080"/>
                <a:gd name="connsiteX23" fmla="*/ 2720340 w 7196138"/>
                <a:gd name="connsiteY23" fmla="*/ 1089660 h 1783080"/>
                <a:gd name="connsiteX24" fmla="*/ 2948940 w 7196138"/>
                <a:gd name="connsiteY24" fmla="*/ 1021080 h 1783080"/>
                <a:gd name="connsiteX25" fmla="*/ 3070860 w 7196138"/>
                <a:gd name="connsiteY25" fmla="*/ 1059180 h 1783080"/>
                <a:gd name="connsiteX26" fmla="*/ 3200400 w 7196138"/>
                <a:gd name="connsiteY26" fmla="*/ 1005840 h 1783080"/>
                <a:gd name="connsiteX27" fmla="*/ 3390900 w 7196138"/>
                <a:gd name="connsiteY27" fmla="*/ 1021080 h 1783080"/>
                <a:gd name="connsiteX28" fmla="*/ 3451860 w 7196138"/>
                <a:gd name="connsiteY28" fmla="*/ 960120 h 1783080"/>
                <a:gd name="connsiteX29" fmla="*/ 4008120 w 7196138"/>
                <a:gd name="connsiteY29" fmla="*/ 990600 h 1783080"/>
                <a:gd name="connsiteX30" fmla="*/ 4373880 w 7196138"/>
                <a:gd name="connsiteY30" fmla="*/ 692150 h 1783080"/>
                <a:gd name="connsiteX31" fmla="*/ 4459605 w 7196138"/>
                <a:gd name="connsiteY31" fmla="*/ 683260 h 1783080"/>
                <a:gd name="connsiteX32" fmla="*/ 4560570 w 7196138"/>
                <a:gd name="connsiteY32" fmla="*/ 699135 h 1783080"/>
                <a:gd name="connsiteX33" fmla="*/ 4642485 w 7196138"/>
                <a:gd name="connsiteY33" fmla="*/ 657860 h 1783080"/>
                <a:gd name="connsiteX34" fmla="*/ 4777740 w 7196138"/>
                <a:gd name="connsiteY34" fmla="*/ 731520 h 1783080"/>
                <a:gd name="connsiteX35" fmla="*/ 4838700 w 7196138"/>
                <a:gd name="connsiteY35" fmla="*/ 739140 h 1783080"/>
                <a:gd name="connsiteX36" fmla="*/ 4914900 w 7196138"/>
                <a:gd name="connsiteY36" fmla="*/ 617220 h 1783080"/>
                <a:gd name="connsiteX37" fmla="*/ 4961890 w 7196138"/>
                <a:gd name="connsiteY37" fmla="*/ 481330 h 1783080"/>
                <a:gd name="connsiteX38" fmla="*/ 5026660 w 7196138"/>
                <a:gd name="connsiteY38" fmla="*/ 428625 h 1783080"/>
                <a:gd name="connsiteX39" fmla="*/ 5093970 w 7196138"/>
                <a:gd name="connsiteY39" fmla="*/ 439420 h 1783080"/>
                <a:gd name="connsiteX40" fmla="*/ 5288280 w 7196138"/>
                <a:gd name="connsiteY40" fmla="*/ 541020 h 1783080"/>
                <a:gd name="connsiteX41" fmla="*/ 5402580 w 7196138"/>
                <a:gd name="connsiteY41" fmla="*/ 556260 h 1783080"/>
                <a:gd name="connsiteX42" fmla="*/ 5504815 w 7196138"/>
                <a:gd name="connsiteY42" fmla="*/ 528320 h 1783080"/>
                <a:gd name="connsiteX43" fmla="*/ 5778703 w 7196138"/>
                <a:gd name="connsiteY43" fmla="*/ 334670 h 1783080"/>
                <a:gd name="connsiteX44" fmla="*/ 6210300 w 7196138"/>
                <a:gd name="connsiteY44" fmla="*/ 45720 h 1783080"/>
                <a:gd name="connsiteX45" fmla="*/ 6423660 w 7196138"/>
                <a:gd name="connsiteY45" fmla="*/ 0 h 1783080"/>
                <a:gd name="connsiteX46" fmla="*/ 6492240 w 7196138"/>
                <a:gd name="connsiteY46" fmla="*/ 22860 h 1783080"/>
                <a:gd name="connsiteX47" fmla="*/ 6522720 w 7196138"/>
                <a:gd name="connsiteY47" fmla="*/ 106680 h 1783080"/>
                <a:gd name="connsiteX48" fmla="*/ 6552247 w 7196138"/>
                <a:gd name="connsiteY48" fmla="*/ 174307 h 1783080"/>
                <a:gd name="connsiteX49" fmla="*/ 6615113 w 7196138"/>
                <a:gd name="connsiteY49" fmla="*/ 220980 h 1783080"/>
                <a:gd name="connsiteX50" fmla="*/ 6697980 w 7196138"/>
                <a:gd name="connsiteY50" fmla="*/ 228600 h 1783080"/>
                <a:gd name="connsiteX51" fmla="*/ 6820204 w 7196138"/>
                <a:gd name="connsiteY51" fmla="*/ 351739 h 1783080"/>
                <a:gd name="connsiteX52" fmla="*/ 7002780 w 7196138"/>
                <a:gd name="connsiteY52" fmla="*/ 388620 h 1783080"/>
                <a:gd name="connsiteX53" fmla="*/ 7196138 w 7196138"/>
                <a:gd name="connsiteY53" fmla="*/ 520065 h 1783080"/>
                <a:gd name="connsiteX0" fmla="*/ 53340 w 7196138"/>
                <a:gd name="connsiteY0" fmla="*/ 1787843 h 1787843"/>
                <a:gd name="connsiteX1" fmla="*/ 68580 w 7196138"/>
                <a:gd name="connsiteY1" fmla="*/ 1650683 h 1787843"/>
                <a:gd name="connsiteX2" fmla="*/ 0 w 7196138"/>
                <a:gd name="connsiteY2" fmla="*/ 1574483 h 1787843"/>
                <a:gd name="connsiteX3" fmla="*/ 7620 w 7196138"/>
                <a:gd name="connsiteY3" fmla="*/ 1437323 h 1787843"/>
                <a:gd name="connsiteX4" fmla="*/ 114300 w 7196138"/>
                <a:gd name="connsiteY4" fmla="*/ 1284923 h 1787843"/>
                <a:gd name="connsiteX5" fmla="*/ 327660 w 7196138"/>
                <a:gd name="connsiteY5" fmla="*/ 1109663 h 1787843"/>
                <a:gd name="connsiteX6" fmla="*/ 480060 w 7196138"/>
                <a:gd name="connsiteY6" fmla="*/ 964883 h 1787843"/>
                <a:gd name="connsiteX7" fmla="*/ 670560 w 7196138"/>
                <a:gd name="connsiteY7" fmla="*/ 987743 h 1787843"/>
                <a:gd name="connsiteX8" fmla="*/ 853440 w 7196138"/>
                <a:gd name="connsiteY8" fmla="*/ 1018223 h 1787843"/>
                <a:gd name="connsiteX9" fmla="*/ 990600 w 7196138"/>
                <a:gd name="connsiteY9" fmla="*/ 1010603 h 1787843"/>
                <a:gd name="connsiteX10" fmla="*/ 1127760 w 7196138"/>
                <a:gd name="connsiteY10" fmla="*/ 1079183 h 1787843"/>
                <a:gd name="connsiteX11" fmla="*/ 1203960 w 7196138"/>
                <a:gd name="connsiteY11" fmla="*/ 1094423 h 1787843"/>
                <a:gd name="connsiteX12" fmla="*/ 1249680 w 7196138"/>
                <a:gd name="connsiteY12" fmla="*/ 1056323 h 1787843"/>
                <a:gd name="connsiteX13" fmla="*/ 1310640 w 7196138"/>
                <a:gd name="connsiteY13" fmla="*/ 942023 h 1787843"/>
                <a:gd name="connsiteX14" fmla="*/ 1546860 w 7196138"/>
                <a:gd name="connsiteY14" fmla="*/ 949643 h 1787843"/>
                <a:gd name="connsiteX15" fmla="*/ 1630680 w 7196138"/>
                <a:gd name="connsiteY15" fmla="*/ 934403 h 1787843"/>
                <a:gd name="connsiteX16" fmla="*/ 1691640 w 7196138"/>
                <a:gd name="connsiteY16" fmla="*/ 881063 h 1787843"/>
                <a:gd name="connsiteX17" fmla="*/ 1760220 w 7196138"/>
                <a:gd name="connsiteY17" fmla="*/ 881063 h 1787843"/>
                <a:gd name="connsiteX18" fmla="*/ 1887016 w 7196138"/>
                <a:gd name="connsiteY18" fmla="*/ 972808 h 1787843"/>
                <a:gd name="connsiteX19" fmla="*/ 2263140 w 7196138"/>
                <a:gd name="connsiteY19" fmla="*/ 980123 h 1787843"/>
                <a:gd name="connsiteX20" fmla="*/ 2182673 w 7196138"/>
                <a:gd name="connsiteY20" fmla="*/ 972808 h 1787843"/>
                <a:gd name="connsiteX21" fmla="*/ 2354580 w 7196138"/>
                <a:gd name="connsiteY21" fmla="*/ 942023 h 1787843"/>
                <a:gd name="connsiteX22" fmla="*/ 2460625 w 7196138"/>
                <a:gd name="connsiteY22" fmla="*/ 1006158 h 1787843"/>
                <a:gd name="connsiteX23" fmla="*/ 2720340 w 7196138"/>
                <a:gd name="connsiteY23" fmla="*/ 1094423 h 1787843"/>
                <a:gd name="connsiteX24" fmla="*/ 2948940 w 7196138"/>
                <a:gd name="connsiteY24" fmla="*/ 1025843 h 1787843"/>
                <a:gd name="connsiteX25" fmla="*/ 3070860 w 7196138"/>
                <a:gd name="connsiteY25" fmla="*/ 1063943 h 1787843"/>
                <a:gd name="connsiteX26" fmla="*/ 3200400 w 7196138"/>
                <a:gd name="connsiteY26" fmla="*/ 1010603 h 1787843"/>
                <a:gd name="connsiteX27" fmla="*/ 3390900 w 7196138"/>
                <a:gd name="connsiteY27" fmla="*/ 1025843 h 1787843"/>
                <a:gd name="connsiteX28" fmla="*/ 3451860 w 7196138"/>
                <a:gd name="connsiteY28" fmla="*/ 964883 h 1787843"/>
                <a:gd name="connsiteX29" fmla="*/ 4008120 w 7196138"/>
                <a:gd name="connsiteY29" fmla="*/ 995363 h 1787843"/>
                <a:gd name="connsiteX30" fmla="*/ 4373880 w 7196138"/>
                <a:gd name="connsiteY30" fmla="*/ 696913 h 1787843"/>
                <a:gd name="connsiteX31" fmla="*/ 4459605 w 7196138"/>
                <a:gd name="connsiteY31" fmla="*/ 688023 h 1787843"/>
                <a:gd name="connsiteX32" fmla="*/ 4560570 w 7196138"/>
                <a:gd name="connsiteY32" fmla="*/ 703898 h 1787843"/>
                <a:gd name="connsiteX33" fmla="*/ 4642485 w 7196138"/>
                <a:gd name="connsiteY33" fmla="*/ 662623 h 1787843"/>
                <a:gd name="connsiteX34" fmla="*/ 4777740 w 7196138"/>
                <a:gd name="connsiteY34" fmla="*/ 736283 h 1787843"/>
                <a:gd name="connsiteX35" fmla="*/ 4838700 w 7196138"/>
                <a:gd name="connsiteY35" fmla="*/ 743903 h 1787843"/>
                <a:gd name="connsiteX36" fmla="*/ 4914900 w 7196138"/>
                <a:gd name="connsiteY36" fmla="*/ 621983 h 1787843"/>
                <a:gd name="connsiteX37" fmla="*/ 4961890 w 7196138"/>
                <a:gd name="connsiteY37" fmla="*/ 486093 h 1787843"/>
                <a:gd name="connsiteX38" fmla="*/ 5026660 w 7196138"/>
                <a:gd name="connsiteY38" fmla="*/ 433388 h 1787843"/>
                <a:gd name="connsiteX39" fmla="*/ 5093970 w 7196138"/>
                <a:gd name="connsiteY39" fmla="*/ 444183 h 1787843"/>
                <a:gd name="connsiteX40" fmla="*/ 5288280 w 7196138"/>
                <a:gd name="connsiteY40" fmla="*/ 545783 h 1787843"/>
                <a:gd name="connsiteX41" fmla="*/ 5402580 w 7196138"/>
                <a:gd name="connsiteY41" fmla="*/ 561023 h 1787843"/>
                <a:gd name="connsiteX42" fmla="*/ 5504815 w 7196138"/>
                <a:gd name="connsiteY42" fmla="*/ 533083 h 1787843"/>
                <a:gd name="connsiteX43" fmla="*/ 5778703 w 7196138"/>
                <a:gd name="connsiteY43" fmla="*/ 339433 h 1787843"/>
                <a:gd name="connsiteX44" fmla="*/ 6210300 w 7196138"/>
                <a:gd name="connsiteY44" fmla="*/ 50483 h 1787843"/>
                <a:gd name="connsiteX45" fmla="*/ 6376035 w 7196138"/>
                <a:gd name="connsiteY45" fmla="*/ 0 h 1787843"/>
                <a:gd name="connsiteX46" fmla="*/ 6492240 w 7196138"/>
                <a:gd name="connsiteY46" fmla="*/ 27623 h 1787843"/>
                <a:gd name="connsiteX47" fmla="*/ 6522720 w 7196138"/>
                <a:gd name="connsiteY47" fmla="*/ 111443 h 1787843"/>
                <a:gd name="connsiteX48" fmla="*/ 6552247 w 7196138"/>
                <a:gd name="connsiteY48" fmla="*/ 179070 h 1787843"/>
                <a:gd name="connsiteX49" fmla="*/ 6615113 w 7196138"/>
                <a:gd name="connsiteY49" fmla="*/ 225743 h 1787843"/>
                <a:gd name="connsiteX50" fmla="*/ 6697980 w 7196138"/>
                <a:gd name="connsiteY50" fmla="*/ 233363 h 1787843"/>
                <a:gd name="connsiteX51" fmla="*/ 6820204 w 7196138"/>
                <a:gd name="connsiteY51" fmla="*/ 356502 h 1787843"/>
                <a:gd name="connsiteX52" fmla="*/ 7002780 w 7196138"/>
                <a:gd name="connsiteY52" fmla="*/ 393383 h 1787843"/>
                <a:gd name="connsiteX53" fmla="*/ 7196138 w 7196138"/>
                <a:gd name="connsiteY53" fmla="*/ 524828 h 178784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263140 w 7196138"/>
                <a:gd name="connsiteY19" fmla="*/ 980123 h 1819593"/>
                <a:gd name="connsiteX20" fmla="*/ 2182673 w 7196138"/>
                <a:gd name="connsiteY20" fmla="*/ 972808 h 1819593"/>
                <a:gd name="connsiteX21" fmla="*/ 2354580 w 7196138"/>
                <a:gd name="connsiteY21" fmla="*/ 942023 h 1819593"/>
                <a:gd name="connsiteX22" fmla="*/ 2460625 w 7196138"/>
                <a:gd name="connsiteY22" fmla="*/ 1006158 h 1819593"/>
                <a:gd name="connsiteX23" fmla="*/ 2720340 w 7196138"/>
                <a:gd name="connsiteY23" fmla="*/ 1094423 h 1819593"/>
                <a:gd name="connsiteX24" fmla="*/ 2948940 w 7196138"/>
                <a:gd name="connsiteY24" fmla="*/ 1025843 h 1819593"/>
                <a:gd name="connsiteX25" fmla="*/ 3070860 w 7196138"/>
                <a:gd name="connsiteY25" fmla="*/ 1063943 h 1819593"/>
                <a:gd name="connsiteX26" fmla="*/ 3200400 w 7196138"/>
                <a:gd name="connsiteY26" fmla="*/ 1010603 h 1819593"/>
                <a:gd name="connsiteX27" fmla="*/ 3390900 w 7196138"/>
                <a:gd name="connsiteY27" fmla="*/ 1025843 h 1819593"/>
                <a:gd name="connsiteX28" fmla="*/ 3451860 w 7196138"/>
                <a:gd name="connsiteY28" fmla="*/ 964883 h 1819593"/>
                <a:gd name="connsiteX29" fmla="*/ 4008120 w 7196138"/>
                <a:gd name="connsiteY29" fmla="*/ 995363 h 1819593"/>
                <a:gd name="connsiteX30" fmla="*/ 4373880 w 7196138"/>
                <a:gd name="connsiteY30" fmla="*/ 696913 h 1819593"/>
                <a:gd name="connsiteX31" fmla="*/ 4459605 w 7196138"/>
                <a:gd name="connsiteY31" fmla="*/ 688023 h 1819593"/>
                <a:gd name="connsiteX32" fmla="*/ 4560570 w 7196138"/>
                <a:gd name="connsiteY32" fmla="*/ 703898 h 1819593"/>
                <a:gd name="connsiteX33" fmla="*/ 4642485 w 7196138"/>
                <a:gd name="connsiteY33" fmla="*/ 662623 h 1819593"/>
                <a:gd name="connsiteX34" fmla="*/ 4777740 w 7196138"/>
                <a:gd name="connsiteY34" fmla="*/ 736283 h 1819593"/>
                <a:gd name="connsiteX35" fmla="*/ 4838700 w 7196138"/>
                <a:gd name="connsiteY35" fmla="*/ 743903 h 1819593"/>
                <a:gd name="connsiteX36" fmla="*/ 4914900 w 7196138"/>
                <a:gd name="connsiteY36" fmla="*/ 621983 h 1819593"/>
                <a:gd name="connsiteX37" fmla="*/ 4961890 w 7196138"/>
                <a:gd name="connsiteY37" fmla="*/ 486093 h 1819593"/>
                <a:gd name="connsiteX38" fmla="*/ 5026660 w 7196138"/>
                <a:gd name="connsiteY38" fmla="*/ 433388 h 1819593"/>
                <a:gd name="connsiteX39" fmla="*/ 5093970 w 7196138"/>
                <a:gd name="connsiteY39" fmla="*/ 444183 h 1819593"/>
                <a:gd name="connsiteX40" fmla="*/ 5288280 w 7196138"/>
                <a:gd name="connsiteY40" fmla="*/ 545783 h 1819593"/>
                <a:gd name="connsiteX41" fmla="*/ 5402580 w 7196138"/>
                <a:gd name="connsiteY41" fmla="*/ 561023 h 1819593"/>
                <a:gd name="connsiteX42" fmla="*/ 5504815 w 7196138"/>
                <a:gd name="connsiteY42" fmla="*/ 533083 h 1819593"/>
                <a:gd name="connsiteX43" fmla="*/ 5778703 w 7196138"/>
                <a:gd name="connsiteY43" fmla="*/ 339433 h 1819593"/>
                <a:gd name="connsiteX44" fmla="*/ 6210300 w 7196138"/>
                <a:gd name="connsiteY44" fmla="*/ 50483 h 1819593"/>
                <a:gd name="connsiteX45" fmla="*/ 6376035 w 7196138"/>
                <a:gd name="connsiteY45" fmla="*/ 0 h 1819593"/>
                <a:gd name="connsiteX46" fmla="*/ 6492240 w 7196138"/>
                <a:gd name="connsiteY46" fmla="*/ 27623 h 1819593"/>
                <a:gd name="connsiteX47" fmla="*/ 6522720 w 7196138"/>
                <a:gd name="connsiteY47" fmla="*/ 111443 h 1819593"/>
                <a:gd name="connsiteX48" fmla="*/ 6552247 w 7196138"/>
                <a:gd name="connsiteY48" fmla="*/ 179070 h 1819593"/>
                <a:gd name="connsiteX49" fmla="*/ 6615113 w 7196138"/>
                <a:gd name="connsiteY49" fmla="*/ 225743 h 1819593"/>
                <a:gd name="connsiteX50" fmla="*/ 6697980 w 7196138"/>
                <a:gd name="connsiteY50" fmla="*/ 233363 h 1819593"/>
                <a:gd name="connsiteX51" fmla="*/ 6820204 w 7196138"/>
                <a:gd name="connsiteY51" fmla="*/ 356502 h 1819593"/>
                <a:gd name="connsiteX52" fmla="*/ 7002780 w 7196138"/>
                <a:gd name="connsiteY52" fmla="*/ 393383 h 1819593"/>
                <a:gd name="connsiteX53" fmla="*/ 7196138 w 7196138"/>
                <a:gd name="connsiteY53"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54580 w 7196138"/>
                <a:gd name="connsiteY20" fmla="*/ 942023 h 1819593"/>
                <a:gd name="connsiteX21" fmla="*/ 2460625 w 7196138"/>
                <a:gd name="connsiteY21" fmla="*/ 1006158 h 1819593"/>
                <a:gd name="connsiteX22" fmla="*/ 2720340 w 7196138"/>
                <a:gd name="connsiteY22" fmla="*/ 1094423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20340 w 7196138"/>
                <a:gd name="connsiteY22" fmla="*/ 1094423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41458 w 7196138"/>
                <a:gd name="connsiteY28" fmla="*/ 97631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294323 w 7196138"/>
                <a:gd name="connsiteY5" fmla="*/ 1114425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41458 w 7196138"/>
                <a:gd name="connsiteY28" fmla="*/ 97631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37148 w 7196138"/>
                <a:gd name="connsiteY4" fmla="*/ 1367315 h 1819593"/>
                <a:gd name="connsiteX5" fmla="*/ 114300 w 7196138"/>
                <a:gd name="connsiteY5" fmla="*/ 1284923 h 1819593"/>
                <a:gd name="connsiteX6" fmla="*/ 294323 w 7196138"/>
                <a:gd name="connsiteY6" fmla="*/ 1114425 h 1819593"/>
                <a:gd name="connsiteX7" fmla="*/ 480060 w 7196138"/>
                <a:gd name="connsiteY7" fmla="*/ 964883 h 1819593"/>
                <a:gd name="connsiteX8" fmla="*/ 670560 w 7196138"/>
                <a:gd name="connsiteY8" fmla="*/ 987743 h 1819593"/>
                <a:gd name="connsiteX9" fmla="*/ 853440 w 7196138"/>
                <a:gd name="connsiteY9" fmla="*/ 1018223 h 1819593"/>
                <a:gd name="connsiteX10" fmla="*/ 990600 w 7196138"/>
                <a:gd name="connsiteY10" fmla="*/ 1010603 h 1819593"/>
                <a:gd name="connsiteX11" fmla="*/ 1127760 w 7196138"/>
                <a:gd name="connsiteY11" fmla="*/ 1079183 h 1819593"/>
                <a:gd name="connsiteX12" fmla="*/ 1203960 w 7196138"/>
                <a:gd name="connsiteY12" fmla="*/ 1094423 h 1819593"/>
                <a:gd name="connsiteX13" fmla="*/ 1249680 w 7196138"/>
                <a:gd name="connsiteY13" fmla="*/ 1056323 h 1819593"/>
                <a:gd name="connsiteX14" fmla="*/ 1310640 w 7196138"/>
                <a:gd name="connsiteY14" fmla="*/ 942023 h 1819593"/>
                <a:gd name="connsiteX15" fmla="*/ 1546860 w 7196138"/>
                <a:gd name="connsiteY15" fmla="*/ 949643 h 1819593"/>
                <a:gd name="connsiteX16" fmla="*/ 1630680 w 7196138"/>
                <a:gd name="connsiteY16" fmla="*/ 934403 h 1819593"/>
                <a:gd name="connsiteX17" fmla="*/ 1691640 w 7196138"/>
                <a:gd name="connsiteY17" fmla="*/ 881063 h 1819593"/>
                <a:gd name="connsiteX18" fmla="*/ 1760220 w 7196138"/>
                <a:gd name="connsiteY18" fmla="*/ 881063 h 1819593"/>
                <a:gd name="connsiteX19" fmla="*/ 1887016 w 7196138"/>
                <a:gd name="connsiteY19" fmla="*/ 972808 h 1819593"/>
                <a:gd name="connsiteX20" fmla="*/ 2182673 w 7196138"/>
                <a:gd name="connsiteY20" fmla="*/ 972808 h 1819593"/>
                <a:gd name="connsiteX21" fmla="*/ 2364105 w 7196138"/>
                <a:gd name="connsiteY21" fmla="*/ 951548 h 1819593"/>
                <a:gd name="connsiteX22" fmla="*/ 2460625 w 7196138"/>
                <a:gd name="connsiteY22" fmla="*/ 1006158 h 1819593"/>
                <a:gd name="connsiteX23" fmla="*/ 2734628 w 7196138"/>
                <a:gd name="connsiteY23" fmla="*/ 1080136 h 1819593"/>
                <a:gd name="connsiteX24" fmla="*/ 2948940 w 7196138"/>
                <a:gd name="connsiteY24" fmla="*/ 1025843 h 1819593"/>
                <a:gd name="connsiteX25" fmla="*/ 3070860 w 7196138"/>
                <a:gd name="connsiteY25" fmla="*/ 1063943 h 1819593"/>
                <a:gd name="connsiteX26" fmla="*/ 3200400 w 7196138"/>
                <a:gd name="connsiteY26" fmla="*/ 1010603 h 1819593"/>
                <a:gd name="connsiteX27" fmla="*/ 3390900 w 7196138"/>
                <a:gd name="connsiteY27" fmla="*/ 1025843 h 1819593"/>
                <a:gd name="connsiteX28" fmla="*/ 3528060 w 7196138"/>
                <a:gd name="connsiteY28" fmla="*/ 962502 h 1819593"/>
                <a:gd name="connsiteX29" fmla="*/ 4041458 w 7196138"/>
                <a:gd name="connsiteY29" fmla="*/ 976313 h 1819593"/>
                <a:gd name="connsiteX30" fmla="*/ 4373880 w 7196138"/>
                <a:gd name="connsiteY30" fmla="*/ 696913 h 1819593"/>
                <a:gd name="connsiteX31" fmla="*/ 4459605 w 7196138"/>
                <a:gd name="connsiteY31" fmla="*/ 688023 h 1819593"/>
                <a:gd name="connsiteX32" fmla="*/ 4560570 w 7196138"/>
                <a:gd name="connsiteY32" fmla="*/ 703898 h 1819593"/>
                <a:gd name="connsiteX33" fmla="*/ 4642485 w 7196138"/>
                <a:gd name="connsiteY33" fmla="*/ 662623 h 1819593"/>
                <a:gd name="connsiteX34" fmla="*/ 4777740 w 7196138"/>
                <a:gd name="connsiteY34" fmla="*/ 736283 h 1819593"/>
                <a:gd name="connsiteX35" fmla="*/ 4838700 w 7196138"/>
                <a:gd name="connsiteY35" fmla="*/ 743903 h 1819593"/>
                <a:gd name="connsiteX36" fmla="*/ 4914900 w 7196138"/>
                <a:gd name="connsiteY36" fmla="*/ 621983 h 1819593"/>
                <a:gd name="connsiteX37" fmla="*/ 4961890 w 7196138"/>
                <a:gd name="connsiteY37" fmla="*/ 486093 h 1819593"/>
                <a:gd name="connsiteX38" fmla="*/ 5026660 w 7196138"/>
                <a:gd name="connsiteY38" fmla="*/ 433388 h 1819593"/>
                <a:gd name="connsiteX39" fmla="*/ 5093970 w 7196138"/>
                <a:gd name="connsiteY39" fmla="*/ 444183 h 1819593"/>
                <a:gd name="connsiteX40" fmla="*/ 5288280 w 7196138"/>
                <a:gd name="connsiteY40" fmla="*/ 545783 h 1819593"/>
                <a:gd name="connsiteX41" fmla="*/ 5402580 w 7196138"/>
                <a:gd name="connsiteY41" fmla="*/ 561023 h 1819593"/>
                <a:gd name="connsiteX42" fmla="*/ 5504815 w 7196138"/>
                <a:gd name="connsiteY42" fmla="*/ 533083 h 1819593"/>
                <a:gd name="connsiteX43" fmla="*/ 5778703 w 7196138"/>
                <a:gd name="connsiteY43" fmla="*/ 339433 h 1819593"/>
                <a:gd name="connsiteX44" fmla="*/ 6210300 w 7196138"/>
                <a:gd name="connsiteY44" fmla="*/ 50483 h 1819593"/>
                <a:gd name="connsiteX45" fmla="*/ 6376035 w 7196138"/>
                <a:gd name="connsiteY45" fmla="*/ 0 h 1819593"/>
                <a:gd name="connsiteX46" fmla="*/ 6492240 w 7196138"/>
                <a:gd name="connsiteY46" fmla="*/ 27623 h 1819593"/>
                <a:gd name="connsiteX47" fmla="*/ 6522720 w 7196138"/>
                <a:gd name="connsiteY47" fmla="*/ 111443 h 1819593"/>
                <a:gd name="connsiteX48" fmla="*/ 6552247 w 7196138"/>
                <a:gd name="connsiteY48" fmla="*/ 179070 h 1819593"/>
                <a:gd name="connsiteX49" fmla="*/ 6615113 w 7196138"/>
                <a:gd name="connsiteY49" fmla="*/ 225743 h 1819593"/>
                <a:gd name="connsiteX50" fmla="*/ 6697980 w 7196138"/>
                <a:gd name="connsiteY50" fmla="*/ 233363 h 1819593"/>
                <a:gd name="connsiteX51" fmla="*/ 6820204 w 7196138"/>
                <a:gd name="connsiteY51" fmla="*/ 356502 h 1819593"/>
                <a:gd name="connsiteX52" fmla="*/ 7002780 w 7196138"/>
                <a:gd name="connsiteY52" fmla="*/ 393383 h 1819593"/>
                <a:gd name="connsiteX53" fmla="*/ 7196138 w 7196138"/>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68179 w 7193757"/>
                <a:gd name="connsiteY8" fmla="*/ 987743 h 1819593"/>
                <a:gd name="connsiteX9" fmla="*/ 851059 w 7193757"/>
                <a:gd name="connsiteY9" fmla="*/ 1018223 h 1819593"/>
                <a:gd name="connsiteX10" fmla="*/ 988219 w 7193757"/>
                <a:gd name="connsiteY10" fmla="*/ 1010603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88219 w 7193757"/>
                <a:gd name="connsiteY10" fmla="*/ 1010603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457224 w 7193757"/>
                <a:gd name="connsiteY31" fmla="*/ 68802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35179 w 7193757"/>
                <a:gd name="connsiteY27" fmla="*/ 74771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4997609 w 7193757"/>
                <a:gd name="connsiteY38" fmla="*/ 38004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4997609 w 7193757"/>
                <a:gd name="connsiteY38" fmla="*/ 380048 h 1819593"/>
                <a:gd name="connsiteX39" fmla="*/ 5015389 w 7193757"/>
                <a:gd name="connsiteY39" fmla="*/ 8604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15389 w 7193757"/>
                <a:gd name="connsiteY39" fmla="*/ 35560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233522 w 7193757"/>
                <a:gd name="connsiteY43" fmla="*/ 15941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62341 h 2062341"/>
                <a:gd name="connsiteX1" fmla="*/ 66199 w 7193757"/>
                <a:gd name="connsiteY1" fmla="*/ 1893431 h 2062341"/>
                <a:gd name="connsiteX2" fmla="*/ 0 w 7193757"/>
                <a:gd name="connsiteY2" fmla="*/ 1760081 h 2062341"/>
                <a:gd name="connsiteX3" fmla="*/ 5239 w 7193757"/>
                <a:gd name="connsiteY3" fmla="*/ 1680071 h 2062341"/>
                <a:gd name="connsiteX4" fmla="*/ 34767 w 7193757"/>
                <a:gd name="connsiteY4" fmla="*/ 1610063 h 2062341"/>
                <a:gd name="connsiteX5" fmla="*/ 111919 w 7193757"/>
                <a:gd name="connsiteY5" fmla="*/ 1527671 h 2062341"/>
                <a:gd name="connsiteX6" fmla="*/ 291942 w 7193757"/>
                <a:gd name="connsiteY6" fmla="*/ 1357173 h 2062341"/>
                <a:gd name="connsiteX7" fmla="*/ 477679 w 7193757"/>
                <a:gd name="connsiteY7" fmla="*/ 1207631 h 2062341"/>
                <a:gd name="connsiteX8" fmla="*/ 646748 w 7193757"/>
                <a:gd name="connsiteY8" fmla="*/ 1249541 h 2062341"/>
                <a:gd name="connsiteX9" fmla="*/ 851059 w 7193757"/>
                <a:gd name="connsiteY9" fmla="*/ 1260971 h 2062341"/>
                <a:gd name="connsiteX10" fmla="*/ 964406 w 7193757"/>
                <a:gd name="connsiteY10" fmla="*/ 1262876 h 2062341"/>
                <a:gd name="connsiteX11" fmla="*/ 1125379 w 7193757"/>
                <a:gd name="connsiteY11" fmla="*/ 1321931 h 2062341"/>
                <a:gd name="connsiteX12" fmla="*/ 1201579 w 7193757"/>
                <a:gd name="connsiteY12" fmla="*/ 1337171 h 2062341"/>
                <a:gd name="connsiteX13" fmla="*/ 1247299 w 7193757"/>
                <a:gd name="connsiteY13" fmla="*/ 1299071 h 2062341"/>
                <a:gd name="connsiteX14" fmla="*/ 1308259 w 7193757"/>
                <a:gd name="connsiteY14" fmla="*/ 1184771 h 2062341"/>
                <a:gd name="connsiteX15" fmla="*/ 1544479 w 7193757"/>
                <a:gd name="connsiteY15" fmla="*/ 1192391 h 2062341"/>
                <a:gd name="connsiteX16" fmla="*/ 1628299 w 7193757"/>
                <a:gd name="connsiteY16" fmla="*/ 1177151 h 2062341"/>
                <a:gd name="connsiteX17" fmla="*/ 1689259 w 7193757"/>
                <a:gd name="connsiteY17" fmla="*/ 1123811 h 2062341"/>
                <a:gd name="connsiteX18" fmla="*/ 1757839 w 7193757"/>
                <a:gd name="connsiteY18" fmla="*/ 1123811 h 2062341"/>
                <a:gd name="connsiteX19" fmla="*/ 1884635 w 7193757"/>
                <a:gd name="connsiteY19" fmla="*/ 1215556 h 2062341"/>
                <a:gd name="connsiteX20" fmla="*/ 2180292 w 7193757"/>
                <a:gd name="connsiteY20" fmla="*/ 1215556 h 2062341"/>
                <a:gd name="connsiteX21" fmla="*/ 2361724 w 7193757"/>
                <a:gd name="connsiteY21" fmla="*/ 1194296 h 2062341"/>
                <a:gd name="connsiteX22" fmla="*/ 2458244 w 7193757"/>
                <a:gd name="connsiteY22" fmla="*/ 1248906 h 2062341"/>
                <a:gd name="connsiteX23" fmla="*/ 2732247 w 7193757"/>
                <a:gd name="connsiteY23" fmla="*/ 1322884 h 2062341"/>
                <a:gd name="connsiteX24" fmla="*/ 2946559 w 7193757"/>
                <a:gd name="connsiteY24" fmla="*/ 1268591 h 2062341"/>
                <a:gd name="connsiteX25" fmla="*/ 3064669 w 7193757"/>
                <a:gd name="connsiteY25" fmla="*/ 1310501 h 2062341"/>
                <a:gd name="connsiteX26" fmla="*/ 3194209 w 7193757"/>
                <a:gd name="connsiteY26" fmla="*/ 1013321 h 2062341"/>
                <a:gd name="connsiteX27" fmla="*/ 3346609 w 7193757"/>
                <a:gd name="connsiteY27" fmla="*/ 1001891 h 2062341"/>
                <a:gd name="connsiteX28" fmla="*/ 3491389 w 7193757"/>
                <a:gd name="connsiteY28" fmla="*/ 946170 h 2062341"/>
                <a:gd name="connsiteX29" fmla="*/ 3882867 w 7193757"/>
                <a:gd name="connsiteY29" fmla="*/ 944741 h 2062341"/>
                <a:gd name="connsiteX30" fmla="*/ 4066699 w 7193757"/>
                <a:gd name="connsiteY30" fmla="*/ 855841 h 2062341"/>
                <a:gd name="connsiteX31" fmla="*/ 4304824 w 7193757"/>
                <a:gd name="connsiteY31" fmla="*/ 835521 h 2062341"/>
                <a:gd name="connsiteX32" fmla="*/ 4466749 w 7193757"/>
                <a:gd name="connsiteY32" fmla="*/ 817106 h 2062341"/>
                <a:gd name="connsiteX33" fmla="*/ 4640104 w 7193757"/>
                <a:gd name="connsiteY33" fmla="*/ 905371 h 2062341"/>
                <a:gd name="connsiteX34" fmla="*/ 4775359 w 7193757"/>
                <a:gd name="connsiteY34" fmla="*/ 979031 h 2062341"/>
                <a:gd name="connsiteX35" fmla="*/ 4836319 w 7193757"/>
                <a:gd name="connsiteY35" fmla="*/ 986651 h 2062341"/>
                <a:gd name="connsiteX36" fmla="*/ 4912519 w 7193757"/>
                <a:gd name="connsiteY36" fmla="*/ 864731 h 2062341"/>
                <a:gd name="connsiteX37" fmla="*/ 4959509 w 7193757"/>
                <a:gd name="connsiteY37" fmla="*/ 728841 h 2062341"/>
                <a:gd name="connsiteX38" fmla="*/ 4997609 w 7193757"/>
                <a:gd name="connsiteY38" fmla="*/ 622796 h 2062341"/>
                <a:gd name="connsiteX39" fmla="*/ 5003959 w 7193757"/>
                <a:gd name="connsiteY39" fmla="*/ 324981 h 2062341"/>
                <a:gd name="connsiteX40" fmla="*/ 5423957 w 7193757"/>
                <a:gd name="connsiteY40" fmla="*/ 83223 h 2062341"/>
                <a:gd name="connsiteX41" fmla="*/ 5804059 w 7193757"/>
                <a:gd name="connsiteY41" fmla="*/ 3671 h 2062341"/>
                <a:gd name="connsiteX42" fmla="*/ 5990114 w 7193757"/>
                <a:gd name="connsiteY42" fmla="*/ 48121 h 2062341"/>
                <a:gd name="connsiteX43" fmla="*/ 6233522 w 7193757"/>
                <a:gd name="connsiteY43" fmla="*/ 132601 h 2062341"/>
                <a:gd name="connsiteX44" fmla="*/ 6386989 w 7193757"/>
                <a:gd name="connsiteY44" fmla="*/ 140831 h 2062341"/>
                <a:gd name="connsiteX45" fmla="*/ 6415564 w 7193757"/>
                <a:gd name="connsiteY45" fmla="*/ 238938 h 2062341"/>
                <a:gd name="connsiteX46" fmla="*/ 6489859 w 7193757"/>
                <a:gd name="connsiteY46" fmla="*/ 270371 h 2062341"/>
                <a:gd name="connsiteX47" fmla="*/ 6520339 w 7193757"/>
                <a:gd name="connsiteY47" fmla="*/ 354191 h 2062341"/>
                <a:gd name="connsiteX48" fmla="*/ 6549866 w 7193757"/>
                <a:gd name="connsiteY48" fmla="*/ 421818 h 2062341"/>
                <a:gd name="connsiteX49" fmla="*/ 6612732 w 7193757"/>
                <a:gd name="connsiteY49" fmla="*/ 468491 h 2062341"/>
                <a:gd name="connsiteX50" fmla="*/ 6695599 w 7193757"/>
                <a:gd name="connsiteY50" fmla="*/ 476111 h 2062341"/>
                <a:gd name="connsiteX51" fmla="*/ 6817823 w 7193757"/>
                <a:gd name="connsiteY51" fmla="*/ 599250 h 2062341"/>
                <a:gd name="connsiteX52" fmla="*/ 7000399 w 7193757"/>
                <a:gd name="connsiteY52" fmla="*/ 636131 h 2062341"/>
                <a:gd name="connsiteX53" fmla="*/ 7193757 w 7193757"/>
                <a:gd name="connsiteY53" fmla="*/ 767576 h 2062341"/>
                <a:gd name="connsiteX0" fmla="*/ 82709 w 7193757"/>
                <a:gd name="connsiteY0" fmla="*/ 2019034 h 2019034"/>
                <a:gd name="connsiteX1" fmla="*/ 66199 w 7193757"/>
                <a:gd name="connsiteY1" fmla="*/ 1850124 h 2019034"/>
                <a:gd name="connsiteX2" fmla="*/ 0 w 7193757"/>
                <a:gd name="connsiteY2" fmla="*/ 1716774 h 2019034"/>
                <a:gd name="connsiteX3" fmla="*/ 5239 w 7193757"/>
                <a:gd name="connsiteY3" fmla="*/ 1636764 h 2019034"/>
                <a:gd name="connsiteX4" fmla="*/ 34767 w 7193757"/>
                <a:gd name="connsiteY4" fmla="*/ 1566756 h 2019034"/>
                <a:gd name="connsiteX5" fmla="*/ 111919 w 7193757"/>
                <a:gd name="connsiteY5" fmla="*/ 1484364 h 2019034"/>
                <a:gd name="connsiteX6" fmla="*/ 291942 w 7193757"/>
                <a:gd name="connsiteY6" fmla="*/ 1313866 h 2019034"/>
                <a:gd name="connsiteX7" fmla="*/ 477679 w 7193757"/>
                <a:gd name="connsiteY7" fmla="*/ 1164324 h 2019034"/>
                <a:gd name="connsiteX8" fmla="*/ 646748 w 7193757"/>
                <a:gd name="connsiteY8" fmla="*/ 1206234 h 2019034"/>
                <a:gd name="connsiteX9" fmla="*/ 851059 w 7193757"/>
                <a:gd name="connsiteY9" fmla="*/ 1217664 h 2019034"/>
                <a:gd name="connsiteX10" fmla="*/ 964406 w 7193757"/>
                <a:gd name="connsiteY10" fmla="*/ 1219569 h 2019034"/>
                <a:gd name="connsiteX11" fmla="*/ 1125379 w 7193757"/>
                <a:gd name="connsiteY11" fmla="*/ 1278624 h 2019034"/>
                <a:gd name="connsiteX12" fmla="*/ 1201579 w 7193757"/>
                <a:gd name="connsiteY12" fmla="*/ 1293864 h 2019034"/>
                <a:gd name="connsiteX13" fmla="*/ 1247299 w 7193757"/>
                <a:gd name="connsiteY13" fmla="*/ 1255764 h 2019034"/>
                <a:gd name="connsiteX14" fmla="*/ 1308259 w 7193757"/>
                <a:gd name="connsiteY14" fmla="*/ 1141464 h 2019034"/>
                <a:gd name="connsiteX15" fmla="*/ 1544479 w 7193757"/>
                <a:gd name="connsiteY15" fmla="*/ 1149084 h 2019034"/>
                <a:gd name="connsiteX16" fmla="*/ 1628299 w 7193757"/>
                <a:gd name="connsiteY16" fmla="*/ 1133844 h 2019034"/>
                <a:gd name="connsiteX17" fmla="*/ 1689259 w 7193757"/>
                <a:gd name="connsiteY17" fmla="*/ 1080504 h 2019034"/>
                <a:gd name="connsiteX18" fmla="*/ 1757839 w 7193757"/>
                <a:gd name="connsiteY18" fmla="*/ 1080504 h 2019034"/>
                <a:gd name="connsiteX19" fmla="*/ 1884635 w 7193757"/>
                <a:gd name="connsiteY19" fmla="*/ 1172249 h 2019034"/>
                <a:gd name="connsiteX20" fmla="*/ 2180292 w 7193757"/>
                <a:gd name="connsiteY20" fmla="*/ 1172249 h 2019034"/>
                <a:gd name="connsiteX21" fmla="*/ 2361724 w 7193757"/>
                <a:gd name="connsiteY21" fmla="*/ 1150989 h 2019034"/>
                <a:gd name="connsiteX22" fmla="*/ 2458244 w 7193757"/>
                <a:gd name="connsiteY22" fmla="*/ 1205599 h 2019034"/>
                <a:gd name="connsiteX23" fmla="*/ 2732247 w 7193757"/>
                <a:gd name="connsiteY23" fmla="*/ 1279577 h 2019034"/>
                <a:gd name="connsiteX24" fmla="*/ 2946559 w 7193757"/>
                <a:gd name="connsiteY24" fmla="*/ 1225284 h 2019034"/>
                <a:gd name="connsiteX25" fmla="*/ 3064669 w 7193757"/>
                <a:gd name="connsiteY25" fmla="*/ 1267194 h 2019034"/>
                <a:gd name="connsiteX26" fmla="*/ 3194209 w 7193757"/>
                <a:gd name="connsiteY26" fmla="*/ 970014 h 2019034"/>
                <a:gd name="connsiteX27" fmla="*/ 3346609 w 7193757"/>
                <a:gd name="connsiteY27" fmla="*/ 958584 h 2019034"/>
                <a:gd name="connsiteX28" fmla="*/ 3491389 w 7193757"/>
                <a:gd name="connsiteY28" fmla="*/ 902863 h 2019034"/>
                <a:gd name="connsiteX29" fmla="*/ 3882867 w 7193757"/>
                <a:gd name="connsiteY29" fmla="*/ 901434 h 2019034"/>
                <a:gd name="connsiteX30" fmla="*/ 4066699 w 7193757"/>
                <a:gd name="connsiteY30" fmla="*/ 812534 h 2019034"/>
                <a:gd name="connsiteX31" fmla="*/ 4304824 w 7193757"/>
                <a:gd name="connsiteY31" fmla="*/ 792214 h 2019034"/>
                <a:gd name="connsiteX32" fmla="*/ 4466749 w 7193757"/>
                <a:gd name="connsiteY32" fmla="*/ 773799 h 2019034"/>
                <a:gd name="connsiteX33" fmla="*/ 4640104 w 7193757"/>
                <a:gd name="connsiteY33" fmla="*/ 862064 h 2019034"/>
                <a:gd name="connsiteX34" fmla="*/ 4775359 w 7193757"/>
                <a:gd name="connsiteY34" fmla="*/ 935724 h 2019034"/>
                <a:gd name="connsiteX35" fmla="*/ 4836319 w 7193757"/>
                <a:gd name="connsiteY35" fmla="*/ 943344 h 2019034"/>
                <a:gd name="connsiteX36" fmla="*/ 4912519 w 7193757"/>
                <a:gd name="connsiteY36" fmla="*/ 821424 h 2019034"/>
                <a:gd name="connsiteX37" fmla="*/ 4959509 w 7193757"/>
                <a:gd name="connsiteY37" fmla="*/ 685534 h 2019034"/>
                <a:gd name="connsiteX38" fmla="*/ 4997609 w 7193757"/>
                <a:gd name="connsiteY38" fmla="*/ 579489 h 2019034"/>
                <a:gd name="connsiteX39" fmla="*/ 5003959 w 7193757"/>
                <a:gd name="connsiteY39" fmla="*/ 281674 h 2019034"/>
                <a:gd name="connsiteX40" fmla="*/ 5423957 w 7193757"/>
                <a:gd name="connsiteY40" fmla="*/ 39916 h 2019034"/>
                <a:gd name="connsiteX41" fmla="*/ 5990114 w 7193757"/>
                <a:gd name="connsiteY41" fmla="*/ 4814 h 2019034"/>
                <a:gd name="connsiteX42" fmla="*/ 6233522 w 7193757"/>
                <a:gd name="connsiteY42" fmla="*/ 89294 h 2019034"/>
                <a:gd name="connsiteX43" fmla="*/ 6386989 w 7193757"/>
                <a:gd name="connsiteY43" fmla="*/ 97524 h 2019034"/>
                <a:gd name="connsiteX44" fmla="*/ 6415564 w 7193757"/>
                <a:gd name="connsiteY44" fmla="*/ 195631 h 2019034"/>
                <a:gd name="connsiteX45" fmla="*/ 6489859 w 7193757"/>
                <a:gd name="connsiteY45" fmla="*/ 227064 h 2019034"/>
                <a:gd name="connsiteX46" fmla="*/ 6520339 w 7193757"/>
                <a:gd name="connsiteY46" fmla="*/ 310884 h 2019034"/>
                <a:gd name="connsiteX47" fmla="*/ 6549866 w 7193757"/>
                <a:gd name="connsiteY47" fmla="*/ 378511 h 2019034"/>
                <a:gd name="connsiteX48" fmla="*/ 6612732 w 7193757"/>
                <a:gd name="connsiteY48" fmla="*/ 425184 h 2019034"/>
                <a:gd name="connsiteX49" fmla="*/ 6695599 w 7193757"/>
                <a:gd name="connsiteY49" fmla="*/ 432804 h 2019034"/>
                <a:gd name="connsiteX50" fmla="*/ 6817823 w 7193757"/>
                <a:gd name="connsiteY50" fmla="*/ 555943 h 2019034"/>
                <a:gd name="connsiteX51" fmla="*/ 7000399 w 7193757"/>
                <a:gd name="connsiteY51" fmla="*/ 592824 h 2019034"/>
                <a:gd name="connsiteX52" fmla="*/ 7193757 w 7193757"/>
                <a:gd name="connsiteY52" fmla="*/ 724269 h 2019034"/>
                <a:gd name="connsiteX0" fmla="*/ 82709 w 7193757"/>
                <a:gd name="connsiteY0" fmla="*/ 2019034 h 2019034"/>
                <a:gd name="connsiteX1" fmla="*/ 66199 w 7193757"/>
                <a:gd name="connsiteY1" fmla="*/ 1850124 h 2019034"/>
                <a:gd name="connsiteX2" fmla="*/ 0 w 7193757"/>
                <a:gd name="connsiteY2" fmla="*/ 1716774 h 2019034"/>
                <a:gd name="connsiteX3" fmla="*/ 5239 w 7193757"/>
                <a:gd name="connsiteY3" fmla="*/ 1636764 h 2019034"/>
                <a:gd name="connsiteX4" fmla="*/ 34767 w 7193757"/>
                <a:gd name="connsiteY4" fmla="*/ 1566756 h 2019034"/>
                <a:gd name="connsiteX5" fmla="*/ 111919 w 7193757"/>
                <a:gd name="connsiteY5" fmla="*/ 1484364 h 2019034"/>
                <a:gd name="connsiteX6" fmla="*/ 291942 w 7193757"/>
                <a:gd name="connsiteY6" fmla="*/ 1313866 h 2019034"/>
                <a:gd name="connsiteX7" fmla="*/ 477679 w 7193757"/>
                <a:gd name="connsiteY7" fmla="*/ 1164324 h 2019034"/>
                <a:gd name="connsiteX8" fmla="*/ 646748 w 7193757"/>
                <a:gd name="connsiteY8" fmla="*/ 1206234 h 2019034"/>
                <a:gd name="connsiteX9" fmla="*/ 851059 w 7193757"/>
                <a:gd name="connsiteY9" fmla="*/ 1217664 h 2019034"/>
                <a:gd name="connsiteX10" fmla="*/ 964406 w 7193757"/>
                <a:gd name="connsiteY10" fmla="*/ 1219569 h 2019034"/>
                <a:gd name="connsiteX11" fmla="*/ 1125379 w 7193757"/>
                <a:gd name="connsiteY11" fmla="*/ 1278624 h 2019034"/>
                <a:gd name="connsiteX12" fmla="*/ 1201579 w 7193757"/>
                <a:gd name="connsiteY12" fmla="*/ 1293864 h 2019034"/>
                <a:gd name="connsiteX13" fmla="*/ 1247299 w 7193757"/>
                <a:gd name="connsiteY13" fmla="*/ 1255764 h 2019034"/>
                <a:gd name="connsiteX14" fmla="*/ 1308259 w 7193757"/>
                <a:gd name="connsiteY14" fmla="*/ 1141464 h 2019034"/>
                <a:gd name="connsiteX15" fmla="*/ 1544479 w 7193757"/>
                <a:gd name="connsiteY15" fmla="*/ 1149084 h 2019034"/>
                <a:gd name="connsiteX16" fmla="*/ 1628299 w 7193757"/>
                <a:gd name="connsiteY16" fmla="*/ 1133844 h 2019034"/>
                <a:gd name="connsiteX17" fmla="*/ 1689259 w 7193757"/>
                <a:gd name="connsiteY17" fmla="*/ 1080504 h 2019034"/>
                <a:gd name="connsiteX18" fmla="*/ 1757839 w 7193757"/>
                <a:gd name="connsiteY18" fmla="*/ 1080504 h 2019034"/>
                <a:gd name="connsiteX19" fmla="*/ 1884635 w 7193757"/>
                <a:gd name="connsiteY19" fmla="*/ 1172249 h 2019034"/>
                <a:gd name="connsiteX20" fmla="*/ 2180292 w 7193757"/>
                <a:gd name="connsiteY20" fmla="*/ 1172249 h 2019034"/>
                <a:gd name="connsiteX21" fmla="*/ 2361724 w 7193757"/>
                <a:gd name="connsiteY21" fmla="*/ 1150989 h 2019034"/>
                <a:gd name="connsiteX22" fmla="*/ 2458244 w 7193757"/>
                <a:gd name="connsiteY22" fmla="*/ 1205599 h 2019034"/>
                <a:gd name="connsiteX23" fmla="*/ 2732247 w 7193757"/>
                <a:gd name="connsiteY23" fmla="*/ 1279577 h 2019034"/>
                <a:gd name="connsiteX24" fmla="*/ 2946559 w 7193757"/>
                <a:gd name="connsiteY24" fmla="*/ 1225284 h 2019034"/>
                <a:gd name="connsiteX25" fmla="*/ 3064669 w 7193757"/>
                <a:gd name="connsiteY25" fmla="*/ 1267194 h 2019034"/>
                <a:gd name="connsiteX26" fmla="*/ 3194209 w 7193757"/>
                <a:gd name="connsiteY26" fmla="*/ 970014 h 2019034"/>
                <a:gd name="connsiteX27" fmla="*/ 3346609 w 7193757"/>
                <a:gd name="connsiteY27" fmla="*/ 958584 h 2019034"/>
                <a:gd name="connsiteX28" fmla="*/ 3491389 w 7193757"/>
                <a:gd name="connsiteY28" fmla="*/ 902863 h 2019034"/>
                <a:gd name="connsiteX29" fmla="*/ 3882867 w 7193757"/>
                <a:gd name="connsiteY29" fmla="*/ 901434 h 2019034"/>
                <a:gd name="connsiteX30" fmla="*/ 4066699 w 7193757"/>
                <a:gd name="connsiteY30" fmla="*/ 812534 h 2019034"/>
                <a:gd name="connsiteX31" fmla="*/ 4304824 w 7193757"/>
                <a:gd name="connsiteY31" fmla="*/ 792214 h 2019034"/>
                <a:gd name="connsiteX32" fmla="*/ 4466749 w 7193757"/>
                <a:gd name="connsiteY32" fmla="*/ 773799 h 2019034"/>
                <a:gd name="connsiteX33" fmla="*/ 4640104 w 7193757"/>
                <a:gd name="connsiteY33" fmla="*/ 862064 h 2019034"/>
                <a:gd name="connsiteX34" fmla="*/ 4775359 w 7193757"/>
                <a:gd name="connsiteY34" fmla="*/ 935724 h 2019034"/>
                <a:gd name="connsiteX35" fmla="*/ 4836319 w 7193757"/>
                <a:gd name="connsiteY35" fmla="*/ 943344 h 2019034"/>
                <a:gd name="connsiteX36" fmla="*/ 4912519 w 7193757"/>
                <a:gd name="connsiteY36" fmla="*/ 821424 h 2019034"/>
                <a:gd name="connsiteX37" fmla="*/ 4959509 w 7193757"/>
                <a:gd name="connsiteY37" fmla="*/ 685534 h 2019034"/>
                <a:gd name="connsiteX38" fmla="*/ 4997609 w 7193757"/>
                <a:gd name="connsiteY38" fmla="*/ 579489 h 2019034"/>
                <a:gd name="connsiteX39" fmla="*/ 5003959 w 7193757"/>
                <a:gd name="connsiteY39" fmla="*/ 281674 h 2019034"/>
                <a:gd name="connsiteX40" fmla="*/ 5075329 w 7193757"/>
                <a:gd name="connsiteY40" fmla="*/ 203751 h 2019034"/>
                <a:gd name="connsiteX41" fmla="*/ 5423957 w 7193757"/>
                <a:gd name="connsiteY41" fmla="*/ 39916 h 2019034"/>
                <a:gd name="connsiteX42" fmla="*/ 5990114 w 7193757"/>
                <a:gd name="connsiteY42" fmla="*/ 4814 h 2019034"/>
                <a:gd name="connsiteX43" fmla="*/ 6233522 w 7193757"/>
                <a:gd name="connsiteY43" fmla="*/ 89294 h 2019034"/>
                <a:gd name="connsiteX44" fmla="*/ 6386989 w 7193757"/>
                <a:gd name="connsiteY44" fmla="*/ 97524 h 2019034"/>
                <a:gd name="connsiteX45" fmla="*/ 6415564 w 7193757"/>
                <a:gd name="connsiteY45" fmla="*/ 195631 h 2019034"/>
                <a:gd name="connsiteX46" fmla="*/ 6489859 w 7193757"/>
                <a:gd name="connsiteY46" fmla="*/ 227064 h 2019034"/>
                <a:gd name="connsiteX47" fmla="*/ 6520339 w 7193757"/>
                <a:gd name="connsiteY47" fmla="*/ 310884 h 2019034"/>
                <a:gd name="connsiteX48" fmla="*/ 6549866 w 7193757"/>
                <a:gd name="connsiteY48" fmla="*/ 378511 h 2019034"/>
                <a:gd name="connsiteX49" fmla="*/ 6612732 w 7193757"/>
                <a:gd name="connsiteY49" fmla="*/ 425184 h 2019034"/>
                <a:gd name="connsiteX50" fmla="*/ 6695599 w 7193757"/>
                <a:gd name="connsiteY50" fmla="*/ 432804 h 2019034"/>
                <a:gd name="connsiteX51" fmla="*/ 6817823 w 7193757"/>
                <a:gd name="connsiteY51" fmla="*/ 555943 h 2019034"/>
                <a:gd name="connsiteX52" fmla="*/ 7000399 w 7193757"/>
                <a:gd name="connsiteY52" fmla="*/ 592824 h 2019034"/>
                <a:gd name="connsiteX53" fmla="*/ 7193757 w 7193757"/>
                <a:gd name="connsiteY53" fmla="*/ 724269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346609 w 7371928"/>
                <a:gd name="connsiteY27" fmla="*/ 958584 h 2019034"/>
                <a:gd name="connsiteX28" fmla="*/ 3491389 w 7371928"/>
                <a:gd name="connsiteY28" fmla="*/ 902863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346609 w 7371928"/>
                <a:gd name="connsiteY27" fmla="*/ 95858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556596 w 7371928"/>
                <a:gd name="connsiteY27" fmla="*/ 103625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397833 w 7371928"/>
                <a:gd name="connsiteY26" fmla="*/ 1248331 h 2019034"/>
                <a:gd name="connsiteX27" fmla="*/ 3556596 w 7371928"/>
                <a:gd name="connsiteY27" fmla="*/ 103625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56596 w 7371928"/>
                <a:gd name="connsiteY28" fmla="*/ 1036254 h 2019034"/>
                <a:gd name="connsiteX29" fmla="*/ 3637743 w 7371928"/>
                <a:gd name="connsiteY29" fmla="*/ 902864 h 2019034"/>
                <a:gd name="connsiteX30" fmla="*/ 3882867 w 7371928"/>
                <a:gd name="connsiteY30" fmla="*/ 901434 h 2019034"/>
                <a:gd name="connsiteX31" fmla="*/ 4066699 w 7371928"/>
                <a:gd name="connsiteY31" fmla="*/ 812534 h 2019034"/>
                <a:gd name="connsiteX32" fmla="*/ 4304824 w 7371928"/>
                <a:gd name="connsiteY32" fmla="*/ 792214 h 2019034"/>
                <a:gd name="connsiteX33" fmla="*/ 4466749 w 7371928"/>
                <a:gd name="connsiteY33" fmla="*/ 773799 h 2019034"/>
                <a:gd name="connsiteX34" fmla="*/ 4640104 w 7371928"/>
                <a:gd name="connsiteY34" fmla="*/ 862064 h 2019034"/>
                <a:gd name="connsiteX35" fmla="*/ 4775359 w 7371928"/>
                <a:gd name="connsiteY35" fmla="*/ 935724 h 2019034"/>
                <a:gd name="connsiteX36" fmla="*/ 4836319 w 7371928"/>
                <a:gd name="connsiteY36" fmla="*/ 943344 h 2019034"/>
                <a:gd name="connsiteX37" fmla="*/ 4912519 w 7371928"/>
                <a:gd name="connsiteY37" fmla="*/ 821424 h 2019034"/>
                <a:gd name="connsiteX38" fmla="*/ 4959509 w 7371928"/>
                <a:gd name="connsiteY38" fmla="*/ 685534 h 2019034"/>
                <a:gd name="connsiteX39" fmla="*/ 4997609 w 7371928"/>
                <a:gd name="connsiteY39" fmla="*/ 579489 h 2019034"/>
                <a:gd name="connsiteX40" fmla="*/ 5003959 w 7371928"/>
                <a:gd name="connsiteY40" fmla="*/ 281674 h 2019034"/>
                <a:gd name="connsiteX41" fmla="*/ 5075329 w 7371928"/>
                <a:gd name="connsiteY41" fmla="*/ 203751 h 2019034"/>
                <a:gd name="connsiteX42" fmla="*/ 5423957 w 7371928"/>
                <a:gd name="connsiteY42" fmla="*/ 39916 h 2019034"/>
                <a:gd name="connsiteX43" fmla="*/ 5990114 w 7371928"/>
                <a:gd name="connsiteY43" fmla="*/ 4814 h 2019034"/>
                <a:gd name="connsiteX44" fmla="*/ 6233522 w 7371928"/>
                <a:gd name="connsiteY44" fmla="*/ 89294 h 2019034"/>
                <a:gd name="connsiteX45" fmla="*/ 6386989 w 7371928"/>
                <a:gd name="connsiteY45" fmla="*/ 97524 h 2019034"/>
                <a:gd name="connsiteX46" fmla="*/ 6415564 w 7371928"/>
                <a:gd name="connsiteY46" fmla="*/ 195631 h 2019034"/>
                <a:gd name="connsiteX47" fmla="*/ 6489859 w 7371928"/>
                <a:gd name="connsiteY47" fmla="*/ 227064 h 2019034"/>
                <a:gd name="connsiteX48" fmla="*/ 6520339 w 7371928"/>
                <a:gd name="connsiteY48" fmla="*/ 310884 h 2019034"/>
                <a:gd name="connsiteX49" fmla="*/ 6549866 w 7371928"/>
                <a:gd name="connsiteY49" fmla="*/ 378511 h 2019034"/>
                <a:gd name="connsiteX50" fmla="*/ 6612732 w 7371928"/>
                <a:gd name="connsiteY50" fmla="*/ 425184 h 2019034"/>
                <a:gd name="connsiteX51" fmla="*/ 6695599 w 7371928"/>
                <a:gd name="connsiteY51" fmla="*/ 432804 h 2019034"/>
                <a:gd name="connsiteX52" fmla="*/ 6817823 w 7371928"/>
                <a:gd name="connsiteY52" fmla="*/ 555943 h 2019034"/>
                <a:gd name="connsiteX53" fmla="*/ 7000399 w 7371928"/>
                <a:gd name="connsiteY53" fmla="*/ 592824 h 2019034"/>
                <a:gd name="connsiteX54" fmla="*/ 7371928 w 7371928"/>
                <a:gd name="connsiteY54"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1317 w 7371928"/>
                <a:gd name="connsiteY7" fmla="*/ 1183741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1317 w 7371928"/>
                <a:gd name="connsiteY7" fmla="*/ 1183741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20986 w 7371928"/>
                <a:gd name="connsiteY14" fmla="*/ 1160882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0 w 7454664"/>
                <a:gd name="connsiteY0" fmla="*/ 2983432 h 2983432"/>
                <a:gd name="connsiteX1" fmla="*/ 148935 w 7454664"/>
                <a:gd name="connsiteY1" fmla="*/ 1850124 h 2983432"/>
                <a:gd name="connsiteX2" fmla="*/ 82736 w 7454664"/>
                <a:gd name="connsiteY2" fmla="*/ 1716774 h 2983432"/>
                <a:gd name="connsiteX3" fmla="*/ 87975 w 7454664"/>
                <a:gd name="connsiteY3" fmla="*/ 1636764 h 2983432"/>
                <a:gd name="connsiteX4" fmla="*/ 117503 w 7454664"/>
                <a:gd name="connsiteY4" fmla="*/ 1566756 h 2983432"/>
                <a:gd name="connsiteX5" fmla="*/ 194655 w 7454664"/>
                <a:gd name="connsiteY5" fmla="*/ 1484364 h 2983432"/>
                <a:gd name="connsiteX6" fmla="*/ 374678 w 7454664"/>
                <a:gd name="connsiteY6" fmla="*/ 1313866 h 2983432"/>
                <a:gd name="connsiteX7" fmla="*/ 554053 w 7454664"/>
                <a:gd name="connsiteY7" fmla="*/ 1183741 h 2983432"/>
                <a:gd name="connsiteX8" fmla="*/ 729484 w 7454664"/>
                <a:gd name="connsiteY8" fmla="*/ 1206234 h 2983432"/>
                <a:gd name="connsiteX9" fmla="*/ 933795 w 7454664"/>
                <a:gd name="connsiteY9" fmla="*/ 1217664 h 2983432"/>
                <a:gd name="connsiteX10" fmla="*/ 1047142 w 7454664"/>
                <a:gd name="connsiteY10" fmla="*/ 1219569 h 2983432"/>
                <a:gd name="connsiteX11" fmla="*/ 1208115 w 7454664"/>
                <a:gd name="connsiteY11" fmla="*/ 1278624 h 2983432"/>
                <a:gd name="connsiteX12" fmla="*/ 1284315 w 7454664"/>
                <a:gd name="connsiteY12" fmla="*/ 1293864 h 2983432"/>
                <a:gd name="connsiteX13" fmla="*/ 1330035 w 7454664"/>
                <a:gd name="connsiteY13" fmla="*/ 1255764 h 2983432"/>
                <a:gd name="connsiteX14" fmla="*/ 1403722 w 7454664"/>
                <a:gd name="connsiteY14" fmla="*/ 1160882 h 2983432"/>
                <a:gd name="connsiteX15" fmla="*/ 1627215 w 7454664"/>
                <a:gd name="connsiteY15" fmla="*/ 1149084 h 2983432"/>
                <a:gd name="connsiteX16" fmla="*/ 1711035 w 7454664"/>
                <a:gd name="connsiteY16" fmla="*/ 1133844 h 2983432"/>
                <a:gd name="connsiteX17" fmla="*/ 1771995 w 7454664"/>
                <a:gd name="connsiteY17" fmla="*/ 1080504 h 2983432"/>
                <a:gd name="connsiteX18" fmla="*/ 1840575 w 7454664"/>
                <a:gd name="connsiteY18" fmla="*/ 1080504 h 2983432"/>
                <a:gd name="connsiteX19" fmla="*/ 1967371 w 7454664"/>
                <a:gd name="connsiteY19" fmla="*/ 1172249 h 2983432"/>
                <a:gd name="connsiteX20" fmla="*/ 2263028 w 7454664"/>
                <a:gd name="connsiteY20" fmla="*/ 1172249 h 2983432"/>
                <a:gd name="connsiteX21" fmla="*/ 2444460 w 7454664"/>
                <a:gd name="connsiteY21" fmla="*/ 1150989 h 2983432"/>
                <a:gd name="connsiteX22" fmla="*/ 2521891 w 7454664"/>
                <a:gd name="connsiteY22" fmla="*/ 1069676 h 2983432"/>
                <a:gd name="connsiteX23" fmla="*/ 2827710 w 7454664"/>
                <a:gd name="connsiteY23" fmla="*/ 1163074 h 2983432"/>
                <a:gd name="connsiteX24" fmla="*/ 3029295 w 7454664"/>
                <a:gd name="connsiteY24" fmla="*/ 1225284 h 2983432"/>
                <a:gd name="connsiteX25" fmla="*/ 3147405 w 7454664"/>
                <a:gd name="connsiteY25" fmla="*/ 1267194 h 2983432"/>
                <a:gd name="connsiteX26" fmla="*/ 3306352 w 7454664"/>
                <a:gd name="connsiteY26" fmla="*/ 1232874 h 2983432"/>
                <a:gd name="connsiteX27" fmla="*/ 3480569 w 7454664"/>
                <a:gd name="connsiteY27" fmla="*/ 1248331 h 2983432"/>
                <a:gd name="connsiteX28" fmla="*/ 3630879 w 7454664"/>
                <a:gd name="connsiteY28" fmla="*/ 1155205 h 2983432"/>
                <a:gd name="connsiteX29" fmla="*/ 3639332 w 7454664"/>
                <a:gd name="connsiteY29" fmla="*/ 1036254 h 2983432"/>
                <a:gd name="connsiteX30" fmla="*/ 3720479 w 7454664"/>
                <a:gd name="connsiteY30" fmla="*/ 902864 h 2983432"/>
                <a:gd name="connsiteX31" fmla="*/ 3965603 w 7454664"/>
                <a:gd name="connsiteY31" fmla="*/ 901434 h 2983432"/>
                <a:gd name="connsiteX32" fmla="*/ 4149435 w 7454664"/>
                <a:gd name="connsiteY32" fmla="*/ 812534 h 2983432"/>
                <a:gd name="connsiteX33" fmla="*/ 4387560 w 7454664"/>
                <a:gd name="connsiteY33" fmla="*/ 792214 h 2983432"/>
                <a:gd name="connsiteX34" fmla="*/ 4549485 w 7454664"/>
                <a:gd name="connsiteY34" fmla="*/ 773799 h 2983432"/>
                <a:gd name="connsiteX35" fmla="*/ 4722840 w 7454664"/>
                <a:gd name="connsiteY35" fmla="*/ 862064 h 2983432"/>
                <a:gd name="connsiteX36" fmla="*/ 4858095 w 7454664"/>
                <a:gd name="connsiteY36" fmla="*/ 935724 h 2983432"/>
                <a:gd name="connsiteX37" fmla="*/ 4919055 w 7454664"/>
                <a:gd name="connsiteY37" fmla="*/ 943344 h 2983432"/>
                <a:gd name="connsiteX38" fmla="*/ 4995255 w 7454664"/>
                <a:gd name="connsiteY38" fmla="*/ 821424 h 2983432"/>
                <a:gd name="connsiteX39" fmla="*/ 5042245 w 7454664"/>
                <a:gd name="connsiteY39" fmla="*/ 685534 h 2983432"/>
                <a:gd name="connsiteX40" fmla="*/ 5080345 w 7454664"/>
                <a:gd name="connsiteY40" fmla="*/ 579489 h 2983432"/>
                <a:gd name="connsiteX41" fmla="*/ 5086695 w 7454664"/>
                <a:gd name="connsiteY41" fmla="*/ 281674 h 2983432"/>
                <a:gd name="connsiteX42" fmla="*/ 5158065 w 7454664"/>
                <a:gd name="connsiteY42" fmla="*/ 203751 h 2983432"/>
                <a:gd name="connsiteX43" fmla="*/ 5506693 w 7454664"/>
                <a:gd name="connsiteY43" fmla="*/ 39916 h 2983432"/>
                <a:gd name="connsiteX44" fmla="*/ 6072850 w 7454664"/>
                <a:gd name="connsiteY44" fmla="*/ 4814 h 2983432"/>
                <a:gd name="connsiteX45" fmla="*/ 6316258 w 7454664"/>
                <a:gd name="connsiteY45" fmla="*/ 89294 h 2983432"/>
                <a:gd name="connsiteX46" fmla="*/ 6469725 w 7454664"/>
                <a:gd name="connsiteY46" fmla="*/ 97524 h 2983432"/>
                <a:gd name="connsiteX47" fmla="*/ 6498300 w 7454664"/>
                <a:gd name="connsiteY47" fmla="*/ 195631 h 2983432"/>
                <a:gd name="connsiteX48" fmla="*/ 6572595 w 7454664"/>
                <a:gd name="connsiteY48" fmla="*/ 227064 h 2983432"/>
                <a:gd name="connsiteX49" fmla="*/ 6603075 w 7454664"/>
                <a:gd name="connsiteY49" fmla="*/ 310884 h 2983432"/>
                <a:gd name="connsiteX50" fmla="*/ 6632602 w 7454664"/>
                <a:gd name="connsiteY50" fmla="*/ 378511 h 2983432"/>
                <a:gd name="connsiteX51" fmla="*/ 6695468 w 7454664"/>
                <a:gd name="connsiteY51" fmla="*/ 425184 h 2983432"/>
                <a:gd name="connsiteX52" fmla="*/ 6778335 w 7454664"/>
                <a:gd name="connsiteY52" fmla="*/ 432804 h 2983432"/>
                <a:gd name="connsiteX53" fmla="*/ 6900559 w 7454664"/>
                <a:gd name="connsiteY53" fmla="*/ 555943 h 2983432"/>
                <a:gd name="connsiteX54" fmla="*/ 7083135 w 7454664"/>
                <a:gd name="connsiteY54" fmla="*/ 592824 h 2983432"/>
                <a:gd name="connsiteX55" fmla="*/ 7454664 w 7454664"/>
                <a:gd name="connsiteY55" fmla="*/ 847246 h 2983432"/>
                <a:gd name="connsiteX0" fmla="*/ 0 w 7454664"/>
                <a:gd name="connsiteY0" fmla="*/ 2983432 h 2983432"/>
                <a:gd name="connsiteX1" fmla="*/ 162900 w 7454664"/>
                <a:gd name="connsiteY1" fmla="*/ 2074293 h 2983432"/>
                <a:gd name="connsiteX2" fmla="*/ 148935 w 7454664"/>
                <a:gd name="connsiteY2" fmla="*/ 1850124 h 2983432"/>
                <a:gd name="connsiteX3" fmla="*/ 82736 w 7454664"/>
                <a:gd name="connsiteY3" fmla="*/ 1716774 h 2983432"/>
                <a:gd name="connsiteX4" fmla="*/ 87975 w 7454664"/>
                <a:gd name="connsiteY4" fmla="*/ 1636764 h 2983432"/>
                <a:gd name="connsiteX5" fmla="*/ 117503 w 7454664"/>
                <a:gd name="connsiteY5" fmla="*/ 1566756 h 2983432"/>
                <a:gd name="connsiteX6" fmla="*/ 194655 w 7454664"/>
                <a:gd name="connsiteY6" fmla="*/ 1484364 h 2983432"/>
                <a:gd name="connsiteX7" fmla="*/ 374678 w 7454664"/>
                <a:gd name="connsiteY7" fmla="*/ 1313866 h 2983432"/>
                <a:gd name="connsiteX8" fmla="*/ 554053 w 7454664"/>
                <a:gd name="connsiteY8" fmla="*/ 1183741 h 2983432"/>
                <a:gd name="connsiteX9" fmla="*/ 729484 w 7454664"/>
                <a:gd name="connsiteY9" fmla="*/ 1206234 h 2983432"/>
                <a:gd name="connsiteX10" fmla="*/ 933795 w 7454664"/>
                <a:gd name="connsiteY10" fmla="*/ 1217664 h 2983432"/>
                <a:gd name="connsiteX11" fmla="*/ 1047142 w 7454664"/>
                <a:gd name="connsiteY11" fmla="*/ 1219569 h 2983432"/>
                <a:gd name="connsiteX12" fmla="*/ 1208115 w 7454664"/>
                <a:gd name="connsiteY12" fmla="*/ 1278624 h 2983432"/>
                <a:gd name="connsiteX13" fmla="*/ 1284315 w 7454664"/>
                <a:gd name="connsiteY13" fmla="*/ 1293864 h 2983432"/>
                <a:gd name="connsiteX14" fmla="*/ 1330035 w 7454664"/>
                <a:gd name="connsiteY14" fmla="*/ 1255764 h 2983432"/>
                <a:gd name="connsiteX15" fmla="*/ 1403722 w 7454664"/>
                <a:gd name="connsiteY15" fmla="*/ 1160882 h 2983432"/>
                <a:gd name="connsiteX16" fmla="*/ 1627215 w 7454664"/>
                <a:gd name="connsiteY16" fmla="*/ 1149084 h 2983432"/>
                <a:gd name="connsiteX17" fmla="*/ 1711035 w 7454664"/>
                <a:gd name="connsiteY17" fmla="*/ 1133844 h 2983432"/>
                <a:gd name="connsiteX18" fmla="*/ 1771995 w 7454664"/>
                <a:gd name="connsiteY18" fmla="*/ 1080504 h 2983432"/>
                <a:gd name="connsiteX19" fmla="*/ 1840575 w 7454664"/>
                <a:gd name="connsiteY19" fmla="*/ 1080504 h 2983432"/>
                <a:gd name="connsiteX20" fmla="*/ 1967371 w 7454664"/>
                <a:gd name="connsiteY20" fmla="*/ 1172249 h 2983432"/>
                <a:gd name="connsiteX21" fmla="*/ 2263028 w 7454664"/>
                <a:gd name="connsiteY21" fmla="*/ 1172249 h 2983432"/>
                <a:gd name="connsiteX22" fmla="*/ 2444460 w 7454664"/>
                <a:gd name="connsiteY22" fmla="*/ 1150989 h 2983432"/>
                <a:gd name="connsiteX23" fmla="*/ 2521891 w 7454664"/>
                <a:gd name="connsiteY23" fmla="*/ 1069676 h 2983432"/>
                <a:gd name="connsiteX24" fmla="*/ 2827710 w 7454664"/>
                <a:gd name="connsiteY24" fmla="*/ 1163074 h 2983432"/>
                <a:gd name="connsiteX25" fmla="*/ 3029295 w 7454664"/>
                <a:gd name="connsiteY25" fmla="*/ 1225284 h 2983432"/>
                <a:gd name="connsiteX26" fmla="*/ 3147405 w 7454664"/>
                <a:gd name="connsiteY26" fmla="*/ 1267194 h 2983432"/>
                <a:gd name="connsiteX27" fmla="*/ 3306352 w 7454664"/>
                <a:gd name="connsiteY27" fmla="*/ 1232874 h 2983432"/>
                <a:gd name="connsiteX28" fmla="*/ 3480569 w 7454664"/>
                <a:gd name="connsiteY28" fmla="*/ 1248331 h 2983432"/>
                <a:gd name="connsiteX29" fmla="*/ 3630879 w 7454664"/>
                <a:gd name="connsiteY29" fmla="*/ 1155205 h 2983432"/>
                <a:gd name="connsiteX30" fmla="*/ 3639332 w 7454664"/>
                <a:gd name="connsiteY30" fmla="*/ 1036254 h 2983432"/>
                <a:gd name="connsiteX31" fmla="*/ 3720479 w 7454664"/>
                <a:gd name="connsiteY31" fmla="*/ 902864 h 2983432"/>
                <a:gd name="connsiteX32" fmla="*/ 3965603 w 7454664"/>
                <a:gd name="connsiteY32" fmla="*/ 901434 h 2983432"/>
                <a:gd name="connsiteX33" fmla="*/ 4149435 w 7454664"/>
                <a:gd name="connsiteY33" fmla="*/ 812534 h 2983432"/>
                <a:gd name="connsiteX34" fmla="*/ 4387560 w 7454664"/>
                <a:gd name="connsiteY34" fmla="*/ 792214 h 2983432"/>
                <a:gd name="connsiteX35" fmla="*/ 4549485 w 7454664"/>
                <a:gd name="connsiteY35" fmla="*/ 773799 h 2983432"/>
                <a:gd name="connsiteX36" fmla="*/ 4722840 w 7454664"/>
                <a:gd name="connsiteY36" fmla="*/ 862064 h 2983432"/>
                <a:gd name="connsiteX37" fmla="*/ 4858095 w 7454664"/>
                <a:gd name="connsiteY37" fmla="*/ 935724 h 2983432"/>
                <a:gd name="connsiteX38" fmla="*/ 4919055 w 7454664"/>
                <a:gd name="connsiteY38" fmla="*/ 943344 h 2983432"/>
                <a:gd name="connsiteX39" fmla="*/ 4995255 w 7454664"/>
                <a:gd name="connsiteY39" fmla="*/ 821424 h 2983432"/>
                <a:gd name="connsiteX40" fmla="*/ 5042245 w 7454664"/>
                <a:gd name="connsiteY40" fmla="*/ 685534 h 2983432"/>
                <a:gd name="connsiteX41" fmla="*/ 5080345 w 7454664"/>
                <a:gd name="connsiteY41" fmla="*/ 579489 h 2983432"/>
                <a:gd name="connsiteX42" fmla="*/ 5086695 w 7454664"/>
                <a:gd name="connsiteY42" fmla="*/ 281674 h 2983432"/>
                <a:gd name="connsiteX43" fmla="*/ 5158065 w 7454664"/>
                <a:gd name="connsiteY43" fmla="*/ 203751 h 2983432"/>
                <a:gd name="connsiteX44" fmla="*/ 5506693 w 7454664"/>
                <a:gd name="connsiteY44" fmla="*/ 39916 h 2983432"/>
                <a:gd name="connsiteX45" fmla="*/ 6072850 w 7454664"/>
                <a:gd name="connsiteY45" fmla="*/ 4814 h 2983432"/>
                <a:gd name="connsiteX46" fmla="*/ 6316258 w 7454664"/>
                <a:gd name="connsiteY46" fmla="*/ 89294 h 2983432"/>
                <a:gd name="connsiteX47" fmla="*/ 6469725 w 7454664"/>
                <a:gd name="connsiteY47" fmla="*/ 97524 h 2983432"/>
                <a:gd name="connsiteX48" fmla="*/ 6498300 w 7454664"/>
                <a:gd name="connsiteY48" fmla="*/ 195631 h 2983432"/>
                <a:gd name="connsiteX49" fmla="*/ 6572595 w 7454664"/>
                <a:gd name="connsiteY49" fmla="*/ 227064 h 2983432"/>
                <a:gd name="connsiteX50" fmla="*/ 6603075 w 7454664"/>
                <a:gd name="connsiteY50" fmla="*/ 310884 h 2983432"/>
                <a:gd name="connsiteX51" fmla="*/ 6632602 w 7454664"/>
                <a:gd name="connsiteY51" fmla="*/ 378511 h 2983432"/>
                <a:gd name="connsiteX52" fmla="*/ 6695468 w 7454664"/>
                <a:gd name="connsiteY52" fmla="*/ 425184 h 2983432"/>
                <a:gd name="connsiteX53" fmla="*/ 6778335 w 7454664"/>
                <a:gd name="connsiteY53" fmla="*/ 432804 h 2983432"/>
                <a:gd name="connsiteX54" fmla="*/ 6900559 w 7454664"/>
                <a:gd name="connsiteY54" fmla="*/ 555943 h 2983432"/>
                <a:gd name="connsiteX55" fmla="*/ 7083135 w 7454664"/>
                <a:gd name="connsiteY55" fmla="*/ 592824 h 2983432"/>
                <a:gd name="connsiteX56" fmla="*/ 7454664 w 7454664"/>
                <a:gd name="connsiteY56" fmla="*/ 847246 h 2983432"/>
                <a:gd name="connsiteX0" fmla="*/ 0 w 7454664"/>
                <a:gd name="connsiteY0" fmla="*/ 2983432 h 2983432"/>
                <a:gd name="connsiteX1" fmla="*/ 80177 w 7454664"/>
                <a:gd name="connsiteY1" fmla="*/ 2307302 h 2983432"/>
                <a:gd name="connsiteX2" fmla="*/ 162900 w 7454664"/>
                <a:gd name="connsiteY2" fmla="*/ 2074293 h 2983432"/>
                <a:gd name="connsiteX3" fmla="*/ 148935 w 7454664"/>
                <a:gd name="connsiteY3" fmla="*/ 1850124 h 2983432"/>
                <a:gd name="connsiteX4" fmla="*/ 82736 w 7454664"/>
                <a:gd name="connsiteY4" fmla="*/ 1716774 h 2983432"/>
                <a:gd name="connsiteX5" fmla="*/ 87975 w 7454664"/>
                <a:gd name="connsiteY5" fmla="*/ 1636764 h 2983432"/>
                <a:gd name="connsiteX6" fmla="*/ 117503 w 7454664"/>
                <a:gd name="connsiteY6" fmla="*/ 1566756 h 2983432"/>
                <a:gd name="connsiteX7" fmla="*/ 194655 w 7454664"/>
                <a:gd name="connsiteY7" fmla="*/ 1484364 h 2983432"/>
                <a:gd name="connsiteX8" fmla="*/ 374678 w 7454664"/>
                <a:gd name="connsiteY8" fmla="*/ 1313866 h 2983432"/>
                <a:gd name="connsiteX9" fmla="*/ 554053 w 7454664"/>
                <a:gd name="connsiteY9" fmla="*/ 1183741 h 2983432"/>
                <a:gd name="connsiteX10" fmla="*/ 729484 w 7454664"/>
                <a:gd name="connsiteY10" fmla="*/ 1206234 h 2983432"/>
                <a:gd name="connsiteX11" fmla="*/ 933795 w 7454664"/>
                <a:gd name="connsiteY11" fmla="*/ 1217664 h 2983432"/>
                <a:gd name="connsiteX12" fmla="*/ 1047142 w 7454664"/>
                <a:gd name="connsiteY12" fmla="*/ 1219569 h 2983432"/>
                <a:gd name="connsiteX13" fmla="*/ 1208115 w 7454664"/>
                <a:gd name="connsiteY13" fmla="*/ 1278624 h 2983432"/>
                <a:gd name="connsiteX14" fmla="*/ 1284315 w 7454664"/>
                <a:gd name="connsiteY14" fmla="*/ 1293864 h 2983432"/>
                <a:gd name="connsiteX15" fmla="*/ 1330035 w 7454664"/>
                <a:gd name="connsiteY15" fmla="*/ 1255764 h 2983432"/>
                <a:gd name="connsiteX16" fmla="*/ 1403722 w 7454664"/>
                <a:gd name="connsiteY16" fmla="*/ 1160882 h 2983432"/>
                <a:gd name="connsiteX17" fmla="*/ 1627215 w 7454664"/>
                <a:gd name="connsiteY17" fmla="*/ 1149084 h 2983432"/>
                <a:gd name="connsiteX18" fmla="*/ 1711035 w 7454664"/>
                <a:gd name="connsiteY18" fmla="*/ 1133844 h 2983432"/>
                <a:gd name="connsiteX19" fmla="*/ 1771995 w 7454664"/>
                <a:gd name="connsiteY19" fmla="*/ 1080504 h 2983432"/>
                <a:gd name="connsiteX20" fmla="*/ 1840575 w 7454664"/>
                <a:gd name="connsiteY20" fmla="*/ 1080504 h 2983432"/>
                <a:gd name="connsiteX21" fmla="*/ 1967371 w 7454664"/>
                <a:gd name="connsiteY21" fmla="*/ 1172249 h 2983432"/>
                <a:gd name="connsiteX22" fmla="*/ 2263028 w 7454664"/>
                <a:gd name="connsiteY22" fmla="*/ 1172249 h 2983432"/>
                <a:gd name="connsiteX23" fmla="*/ 2444460 w 7454664"/>
                <a:gd name="connsiteY23" fmla="*/ 1150989 h 2983432"/>
                <a:gd name="connsiteX24" fmla="*/ 2521891 w 7454664"/>
                <a:gd name="connsiteY24" fmla="*/ 1069676 h 2983432"/>
                <a:gd name="connsiteX25" fmla="*/ 2827710 w 7454664"/>
                <a:gd name="connsiteY25" fmla="*/ 1163074 h 2983432"/>
                <a:gd name="connsiteX26" fmla="*/ 3029295 w 7454664"/>
                <a:gd name="connsiteY26" fmla="*/ 1225284 h 2983432"/>
                <a:gd name="connsiteX27" fmla="*/ 3147405 w 7454664"/>
                <a:gd name="connsiteY27" fmla="*/ 1267194 h 2983432"/>
                <a:gd name="connsiteX28" fmla="*/ 3306352 w 7454664"/>
                <a:gd name="connsiteY28" fmla="*/ 1232874 h 2983432"/>
                <a:gd name="connsiteX29" fmla="*/ 3480569 w 7454664"/>
                <a:gd name="connsiteY29" fmla="*/ 1248331 h 2983432"/>
                <a:gd name="connsiteX30" fmla="*/ 3630879 w 7454664"/>
                <a:gd name="connsiteY30" fmla="*/ 1155205 h 2983432"/>
                <a:gd name="connsiteX31" fmla="*/ 3639332 w 7454664"/>
                <a:gd name="connsiteY31" fmla="*/ 1036254 h 2983432"/>
                <a:gd name="connsiteX32" fmla="*/ 3720479 w 7454664"/>
                <a:gd name="connsiteY32" fmla="*/ 902864 h 2983432"/>
                <a:gd name="connsiteX33" fmla="*/ 3965603 w 7454664"/>
                <a:gd name="connsiteY33" fmla="*/ 901434 h 2983432"/>
                <a:gd name="connsiteX34" fmla="*/ 4149435 w 7454664"/>
                <a:gd name="connsiteY34" fmla="*/ 812534 h 2983432"/>
                <a:gd name="connsiteX35" fmla="*/ 4387560 w 7454664"/>
                <a:gd name="connsiteY35" fmla="*/ 792214 h 2983432"/>
                <a:gd name="connsiteX36" fmla="*/ 4549485 w 7454664"/>
                <a:gd name="connsiteY36" fmla="*/ 773799 h 2983432"/>
                <a:gd name="connsiteX37" fmla="*/ 4722840 w 7454664"/>
                <a:gd name="connsiteY37" fmla="*/ 862064 h 2983432"/>
                <a:gd name="connsiteX38" fmla="*/ 4858095 w 7454664"/>
                <a:gd name="connsiteY38" fmla="*/ 935724 h 2983432"/>
                <a:gd name="connsiteX39" fmla="*/ 4919055 w 7454664"/>
                <a:gd name="connsiteY39" fmla="*/ 943344 h 2983432"/>
                <a:gd name="connsiteX40" fmla="*/ 4995255 w 7454664"/>
                <a:gd name="connsiteY40" fmla="*/ 821424 h 2983432"/>
                <a:gd name="connsiteX41" fmla="*/ 5042245 w 7454664"/>
                <a:gd name="connsiteY41" fmla="*/ 685534 h 2983432"/>
                <a:gd name="connsiteX42" fmla="*/ 5080345 w 7454664"/>
                <a:gd name="connsiteY42" fmla="*/ 579489 h 2983432"/>
                <a:gd name="connsiteX43" fmla="*/ 5086695 w 7454664"/>
                <a:gd name="connsiteY43" fmla="*/ 281674 h 2983432"/>
                <a:gd name="connsiteX44" fmla="*/ 5158065 w 7454664"/>
                <a:gd name="connsiteY44" fmla="*/ 203751 h 2983432"/>
                <a:gd name="connsiteX45" fmla="*/ 5506693 w 7454664"/>
                <a:gd name="connsiteY45" fmla="*/ 39916 h 2983432"/>
                <a:gd name="connsiteX46" fmla="*/ 6072850 w 7454664"/>
                <a:gd name="connsiteY46" fmla="*/ 4814 h 2983432"/>
                <a:gd name="connsiteX47" fmla="*/ 6316258 w 7454664"/>
                <a:gd name="connsiteY47" fmla="*/ 89294 h 2983432"/>
                <a:gd name="connsiteX48" fmla="*/ 6469725 w 7454664"/>
                <a:gd name="connsiteY48" fmla="*/ 97524 h 2983432"/>
                <a:gd name="connsiteX49" fmla="*/ 6498300 w 7454664"/>
                <a:gd name="connsiteY49" fmla="*/ 195631 h 2983432"/>
                <a:gd name="connsiteX50" fmla="*/ 6572595 w 7454664"/>
                <a:gd name="connsiteY50" fmla="*/ 227064 h 2983432"/>
                <a:gd name="connsiteX51" fmla="*/ 6603075 w 7454664"/>
                <a:gd name="connsiteY51" fmla="*/ 310884 h 2983432"/>
                <a:gd name="connsiteX52" fmla="*/ 6632602 w 7454664"/>
                <a:gd name="connsiteY52" fmla="*/ 378511 h 2983432"/>
                <a:gd name="connsiteX53" fmla="*/ 6695468 w 7454664"/>
                <a:gd name="connsiteY53" fmla="*/ 425184 h 2983432"/>
                <a:gd name="connsiteX54" fmla="*/ 6778335 w 7454664"/>
                <a:gd name="connsiteY54" fmla="*/ 432804 h 2983432"/>
                <a:gd name="connsiteX55" fmla="*/ 6900559 w 7454664"/>
                <a:gd name="connsiteY55" fmla="*/ 555943 h 2983432"/>
                <a:gd name="connsiteX56" fmla="*/ 7083135 w 7454664"/>
                <a:gd name="connsiteY56" fmla="*/ 592824 h 2983432"/>
                <a:gd name="connsiteX57" fmla="*/ 7454664 w 7454664"/>
                <a:gd name="connsiteY57" fmla="*/ 847246 h 2983432"/>
                <a:gd name="connsiteX0" fmla="*/ 30345 w 7485009"/>
                <a:gd name="connsiteY0" fmla="*/ 2983432 h 2983432"/>
                <a:gd name="connsiteX1" fmla="*/ 2347 w 7485009"/>
                <a:gd name="connsiteY1" fmla="*/ 2786265 h 2983432"/>
                <a:gd name="connsiteX2" fmla="*/ 110522 w 7485009"/>
                <a:gd name="connsiteY2" fmla="*/ 2307302 h 2983432"/>
                <a:gd name="connsiteX3" fmla="*/ 193245 w 7485009"/>
                <a:gd name="connsiteY3" fmla="*/ 2074293 h 2983432"/>
                <a:gd name="connsiteX4" fmla="*/ 179280 w 7485009"/>
                <a:gd name="connsiteY4" fmla="*/ 1850124 h 2983432"/>
                <a:gd name="connsiteX5" fmla="*/ 113081 w 7485009"/>
                <a:gd name="connsiteY5" fmla="*/ 1716774 h 2983432"/>
                <a:gd name="connsiteX6" fmla="*/ 118320 w 7485009"/>
                <a:gd name="connsiteY6" fmla="*/ 1636764 h 2983432"/>
                <a:gd name="connsiteX7" fmla="*/ 147848 w 7485009"/>
                <a:gd name="connsiteY7" fmla="*/ 1566756 h 2983432"/>
                <a:gd name="connsiteX8" fmla="*/ 225000 w 7485009"/>
                <a:gd name="connsiteY8" fmla="*/ 1484364 h 2983432"/>
                <a:gd name="connsiteX9" fmla="*/ 405023 w 7485009"/>
                <a:gd name="connsiteY9" fmla="*/ 1313866 h 2983432"/>
                <a:gd name="connsiteX10" fmla="*/ 584398 w 7485009"/>
                <a:gd name="connsiteY10" fmla="*/ 1183741 h 2983432"/>
                <a:gd name="connsiteX11" fmla="*/ 759829 w 7485009"/>
                <a:gd name="connsiteY11" fmla="*/ 1206234 h 2983432"/>
                <a:gd name="connsiteX12" fmla="*/ 964140 w 7485009"/>
                <a:gd name="connsiteY12" fmla="*/ 1217664 h 2983432"/>
                <a:gd name="connsiteX13" fmla="*/ 1077487 w 7485009"/>
                <a:gd name="connsiteY13" fmla="*/ 1219569 h 2983432"/>
                <a:gd name="connsiteX14" fmla="*/ 1238460 w 7485009"/>
                <a:gd name="connsiteY14" fmla="*/ 1278624 h 2983432"/>
                <a:gd name="connsiteX15" fmla="*/ 1314660 w 7485009"/>
                <a:gd name="connsiteY15" fmla="*/ 1293864 h 2983432"/>
                <a:gd name="connsiteX16" fmla="*/ 1360380 w 7485009"/>
                <a:gd name="connsiteY16" fmla="*/ 1255764 h 2983432"/>
                <a:gd name="connsiteX17" fmla="*/ 1434067 w 7485009"/>
                <a:gd name="connsiteY17" fmla="*/ 1160882 h 2983432"/>
                <a:gd name="connsiteX18" fmla="*/ 1657560 w 7485009"/>
                <a:gd name="connsiteY18" fmla="*/ 1149084 h 2983432"/>
                <a:gd name="connsiteX19" fmla="*/ 1741380 w 7485009"/>
                <a:gd name="connsiteY19" fmla="*/ 1133844 h 2983432"/>
                <a:gd name="connsiteX20" fmla="*/ 1802340 w 7485009"/>
                <a:gd name="connsiteY20" fmla="*/ 1080504 h 2983432"/>
                <a:gd name="connsiteX21" fmla="*/ 1870920 w 7485009"/>
                <a:gd name="connsiteY21" fmla="*/ 1080504 h 2983432"/>
                <a:gd name="connsiteX22" fmla="*/ 1997716 w 7485009"/>
                <a:gd name="connsiteY22" fmla="*/ 1172249 h 2983432"/>
                <a:gd name="connsiteX23" fmla="*/ 2293373 w 7485009"/>
                <a:gd name="connsiteY23" fmla="*/ 1172249 h 2983432"/>
                <a:gd name="connsiteX24" fmla="*/ 2474805 w 7485009"/>
                <a:gd name="connsiteY24" fmla="*/ 1150989 h 2983432"/>
                <a:gd name="connsiteX25" fmla="*/ 2552236 w 7485009"/>
                <a:gd name="connsiteY25" fmla="*/ 1069676 h 2983432"/>
                <a:gd name="connsiteX26" fmla="*/ 2858055 w 7485009"/>
                <a:gd name="connsiteY26" fmla="*/ 1163074 h 2983432"/>
                <a:gd name="connsiteX27" fmla="*/ 3059640 w 7485009"/>
                <a:gd name="connsiteY27" fmla="*/ 1225284 h 2983432"/>
                <a:gd name="connsiteX28" fmla="*/ 3177750 w 7485009"/>
                <a:gd name="connsiteY28" fmla="*/ 1267194 h 2983432"/>
                <a:gd name="connsiteX29" fmla="*/ 3336697 w 7485009"/>
                <a:gd name="connsiteY29" fmla="*/ 1232874 h 2983432"/>
                <a:gd name="connsiteX30" fmla="*/ 3510914 w 7485009"/>
                <a:gd name="connsiteY30" fmla="*/ 1248331 h 2983432"/>
                <a:gd name="connsiteX31" fmla="*/ 3661224 w 7485009"/>
                <a:gd name="connsiteY31" fmla="*/ 1155205 h 2983432"/>
                <a:gd name="connsiteX32" fmla="*/ 3669677 w 7485009"/>
                <a:gd name="connsiteY32" fmla="*/ 1036254 h 2983432"/>
                <a:gd name="connsiteX33" fmla="*/ 3750824 w 7485009"/>
                <a:gd name="connsiteY33" fmla="*/ 902864 h 2983432"/>
                <a:gd name="connsiteX34" fmla="*/ 3995948 w 7485009"/>
                <a:gd name="connsiteY34" fmla="*/ 901434 h 2983432"/>
                <a:gd name="connsiteX35" fmla="*/ 4179780 w 7485009"/>
                <a:gd name="connsiteY35" fmla="*/ 812534 h 2983432"/>
                <a:gd name="connsiteX36" fmla="*/ 4417905 w 7485009"/>
                <a:gd name="connsiteY36" fmla="*/ 792214 h 2983432"/>
                <a:gd name="connsiteX37" fmla="*/ 4579830 w 7485009"/>
                <a:gd name="connsiteY37" fmla="*/ 773799 h 2983432"/>
                <a:gd name="connsiteX38" fmla="*/ 4753185 w 7485009"/>
                <a:gd name="connsiteY38" fmla="*/ 862064 h 2983432"/>
                <a:gd name="connsiteX39" fmla="*/ 4888440 w 7485009"/>
                <a:gd name="connsiteY39" fmla="*/ 935724 h 2983432"/>
                <a:gd name="connsiteX40" fmla="*/ 4949400 w 7485009"/>
                <a:gd name="connsiteY40" fmla="*/ 943344 h 2983432"/>
                <a:gd name="connsiteX41" fmla="*/ 5025600 w 7485009"/>
                <a:gd name="connsiteY41" fmla="*/ 821424 h 2983432"/>
                <a:gd name="connsiteX42" fmla="*/ 5072590 w 7485009"/>
                <a:gd name="connsiteY42" fmla="*/ 685534 h 2983432"/>
                <a:gd name="connsiteX43" fmla="*/ 5110690 w 7485009"/>
                <a:gd name="connsiteY43" fmla="*/ 579489 h 2983432"/>
                <a:gd name="connsiteX44" fmla="*/ 5117040 w 7485009"/>
                <a:gd name="connsiteY44" fmla="*/ 281674 h 2983432"/>
                <a:gd name="connsiteX45" fmla="*/ 5188410 w 7485009"/>
                <a:gd name="connsiteY45" fmla="*/ 203751 h 2983432"/>
                <a:gd name="connsiteX46" fmla="*/ 5537038 w 7485009"/>
                <a:gd name="connsiteY46" fmla="*/ 39916 h 2983432"/>
                <a:gd name="connsiteX47" fmla="*/ 6103195 w 7485009"/>
                <a:gd name="connsiteY47" fmla="*/ 4814 h 2983432"/>
                <a:gd name="connsiteX48" fmla="*/ 6346603 w 7485009"/>
                <a:gd name="connsiteY48" fmla="*/ 89294 h 2983432"/>
                <a:gd name="connsiteX49" fmla="*/ 6500070 w 7485009"/>
                <a:gd name="connsiteY49" fmla="*/ 97524 h 2983432"/>
                <a:gd name="connsiteX50" fmla="*/ 6528645 w 7485009"/>
                <a:gd name="connsiteY50" fmla="*/ 195631 h 2983432"/>
                <a:gd name="connsiteX51" fmla="*/ 6602940 w 7485009"/>
                <a:gd name="connsiteY51" fmla="*/ 227064 h 2983432"/>
                <a:gd name="connsiteX52" fmla="*/ 6633420 w 7485009"/>
                <a:gd name="connsiteY52" fmla="*/ 310884 h 2983432"/>
                <a:gd name="connsiteX53" fmla="*/ 6662947 w 7485009"/>
                <a:gd name="connsiteY53" fmla="*/ 378511 h 2983432"/>
                <a:gd name="connsiteX54" fmla="*/ 6725813 w 7485009"/>
                <a:gd name="connsiteY54" fmla="*/ 425184 h 2983432"/>
                <a:gd name="connsiteX55" fmla="*/ 6808680 w 7485009"/>
                <a:gd name="connsiteY55" fmla="*/ 432804 h 2983432"/>
                <a:gd name="connsiteX56" fmla="*/ 6930904 w 7485009"/>
                <a:gd name="connsiteY56" fmla="*/ 555943 h 2983432"/>
                <a:gd name="connsiteX57" fmla="*/ 7113480 w 7485009"/>
                <a:gd name="connsiteY57" fmla="*/ 592824 h 2983432"/>
                <a:gd name="connsiteX58" fmla="*/ 7485009 w 7485009"/>
                <a:gd name="connsiteY58" fmla="*/ 847246 h 2983432"/>
                <a:gd name="connsiteX0" fmla="*/ 30345 w 7485009"/>
                <a:gd name="connsiteY0" fmla="*/ 2983432 h 2983432"/>
                <a:gd name="connsiteX1" fmla="*/ 2347 w 7485009"/>
                <a:gd name="connsiteY1" fmla="*/ 2786265 h 2983432"/>
                <a:gd name="connsiteX2" fmla="*/ 72345 w 7485009"/>
                <a:gd name="connsiteY2" fmla="*/ 2559729 h 2983432"/>
                <a:gd name="connsiteX3" fmla="*/ 110522 w 7485009"/>
                <a:gd name="connsiteY3" fmla="*/ 2307302 h 2983432"/>
                <a:gd name="connsiteX4" fmla="*/ 193245 w 7485009"/>
                <a:gd name="connsiteY4" fmla="*/ 2074293 h 2983432"/>
                <a:gd name="connsiteX5" fmla="*/ 179280 w 7485009"/>
                <a:gd name="connsiteY5" fmla="*/ 1850124 h 2983432"/>
                <a:gd name="connsiteX6" fmla="*/ 113081 w 7485009"/>
                <a:gd name="connsiteY6" fmla="*/ 1716774 h 2983432"/>
                <a:gd name="connsiteX7" fmla="*/ 118320 w 7485009"/>
                <a:gd name="connsiteY7" fmla="*/ 1636764 h 2983432"/>
                <a:gd name="connsiteX8" fmla="*/ 147848 w 7485009"/>
                <a:gd name="connsiteY8" fmla="*/ 1566756 h 2983432"/>
                <a:gd name="connsiteX9" fmla="*/ 225000 w 7485009"/>
                <a:gd name="connsiteY9" fmla="*/ 1484364 h 2983432"/>
                <a:gd name="connsiteX10" fmla="*/ 405023 w 7485009"/>
                <a:gd name="connsiteY10" fmla="*/ 1313866 h 2983432"/>
                <a:gd name="connsiteX11" fmla="*/ 584398 w 7485009"/>
                <a:gd name="connsiteY11" fmla="*/ 1183741 h 2983432"/>
                <a:gd name="connsiteX12" fmla="*/ 759829 w 7485009"/>
                <a:gd name="connsiteY12" fmla="*/ 1206234 h 2983432"/>
                <a:gd name="connsiteX13" fmla="*/ 964140 w 7485009"/>
                <a:gd name="connsiteY13" fmla="*/ 1217664 h 2983432"/>
                <a:gd name="connsiteX14" fmla="*/ 1077487 w 7485009"/>
                <a:gd name="connsiteY14" fmla="*/ 1219569 h 2983432"/>
                <a:gd name="connsiteX15" fmla="*/ 1238460 w 7485009"/>
                <a:gd name="connsiteY15" fmla="*/ 1278624 h 2983432"/>
                <a:gd name="connsiteX16" fmla="*/ 1314660 w 7485009"/>
                <a:gd name="connsiteY16" fmla="*/ 1293864 h 2983432"/>
                <a:gd name="connsiteX17" fmla="*/ 1360380 w 7485009"/>
                <a:gd name="connsiteY17" fmla="*/ 1255764 h 2983432"/>
                <a:gd name="connsiteX18" fmla="*/ 1434067 w 7485009"/>
                <a:gd name="connsiteY18" fmla="*/ 1160882 h 2983432"/>
                <a:gd name="connsiteX19" fmla="*/ 1657560 w 7485009"/>
                <a:gd name="connsiteY19" fmla="*/ 1149084 h 2983432"/>
                <a:gd name="connsiteX20" fmla="*/ 1741380 w 7485009"/>
                <a:gd name="connsiteY20" fmla="*/ 1133844 h 2983432"/>
                <a:gd name="connsiteX21" fmla="*/ 1802340 w 7485009"/>
                <a:gd name="connsiteY21" fmla="*/ 1080504 h 2983432"/>
                <a:gd name="connsiteX22" fmla="*/ 1870920 w 7485009"/>
                <a:gd name="connsiteY22" fmla="*/ 1080504 h 2983432"/>
                <a:gd name="connsiteX23" fmla="*/ 1997716 w 7485009"/>
                <a:gd name="connsiteY23" fmla="*/ 1172249 h 2983432"/>
                <a:gd name="connsiteX24" fmla="*/ 2293373 w 7485009"/>
                <a:gd name="connsiteY24" fmla="*/ 1172249 h 2983432"/>
                <a:gd name="connsiteX25" fmla="*/ 2474805 w 7485009"/>
                <a:gd name="connsiteY25" fmla="*/ 1150989 h 2983432"/>
                <a:gd name="connsiteX26" fmla="*/ 2552236 w 7485009"/>
                <a:gd name="connsiteY26" fmla="*/ 1069676 h 2983432"/>
                <a:gd name="connsiteX27" fmla="*/ 2858055 w 7485009"/>
                <a:gd name="connsiteY27" fmla="*/ 1163074 h 2983432"/>
                <a:gd name="connsiteX28" fmla="*/ 3059640 w 7485009"/>
                <a:gd name="connsiteY28" fmla="*/ 1225284 h 2983432"/>
                <a:gd name="connsiteX29" fmla="*/ 3177750 w 7485009"/>
                <a:gd name="connsiteY29" fmla="*/ 1267194 h 2983432"/>
                <a:gd name="connsiteX30" fmla="*/ 3336697 w 7485009"/>
                <a:gd name="connsiteY30" fmla="*/ 1232874 h 2983432"/>
                <a:gd name="connsiteX31" fmla="*/ 3510914 w 7485009"/>
                <a:gd name="connsiteY31" fmla="*/ 1248331 h 2983432"/>
                <a:gd name="connsiteX32" fmla="*/ 3661224 w 7485009"/>
                <a:gd name="connsiteY32" fmla="*/ 1155205 h 2983432"/>
                <a:gd name="connsiteX33" fmla="*/ 3669677 w 7485009"/>
                <a:gd name="connsiteY33" fmla="*/ 1036254 h 2983432"/>
                <a:gd name="connsiteX34" fmla="*/ 3750824 w 7485009"/>
                <a:gd name="connsiteY34" fmla="*/ 902864 h 2983432"/>
                <a:gd name="connsiteX35" fmla="*/ 3995948 w 7485009"/>
                <a:gd name="connsiteY35" fmla="*/ 901434 h 2983432"/>
                <a:gd name="connsiteX36" fmla="*/ 4179780 w 7485009"/>
                <a:gd name="connsiteY36" fmla="*/ 812534 h 2983432"/>
                <a:gd name="connsiteX37" fmla="*/ 4417905 w 7485009"/>
                <a:gd name="connsiteY37" fmla="*/ 792214 h 2983432"/>
                <a:gd name="connsiteX38" fmla="*/ 4579830 w 7485009"/>
                <a:gd name="connsiteY38" fmla="*/ 773799 h 2983432"/>
                <a:gd name="connsiteX39" fmla="*/ 4753185 w 7485009"/>
                <a:gd name="connsiteY39" fmla="*/ 862064 h 2983432"/>
                <a:gd name="connsiteX40" fmla="*/ 4888440 w 7485009"/>
                <a:gd name="connsiteY40" fmla="*/ 935724 h 2983432"/>
                <a:gd name="connsiteX41" fmla="*/ 4949400 w 7485009"/>
                <a:gd name="connsiteY41" fmla="*/ 943344 h 2983432"/>
                <a:gd name="connsiteX42" fmla="*/ 5025600 w 7485009"/>
                <a:gd name="connsiteY42" fmla="*/ 821424 h 2983432"/>
                <a:gd name="connsiteX43" fmla="*/ 5072590 w 7485009"/>
                <a:gd name="connsiteY43" fmla="*/ 685534 h 2983432"/>
                <a:gd name="connsiteX44" fmla="*/ 5110690 w 7485009"/>
                <a:gd name="connsiteY44" fmla="*/ 579489 h 2983432"/>
                <a:gd name="connsiteX45" fmla="*/ 5117040 w 7485009"/>
                <a:gd name="connsiteY45" fmla="*/ 281674 h 2983432"/>
                <a:gd name="connsiteX46" fmla="*/ 5188410 w 7485009"/>
                <a:gd name="connsiteY46" fmla="*/ 203751 h 2983432"/>
                <a:gd name="connsiteX47" fmla="*/ 5537038 w 7485009"/>
                <a:gd name="connsiteY47" fmla="*/ 39916 h 2983432"/>
                <a:gd name="connsiteX48" fmla="*/ 6103195 w 7485009"/>
                <a:gd name="connsiteY48" fmla="*/ 4814 h 2983432"/>
                <a:gd name="connsiteX49" fmla="*/ 6346603 w 7485009"/>
                <a:gd name="connsiteY49" fmla="*/ 89294 h 2983432"/>
                <a:gd name="connsiteX50" fmla="*/ 6500070 w 7485009"/>
                <a:gd name="connsiteY50" fmla="*/ 97524 h 2983432"/>
                <a:gd name="connsiteX51" fmla="*/ 6528645 w 7485009"/>
                <a:gd name="connsiteY51" fmla="*/ 195631 h 2983432"/>
                <a:gd name="connsiteX52" fmla="*/ 6602940 w 7485009"/>
                <a:gd name="connsiteY52" fmla="*/ 227064 h 2983432"/>
                <a:gd name="connsiteX53" fmla="*/ 6633420 w 7485009"/>
                <a:gd name="connsiteY53" fmla="*/ 310884 h 2983432"/>
                <a:gd name="connsiteX54" fmla="*/ 6662947 w 7485009"/>
                <a:gd name="connsiteY54" fmla="*/ 378511 h 2983432"/>
                <a:gd name="connsiteX55" fmla="*/ 6725813 w 7485009"/>
                <a:gd name="connsiteY55" fmla="*/ 425184 h 2983432"/>
                <a:gd name="connsiteX56" fmla="*/ 6808680 w 7485009"/>
                <a:gd name="connsiteY56" fmla="*/ 432804 h 2983432"/>
                <a:gd name="connsiteX57" fmla="*/ 6930904 w 7485009"/>
                <a:gd name="connsiteY57" fmla="*/ 555943 h 2983432"/>
                <a:gd name="connsiteX58" fmla="*/ 7113480 w 7485009"/>
                <a:gd name="connsiteY58" fmla="*/ 592824 h 2983432"/>
                <a:gd name="connsiteX59" fmla="*/ 7485009 w 7485009"/>
                <a:gd name="connsiteY59" fmla="*/ 847246 h 2983432"/>
                <a:gd name="connsiteX0" fmla="*/ 30345 w 7485009"/>
                <a:gd name="connsiteY0" fmla="*/ 2983432 h 2983432"/>
                <a:gd name="connsiteX1" fmla="*/ 2347 w 7485009"/>
                <a:gd name="connsiteY1" fmla="*/ 2786265 h 2983432"/>
                <a:gd name="connsiteX2" fmla="*/ 72345 w 7485009"/>
                <a:gd name="connsiteY2" fmla="*/ 2559729 h 2983432"/>
                <a:gd name="connsiteX3" fmla="*/ 110522 w 7485009"/>
                <a:gd name="connsiteY3" fmla="*/ 2307302 h 2983432"/>
                <a:gd name="connsiteX4" fmla="*/ 193245 w 7485009"/>
                <a:gd name="connsiteY4" fmla="*/ 2074293 h 2983432"/>
                <a:gd name="connsiteX5" fmla="*/ 179280 w 7485009"/>
                <a:gd name="connsiteY5" fmla="*/ 1850124 h 2983432"/>
                <a:gd name="connsiteX6" fmla="*/ 113081 w 7485009"/>
                <a:gd name="connsiteY6" fmla="*/ 1716774 h 2983432"/>
                <a:gd name="connsiteX7" fmla="*/ 118320 w 7485009"/>
                <a:gd name="connsiteY7" fmla="*/ 1636764 h 2983432"/>
                <a:gd name="connsiteX8" fmla="*/ 147848 w 7485009"/>
                <a:gd name="connsiteY8" fmla="*/ 1566756 h 2983432"/>
                <a:gd name="connsiteX9" fmla="*/ 225000 w 7485009"/>
                <a:gd name="connsiteY9" fmla="*/ 1484364 h 2983432"/>
                <a:gd name="connsiteX10" fmla="*/ 405023 w 7485009"/>
                <a:gd name="connsiteY10" fmla="*/ 1313866 h 2983432"/>
                <a:gd name="connsiteX11" fmla="*/ 584398 w 7485009"/>
                <a:gd name="connsiteY11" fmla="*/ 1183741 h 2983432"/>
                <a:gd name="connsiteX12" fmla="*/ 759829 w 7485009"/>
                <a:gd name="connsiteY12" fmla="*/ 1206234 h 2983432"/>
                <a:gd name="connsiteX13" fmla="*/ 964140 w 7485009"/>
                <a:gd name="connsiteY13" fmla="*/ 1217664 h 2983432"/>
                <a:gd name="connsiteX14" fmla="*/ 1077487 w 7485009"/>
                <a:gd name="connsiteY14" fmla="*/ 1219569 h 2983432"/>
                <a:gd name="connsiteX15" fmla="*/ 1238460 w 7485009"/>
                <a:gd name="connsiteY15" fmla="*/ 1278624 h 2983432"/>
                <a:gd name="connsiteX16" fmla="*/ 1314660 w 7485009"/>
                <a:gd name="connsiteY16" fmla="*/ 1293864 h 2983432"/>
                <a:gd name="connsiteX17" fmla="*/ 1360380 w 7485009"/>
                <a:gd name="connsiteY17" fmla="*/ 1255764 h 2983432"/>
                <a:gd name="connsiteX18" fmla="*/ 1434067 w 7485009"/>
                <a:gd name="connsiteY18" fmla="*/ 1160882 h 2983432"/>
                <a:gd name="connsiteX19" fmla="*/ 1657560 w 7485009"/>
                <a:gd name="connsiteY19" fmla="*/ 1149084 h 2983432"/>
                <a:gd name="connsiteX20" fmla="*/ 1741380 w 7485009"/>
                <a:gd name="connsiteY20" fmla="*/ 1133844 h 2983432"/>
                <a:gd name="connsiteX21" fmla="*/ 1802340 w 7485009"/>
                <a:gd name="connsiteY21" fmla="*/ 1080504 h 2983432"/>
                <a:gd name="connsiteX22" fmla="*/ 1870920 w 7485009"/>
                <a:gd name="connsiteY22" fmla="*/ 1080504 h 2983432"/>
                <a:gd name="connsiteX23" fmla="*/ 1997716 w 7485009"/>
                <a:gd name="connsiteY23" fmla="*/ 1172249 h 2983432"/>
                <a:gd name="connsiteX24" fmla="*/ 2293373 w 7485009"/>
                <a:gd name="connsiteY24" fmla="*/ 1172249 h 2983432"/>
                <a:gd name="connsiteX25" fmla="*/ 2474805 w 7485009"/>
                <a:gd name="connsiteY25" fmla="*/ 1150989 h 2983432"/>
                <a:gd name="connsiteX26" fmla="*/ 2552236 w 7485009"/>
                <a:gd name="connsiteY26" fmla="*/ 1069676 h 2983432"/>
                <a:gd name="connsiteX27" fmla="*/ 2858055 w 7485009"/>
                <a:gd name="connsiteY27" fmla="*/ 1163074 h 2983432"/>
                <a:gd name="connsiteX28" fmla="*/ 3059640 w 7485009"/>
                <a:gd name="connsiteY28" fmla="*/ 1225284 h 2983432"/>
                <a:gd name="connsiteX29" fmla="*/ 3177750 w 7485009"/>
                <a:gd name="connsiteY29" fmla="*/ 1267194 h 2983432"/>
                <a:gd name="connsiteX30" fmla="*/ 3336697 w 7485009"/>
                <a:gd name="connsiteY30" fmla="*/ 1232874 h 2983432"/>
                <a:gd name="connsiteX31" fmla="*/ 3510914 w 7485009"/>
                <a:gd name="connsiteY31" fmla="*/ 1248331 h 2983432"/>
                <a:gd name="connsiteX32" fmla="*/ 3661224 w 7485009"/>
                <a:gd name="connsiteY32" fmla="*/ 1155205 h 2983432"/>
                <a:gd name="connsiteX33" fmla="*/ 3669677 w 7485009"/>
                <a:gd name="connsiteY33" fmla="*/ 1036254 h 2983432"/>
                <a:gd name="connsiteX34" fmla="*/ 3750824 w 7485009"/>
                <a:gd name="connsiteY34" fmla="*/ 902864 h 2983432"/>
                <a:gd name="connsiteX35" fmla="*/ 3995948 w 7485009"/>
                <a:gd name="connsiteY35" fmla="*/ 901434 h 2983432"/>
                <a:gd name="connsiteX36" fmla="*/ 4179780 w 7485009"/>
                <a:gd name="connsiteY36" fmla="*/ 812534 h 2983432"/>
                <a:gd name="connsiteX37" fmla="*/ 4417905 w 7485009"/>
                <a:gd name="connsiteY37" fmla="*/ 792214 h 2983432"/>
                <a:gd name="connsiteX38" fmla="*/ 4579830 w 7485009"/>
                <a:gd name="connsiteY38" fmla="*/ 773799 h 2983432"/>
                <a:gd name="connsiteX39" fmla="*/ 4753185 w 7485009"/>
                <a:gd name="connsiteY39" fmla="*/ 862064 h 2983432"/>
                <a:gd name="connsiteX40" fmla="*/ 4888440 w 7485009"/>
                <a:gd name="connsiteY40" fmla="*/ 935724 h 2983432"/>
                <a:gd name="connsiteX41" fmla="*/ 4949400 w 7485009"/>
                <a:gd name="connsiteY41" fmla="*/ 943344 h 2983432"/>
                <a:gd name="connsiteX42" fmla="*/ 5025600 w 7485009"/>
                <a:gd name="connsiteY42" fmla="*/ 821424 h 2983432"/>
                <a:gd name="connsiteX43" fmla="*/ 5072590 w 7485009"/>
                <a:gd name="connsiteY43" fmla="*/ 685534 h 2983432"/>
                <a:gd name="connsiteX44" fmla="*/ 5110690 w 7485009"/>
                <a:gd name="connsiteY44" fmla="*/ 579489 h 2983432"/>
                <a:gd name="connsiteX45" fmla="*/ 5117040 w 7485009"/>
                <a:gd name="connsiteY45" fmla="*/ 281674 h 2983432"/>
                <a:gd name="connsiteX46" fmla="*/ 5188410 w 7485009"/>
                <a:gd name="connsiteY46" fmla="*/ 203751 h 2983432"/>
                <a:gd name="connsiteX47" fmla="*/ 5537038 w 7485009"/>
                <a:gd name="connsiteY47" fmla="*/ 39916 h 2983432"/>
                <a:gd name="connsiteX48" fmla="*/ 6103195 w 7485009"/>
                <a:gd name="connsiteY48" fmla="*/ 4814 h 2983432"/>
                <a:gd name="connsiteX49" fmla="*/ 6346603 w 7485009"/>
                <a:gd name="connsiteY49" fmla="*/ 89294 h 2983432"/>
                <a:gd name="connsiteX50" fmla="*/ 6500070 w 7485009"/>
                <a:gd name="connsiteY50" fmla="*/ 97524 h 2983432"/>
                <a:gd name="connsiteX51" fmla="*/ 6528645 w 7485009"/>
                <a:gd name="connsiteY51" fmla="*/ 195631 h 2983432"/>
                <a:gd name="connsiteX52" fmla="*/ 6602940 w 7485009"/>
                <a:gd name="connsiteY52" fmla="*/ 227064 h 2983432"/>
                <a:gd name="connsiteX53" fmla="*/ 6633420 w 7485009"/>
                <a:gd name="connsiteY53" fmla="*/ 310884 h 2983432"/>
                <a:gd name="connsiteX54" fmla="*/ 6662947 w 7485009"/>
                <a:gd name="connsiteY54" fmla="*/ 378511 h 2983432"/>
                <a:gd name="connsiteX55" fmla="*/ 6725813 w 7485009"/>
                <a:gd name="connsiteY55" fmla="*/ 425184 h 2983432"/>
                <a:gd name="connsiteX56" fmla="*/ 6808680 w 7485009"/>
                <a:gd name="connsiteY56" fmla="*/ 432804 h 2983432"/>
                <a:gd name="connsiteX57" fmla="*/ 6930904 w 7485009"/>
                <a:gd name="connsiteY57" fmla="*/ 555943 h 2983432"/>
                <a:gd name="connsiteX58" fmla="*/ 7113480 w 7485009"/>
                <a:gd name="connsiteY58" fmla="*/ 592824 h 2983432"/>
                <a:gd name="connsiteX59" fmla="*/ 7485009 w 7485009"/>
                <a:gd name="connsiteY59" fmla="*/ 847246 h 298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85009" h="2983432">
                  <a:moveTo>
                    <a:pt x="30345" y="2983432"/>
                  </a:moveTo>
                  <a:cubicBezTo>
                    <a:pt x="37345" y="2939783"/>
                    <a:pt x="-11016" y="2898953"/>
                    <a:pt x="2347" y="2786265"/>
                  </a:cubicBezTo>
                  <a:cubicBezTo>
                    <a:pt x="8287" y="2710254"/>
                    <a:pt x="54316" y="2639556"/>
                    <a:pt x="72345" y="2559729"/>
                  </a:cubicBezTo>
                  <a:cubicBezTo>
                    <a:pt x="90374" y="2479902"/>
                    <a:pt x="89312" y="2382814"/>
                    <a:pt x="110522" y="2307302"/>
                  </a:cubicBezTo>
                  <a:cubicBezTo>
                    <a:pt x="131732" y="2231790"/>
                    <a:pt x="170119" y="2158040"/>
                    <a:pt x="193245" y="2074293"/>
                  </a:cubicBezTo>
                  <a:lnTo>
                    <a:pt x="179280" y="1850124"/>
                  </a:lnTo>
                  <a:lnTo>
                    <a:pt x="113081" y="1716774"/>
                  </a:lnTo>
                  <a:lnTo>
                    <a:pt x="118320" y="1636764"/>
                  </a:lnTo>
                  <a:cubicBezTo>
                    <a:pt x="135306" y="1611841"/>
                    <a:pt x="130862" y="1591679"/>
                    <a:pt x="147848" y="1566756"/>
                  </a:cubicBezTo>
                  <a:lnTo>
                    <a:pt x="225000" y="1484364"/>
                  </a:lnTo>
                  <a:lnTo>
                    <a:pt x="405023" y="1313866"/>
                  </a:lnTo>
                  <a:lnTo>
                    <a:pt x="584398" y="1183741"/>
                  </a:lnTo>
                  <a:lnTo>
                    <a:pt x="759829" y="1206234"/>
                  </a:lnTo>
                  <a:lnTo>
                    <a:pt x="964140" y="1217664"/>
                  </a:lnTo>
                  <a:lnTo>
                    <a:pt x="1077487" y="1219569"/>
                  </a:lnTo>
                  <a:lnTo>
                    <a:pt x="1238460" y="1278624"/>
                  </a:lnTo>
                  <a:lnTo>
                    <a:pt x="1314660" y="1293864"/>
                  </a:lnTo>
                  <a:lnTo>
                    <a:pt x="1360380" y="1255764"/>
                  </a:lnTo>
                  <a:lnTo>
                    <a:pt x="1434067" y="1160882"/>
                  </a:lnTo>
                  <a:lnTo>
                    <a:pt x="1657560" y="1149084"/>
                  </a:lnTo>
                  <a:lnTo>
                    <a:pt x="1741380" y="1133844"/>
                  </a:lnTo>
                  <a:lnTo>
                    <a:pt x="1802340" y="1080504"/>
                  </a:lnTo>
                  <a:lnTo>
                    <a:pt x="1870920" y="1080504"/>
                  </a:lnTo>
                  <a:lnTo>
                    <a:pt x="1997716" y="1172249"/>
                  </a:lnTo>
                  <a:cubicBezTo>
                    <a:pt x="2096268" y="1172249"/>
                    <a:pt x="2213858" y="1175792"/>
                    <a:pt x="2293373" y="1172249"/>
                  </a:cubicBezTo>
                  <a:cubicBezTo>
                    <a:pt x="2372888" y="1168706"/>
                    <a:pt x="2414328" y="1158076"/>
                    <a:pt x="2474805" y="1150989"/>
                  </a:cubicBezTo>
                  <a:lnTo>
                    <a:pt x="2552236" y="1069676"/>
                  </a:lnTo>
                  <a:cubicBezTo>
                    <a:pt x="2643570" y="1094335"/>
                    <a:pt x="2759578" y="1152703"/>
                    <a:pt x="2858055" y="1163074"/>
                  </a:cubicBezTo>
                  <a:lnTo>
                    <a:pt x="3059640" y="1225284"/>
                  </a:lnTo>
                  <a:lnTo>
                    <a:pt x="3177750" y="1267194"/>
                  </a:lnTo>
                  <a:cubicBezTo>
                    <a:pt x="3215885" y="1266542"/>
                    <a:pt x="3298562" y="1233526"/>
                    <a:pt x="3336697" y="1232874"/>
                  </a:cubicBezTo>
                  <a:lnTo>
                    <a:pt x="3510914" y="1248331"/>
                  </a:lnTo>
                  <a:cubicBezTo>
                    <a:pt x="3529201" y="1217289"/>
                    <a:pt x="3642937" y="1186247"/>
                    <a:pt x="3661224" y="1155205"/>
                  </a:cubicBezTo>
                  <a:lnTo>
                    <a:pt x="3669677" y="1036254"/>
                  </a:lnTo>
                  <a:cubicBezTo>
                    <a:pt x="3715397" y="1015140"/>
                    <a:pt x="3696445" y="925334"/>
                    <a:pt x="3750824" y="902864"/>
                  </a:cubicBezTo>
                  <a:cubicBezTo>
                    <a:pt x="3805203" y="880394"/>
                    <a:pt x="3824815" y="896830"/>
                    <a:pt x="3995948" y="901434"/>
                  </a:cubicBezTo>
                  <a:lnTo>
                    <a:pt x="4179780" y="812534"/>
                  </a:lnTo>
                  <a:lnTo>
                    <a:pt x="4417905" y="792214"/>
                  </a:lnTo>
                  <a:lnTo>
                    <a:pt x="4579830" y="773799"/>
                  </a:lnTo>
                  <a:lnTo>
                    <a:pt x="4753185" y="862064"/>
                  </a:lnTo>
                  <a:lnTo>
                    <a:pt x="4888440" y="935724"/>
                  </a:lnTo>
                  <a:lnTo>
                    <a:pt x="4949400" y="943344"/>
                  </a:lnTo>
                  <a:lnTo>
                    <a:pt x="5025600" y="821424"/>
                  </a:lnTo>
                  <a:lnTo>
                    <a:pt x="5072590" y="685534"/>
                  </a:lnTo>
                  <a:cubicBezTo>
                    <a:pt x="5089947" y="664791"/>
                    <a:pt x="5103282" y="646799"/>
                    <a:pt x="5110690" y="579489"/>
                  </a:cubicBezTo>
                  <a:cubicBezTo>
                    <a:pt x="5118098" y="512179"/>
                    <a:pt x="5095602" y="341061"/>
                    <a:pt x="5117040" y="281674"/>
                  </a:cubicBezTo>
                  <a:cubicBezTo>
                    <a:pt x="5138478" y="222287"/>
                    <a:pt x="5118410" y="244044"/>
                    <a:pt x="5188410" y="203751"/>
                  </a:cubicBezTo>
                  <a:cubicBezTo>
                    <a:pt x="5258410" y="163458"/>
                    <a:pt x="5393058" y="76309"/>
                    <a:pt x="5537038" y="39916"/>
                  </a:cubicBezTo>
                  <a:cubicBezTo>
                    <a:pt x="5701397" y="-6227"/>
                    <a:pt x="5968268" y="-3416"/>
                    <a:pt x="6103195" y="4814"/>
                  </a:cubicBezTo>
                  <a:lnTo>
                    <a:pt x="6346603" y="89294"/>
                  </a:lnTo>
                  <a:lnTo>
                    <a:pt x="6500070" y="97524"/>
                  </a:lnTo>
                  <a:lnTo>
                    <a:pt x="6528645" y="195631"/>
                  </a:lnTo>
                  <a:lnTo>
                    <a:pt x="6602940" y="227064"/>
                  </a:lnTo>
                  <a:lnTo>
                    <a:pt x="6633420" y="310884"/>
                  </a:lnTo>
                  <a:lnTo>
                    <a:pt x="6662947" y="378511"/>
                  </a:lnTo>
                  <a:lnTo>
                    <a:pt x="6725813" y="425184"/>
                  </a:lnTo>
                  <a:lnTo>
                    <a:pt x="6808680" y="432804"/>
                  </a:lnTo>
                  <a:lnTo>
                    <a:pt x="6930904" y="555943"/>
                  </a:lnTo>
                  <a:lnTo>
                    <a:pt x="7113480" y="592824"/>
                  </a:lnTo>
                  <a:lnTo>
                    <a:pt x="7485009" y="847246"/>
                  </a:lnTo>
                </a:path>
              </a:pathLst>
            </a:custGeom>
            <a:noFill/>
            <a:ln w="28575">
              <a:solidFill>
                <a:schemeClr val="tx1"/>
              </a:solidFill>
              <a:prstDash val="sysDot"/>
            </a:ln>
            <a:effectLst>
              <a:glow rad="25400">
                <a:schemeClr val="bg1"/>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black"/>
                </a:solidFill>
              </a:endParaRPr>
            </a:p>
          </p:txBody>
        </p:sp>
        <p:sp>
          <p:nvSpPr>
            <p:cNvPr id="52" name="צורה חופשית 51"/>
            <p:cNvSpPr/>
            <p:nvPr/>
          </p:nvSpPr>
          <p:spPr>
            <a:xfrm>
              <a:off x="7349790" y="922262"/>
              <a:ext cx="2013418" cy="3024725"/>
            </a:xfrm>
            <a:custGeom>
              <a:avLst/>
              <a:gdLst>
                <a:gd name="connsiteX0" fmla="*/ 1108800 w 2376000"/>
                <a:gd name="connsiteY0" fmla="*/ 0 h 3981600"/>
                <a:gd name="connsiteX1" fmla="*/ 1245600 w 2376000"/>
                <a:gd name="connsiteY1" fmla="*/ 7200 h 3981600"/>
                <a:gd name="connsiteX2" fmla="*/ 1418400 w 2376000"/>
                <a:gd name="connsiteY2" fmla="*/ 21600 h 3981600"/>
                <a:gd name="connsiteX3" fmla="*/ 1483200 w 2376000"/>
                <a:gd name="connsiteY3" fmla="*/ 57600 h 3981600"/>
                <a:gd name="connsiteX4" fmla="*/ 1526400 w 2376000"/>
                <a:gd name="connsiteY4" fmla="*/ 122400 h 3981600"/>
                <a:gd name="connsiteX5" fmla="*/ 1526400 w 2376000"/>
                <a:gd name="connsiteY5" fmla="*/ 187200 h 3981600"/>
                <a:gd name="connsiteX6" fmla="*/ 1490400 w 2376000"/>
                <a:gd name="connsiteY6" fmla="*/ 352800 h 3981600"/>
                <a:gd name="connsiteX7" fmla="*/ 1454400 w 2376000"/>
                <a:gd name="connsiteY7" fmla="*/ 475200 h 3981600"/>
                <a:gd name="connsiteX8" fmla="*/ 1461600 w 2376000"/>
                <a:gd name="connsiteY8" fmla="*/ 525600 h 3981600"/>
                <a:gd name="connsiteX9" fmla="*/ 1461600 w 2376000"/>
                <a:gd name="connsiteY9" fmla="*/ 806400 h 3981600"/>
                <a:gd name="connsiteX10" fmla="*/ 1533600 w 2376000"/>
                <a:gd name="connsiteY10" fmla="*/ 950400 h 3981600"/>
                <a:gd name="connsiteX11" fmla="*/ 1569600 w 2376000"/>
                <a:gd name="connsiteY11" fmla="*/ 979200 h 3981600"/>
                <a:gd name="connsiteX12" fmla="*/ 1634400 w 2376000"/>
                <a:gd name="connsiteY12" fmla="*/ 1137600 h 3981600"/>
                <a:gd name="connsiteX13" fmla="*/ 1879200 w 2376000"/>
                <a:gd name="connsiteY13" fmla="*/ 1137600 h 3981600"/>
                <a:gd name="connsiteX14" fmla="*/ 1951200 w 2376000"/>
                <a:gd name="connsiteY14" fmla="*/ 1245600 h 3981600"/>
                <a:gd name="connsiteX15" fmla="*/ 2167200 w 2376000"/>
                <a:gd name="connsiteY15" fmla="*/ 1317600 h 3981600"/>
                <a:gd name="connsiteX16" fmla="*/ 2232000 w 2376000"/>
                <a:gd name="connsiteY16" fmla="*/ 1324800 h 3981600"/>
                <a:gd name="connsiteX17" fmla="*/ 2275200 w 2376000"/>
                <a:gd name="connsiteY17" fmla="*/ 1368000 h 3981600"/>
                <a:gd name="connsiteX18" fmla="*/ 2275200 w 2376000"/>
                <a:gd name="connsiteY18" fmla="*/ 1447200 h 3981600"/>
                <a:gd name="connsiteX19" fmla="*/ 2275200 w 2376000"/>
                <a:gd name="connsiteY19" fmla="*/ 1540800 h 3981600"/>
                <a:gd name="connsiteX20" fmla="*/ 2340000 w 2376000"/>
                <a:gd name="connsiteY20" fmla="*/ 1627200 h 3981600"/>
                <a:gd name="connsiteX21" fmla="*/ 2376000 w 2376000"/>
                <a:gd name="connsiteY21" fmla="*/ 1670400 h 3981600"/>
                <a:gd name="connsiteX22" fmla="*/ 2361600 w 2376000"/>
                <a:gd name="connsiteY22" fmla="*/ 1720800 h 3981600"/>
                <a:gd name="connsiteX23" fmla="*/ 2282400 w 2376000"/>
                <a:gd name="connsiteY23" fmla="*/ 1749600 h 3981600"/>
                <a:gd name="connsiteX24" fmla="*/ 2239200 w 2376000"/>
                <a:gd name="connsiteY24" fmla="*/ 1800000 h 3981600"/>
                <a:gd name="connsiteX25" fmla="*/ 2196000 w 2376000"/>
                <a:gd name="connsiteY25" fmla="*/ 1872000 h 3981600"/>
                <a:gd name="connsiteX26" fmla="*/ 2203200 w 2376000"/>
                <a:gd name="connsiteY26" fmla="*/ 1987200 h 3981600"/>
                <a:gd name="connsiteX27" fmla="*/ 2188800 w 2376000"/>
                <a:gd name="connsiteY27" fmla="*/ 2224800 h 3981600"/>
                <a:gd name="connsiteX28" fmla="*/ 2188800 w 2376000"/>
                <a:gd name="connsiteY28" fmla="*/ 2332800 h 3981600"/>
                <a:gd name="connsiteX29" fmla="*/ 2167200 w 2376000"/>
                <a:gd name="connsiteY29" fmla="*/ 2404800 h 3981600"/>
                <a:gd name="connsiteX30" fmla="*/ 2131200 w 2376000"/>
                <a:gd name="connsiteY30" fmla="*/ 2462400 h 3981600"/>
                <a:gd name="connsiteX31" fmla="*/ 2044800 w 2376000"/>
                <a:gd name="connsiteY31" fmla="*/ 2534400 h 3981600"/>
                <a:gd name="connsiteX32" fmla="*/ 2044800 w 2376000"/>
                <a:gd name="connsiteY32" fmla="*/ 2570400 h 3981600"/>
                <a:gd name="connsiteX33" fmla="*/ 2160000 w 2376000"/>
                <a:gd name="connsiteY33" fmla="*/ 2736000 h 3981600"/>
                <a:gd name="connsiteX34" fmla="*/ 2268000 w 2376000"/>
                <a:gd name="connsiteY34" fmla="*/ 2944800 h 3981600"/>
                <a:gd name="connsiteX35" fmla="*/ 2260800 w 2376000"/>
                <a:gd name="connsiteY35" fmla="*/ 3312000 h 3981600"/>
                <a:gd name="connsiteX36" fmla="*/ 2232000 w 2376000"/>
                <a:gd name="connsiteY36" fmla="*/ 3456000 h 3981600"/>
                <a:gd name="connsiteX37" fmla="*/ 2167200 w 2376000"/>
                <a:gd name="connsiteY37" fmla="*/ 3578400 h 3981600"/>
                <a:gd name="connsiteX38" fmla="*/ 2124000 w 2376000"/>
                <a:gd name="connsiteY38" fmla="*/ 3592800 h 3981600"/>
                <a:gd name="connsiteX39" fmla="*/ 2037600 w 2376000"/>
                <a:gd name="connsiteY39" fmla="*/ 3528000 h 3981600"/>
                <a:gd name="connsiteX40" fmla="*/ 1972800 w 2376000"/>
                <a:gd name="connsiteY40" fmla="*/ 3520800 h 3981600"/>
                <a:gd name="connsiteX41" fmla="*/ 1886400 w 2376000"/>
                <a:gd name="connsiteY41" fmla="*/ 3434400 h 3981600"/>
                <a:gd name="connsiteX42" fmla="*/ 1807200 w 2376000"/>
                <a:gd name="connsiteY42" fmla="*/ 3434400 h 3981600"/>
                <a:gd name="connsiteX43" fmla="*/ 1771200 w 2376000"/>
                <a:gd name="connsiteY43" fmla="*/ 3456000 h 3981600"/>
                <a:gd name="connsiteX44" fmla="*/ 1699200 w 2376000"/>
                <a:gd name="connsiteY44" fmla="*/ 3592800 h 3981600"/>
                <a:gd name="connsiteX45" fmla="*/ 1634400 w 2376000"/>
                <a:gd name="connsiteY45" fmla="*/ 3636000 h 3981600"/>
                <a:gd name="connsiteX46" fmla="*/ 1562400 w 2376000"/>
                <a:gd name="connsiteY46" fmla="*/ 3636000 h 3981600"/>
                <a:gd name="connsiteX47" fmla="*/ 1490400 w 2376000"/>
                <a:gd name="connsiteY47" fmla="*/ 3578400 h 3981600"/>
                <a:gd name="connsiteX48" fmla="*/ 1418400 w 2376000"/>
                <a:gd name="connsiteY48" fmla="*/ 3549600 h 3981600"/>
                <a:gd name="connsiteX49" fmla="*/ 1360800 w 2376000"/>
                <a:gd name="connsiteY49" fmla="*/ 3549600 h 3981600"/>
                <a:gd name="connsiteX50" fmla="*/ 1260000 w 2376000"/>
                <a:gd name="connsiteY50" fmla="*/ 3643200 h 3981600"/>
                <a:gd name="connsiteX51" fmla="*/ 1123200 w 2376000"/>
                <a:gd name="connsiteY51" fmla="*/ 3708000 h 3981600"/>
                <a:gd name="connsiteX52" fmla="*/ 1051200 w 2376000"/>
                <a:gd name="connsiteY52" fmla="*/ 3830400 h 3981600"/>
                <a:gd name="connsiteX53" fmla="*/ 943200 w 2376000"/>
                <a:gd name="connsiteY53" fmla="*/ 3945600 h 3981600"/>
                <a:gd name="connsiteX54" fmla="*/ 885600 w 2376000"/>
                <a:gd name="connsiteY54" fmla="*/ 3981600 h 3981600"/>
                <a:gd name="connsiteX55" fmla="*/ 684000 w 2376000"/>
                <a:gd name="connsiteY55" fmla="*/ 3960000 h 3981600"/>
                <a:gd name="connsiteX56" fmla="*/ 151200 w 2376000"/>
                <a:gd name="connsiteY56" fmla="*/ 3837600 h 3981600"/>
                <a:gd name="connsiteX57" fmla="*/ 0 w 2376000"/>
                <a:gd name="connsiteY57" fmla="*/ 3852000 h 3981600"/>
                <a:gd name="connsiteX0" fmla="*/ 1108800 w 2376000"/>
                <a:gd name="connsiteY0" fmla="*/ 0 h 3981600"/>
                <a:gd name="connsiteX1" fmla="*/ 1245600 w 2376000"/>
                <a:gd name="connsiteY1" fmla="*/ 7200 h 3981600"/>
                <a:gd name="connsiteX2" fmla="*/ 1418400 w 2376000"/>
                <a:gd name="connsiteY2" fmla="*/ 21600 h 3981600"/>
                <a:gd name="connsiteX3" fmla="*/ 1483200 w 2376000"/>
                <a:gd name="connsiteY3" fmla="*/ 57600 h 3981600"/>
                <a:gd name="connsiteX4" fmla="*/ 1526400 w 2376000"/>
                <a:gd name="connsiteY4" fmla="*/ 122400 h 3981600"/>
                <a:gd name="connsiteX5" fmla="*/ 1526400 w 2376000"/>
                <a:gd name="connsiteY5" fmla="*/ 187200 h 3981600"/>
                <a:gd name="connsiteX6" fmla="*/ 1490400 w 2376000"/>
                <a:gd name="connsiteY6" fmla="*/ 352800 h 3981600"/>
                <a:gd name="connsiteX7" fmla="*/ 1454400 w 2376000"/>
                <a:gd name="connsiteY7" fmla="*/ 475200 h 3981600"/>
                <a:gd name="connsiteX8" fmla="*/ 1461600 w 2376000"/>
                <a:gd name="connsiteY8" fmla="*/ 525600 h 3981600"/>
                <a:gd name="connsiteX9" fmla="*/ 1461600 w 2376000"/>
                <a:gd name="connsiteY9" fmla="*/ 806400 h 3981600"/>
                <a:gd name="connsiteX10" fmla="*/ 1533600 w 2376000"/>
                <a:gd name="connsiteY10" fmla="*/ 950400 h 3981600"/>
                <a:gd name="connsiteX11" fmla="*/ 1569600 w 2376000"/>
                <a:gd name="connsiteY11" fmla="*/ 979200 h 3981600"/>
                <a:gd name="connsiteX12" fmla="*/ 1634400 w 2376000"/>
                <a:gd name="connsiteY12" fmla="*/ 1137600 h 3981600"/>
                <a:gd name="connsiteX13" fmla="*/ 1879200 w 2376000"/>
                <a:gd name="connsiteY13" fmla="*/ 1137600 h 3981600"/>
                <a:gd name="connsiteX14" fmla="*/ 1951200 w 2376000"/>
                <a:gd name="connsiteY14" fmla="*/ 1245600 h 3981600"/>
                <a:gd name="connsiteX15" fmla="*/ 2167200 w 2376000"/>
                <a:gd name="connsiteY15" fmla="*/ 1317600 h 3981600"/>
                <a:gd name="connsiteX16" fmla="*/ 2232000 w 2376000"/>
                <a:gd name="connsiteY16" fmla="*/ 1324800 h 3981600"/>
                <a:gd name="connsiteX17" fmla="*/ 2275200 w 2376000"/>
                <a:gd name="connsiteY17" fmla="*/ 1368000 h 3981600"/>
                <a:gd name="connsiteX18" fmla="*/ 2275200 w 2376000"/>
                <a:gd name="connsiteY18" fmla="*/ 1447200 h 3981600"/>
                <a:gd name="connsiteX19" fmla="*/ 2275200 w 2376000"/>
                <a:gd name="connsiteY19" fmla="*/ 1540800 h 3981600"/>
                <a:gd name="connsiteX20" fmla="*/ 2340000 w 2376000"/>
                <a:gd name="connsiteY20" fmla="*/ 1627200 h 3981600"/>
                <a:gd name="connsiteX21" fmla="*/ 2376000 w 2376000"/>
                <a:gd name="connsiteY21" fmla="*/ 1670400 h 3981600"/>
                <a:gd name="connsiteX22" fmla="*/ 2361600 w 2376000"/>
                <a:gd name="connsiteY22" fmla="*/ 1720800 h 3981600"/>
                <a:gd name="connsiteX23" fmla="*/ 2282400 w 2376000"/>
                <a:gd name="connsiteY23" fmla="*/ 1749600 h 3981600"/>
                <a:gd name="connsiteX24" fmla="*/ 2239200 w 2376000"/>
                <a:gd name="connsiteY24" fmla="*/ 1800000 h 3981600"/>
                <a:gd name="connsiteX25" fmla="*/ 2196000 w 2376000"/>
                <a:gd name="connsiteY25" fmla="*/ 1872000 h 3981600"/>
                <a:gd name="connsiteX26" fmla="*/ 2203200 w 2376000"/>
                <a:gd name="connsiteY26" fmla="*/ 1987200 h 3981600"/>
                <a:gd name="connsiteX27" fmla="*/ 2188800 w 2376000"/>
                <a:gd name="connsiteY27" fmla="*/ 2224800 h 3981600"/>
                <a:gd name="connsiteX28" fmla="*/ 2188800 w 2376000"/>
                <a:gd name="connsiteY28" fmla="*/ 2332800 h 3981600"/>
                <a:gd name="connsiteX29" fmla="*/ 2167200 w 2376000"/>
                <a:gd name="connsiteY29" fmla="*/ 2404800 h 3981600"/>
                <a:gd name="connsiteX30" fmla="*/ 2131200 w 2376000"/>
                <a:gd name="connsiteY30" fmla="*/ 2462400 h 3981600"/>
                <a:gd name="connsiteX31" fmla="*/ 2044800 w 2376000"/>
                <a:gd name="connsiteY31" fmla="*/ 2534400 h 3981600"/>
                <a:gd name="connsiteX32" fmla="*/ 2044800 w 2376000"/>
                <a:gd name="connsiteY32" fmla="*/ 2570400 h 3981600"/>
                <a:gd name="connsiteX33" fmla="*/ 2160000 w 2376000"/>
                <a:gd name="connsiteY33" fmla="*/ 2736000 h 3981600"/>
                <a:gd name="connsiteX34" fmla="*/ 2268000 w 2376000"/>
                <a:gd name="connsiteY34" fmla="*/ 2944800 h 3981600"/>
                <a:gd name="connsiteX35" fmla="*/ 2260800 w 2376000"/>
                <a:gd name="connsiteY35" fmla="*/ 3312000 h 3981600"/>
                <a:gd name="connsiteX36" fmla="*/ 2232000 w 2376000"/>
                <a:gd name="connsiteY36" fmla="*/ 3456000 h 3981600"/>
                <a:gd name="connsiteX37" fmla="*/ 2167200 w 2376000"/>
                <a:gd name="connsiteY37" fmla="*/ 3578400 h 3981600"/>
                <a:gd name="connsiteX38" fmla="*/ 2124000 w 2376000"/>
                <a:gd name="connsiteY38" fmla="*/ 3592800 h 3981600"/>
                <a:gd name="connsiteX39" fmla="*/ 2037600 w 2376000"/>
                <a:gd name="connsiteY39" fmla="*/ 3528000 h 3981600"/>
                <a:gd name="connsiteX40" fmla="*/ 1972800 w 2376000"/>
                <a:gd name="connsiteY40" fmla="*/ 3520800 h 3981600"/>
                <a:gd name="connsiteX41" fmla="*/ 1886400 w 2376000"/>
                <a:gd name="connsiteY41" fmla="*/ 3434400 h 3981600"/>
                <a:gd name="connsiteX42" fmla="*/ 1807200 w 2376000"/>
                <a:gd name="connsiteY42" fmla="*/ 3434400 h 3981600"/>
                <a:gd name="connsiteX43" fmla="*/ 1771200 w 2376000"/>
                <a:gd name="connsiteY43" fmla="*/ 3456000 h 3981600"/>
                <a:gd name="connsiteX44" fmla="*/ 1699200 w 2376000"/>
                <a:gd name="connsiteY44" fmla="*/ 3592800 h 3981600"/>
                <a:gd name="connsiteX45" fmla="*/ 1634400 w 2376000"/>
                <a:gd name="connsiteY45" fmla="*/ 3636000 h 3981600"/>
                <a:gd name="connsiteX46" fmla="*/ 1562400 w 2376000"/>
                <a:gd name="connsiteY46" fmla="*/ 3636000 h 3981600"/>
                <a:gd name="connsiteX47" fmla="*/ 1490400 w 2376000"/>
                <a:gd name="connsiteY47" fmla="*/ 3578400 h 3981600"/>
                <a:gd name="connsiteX48" fmla="*/ 1418400 w 2376000"/>
                <a:gd name="connsiteY48" fmla="*/ 3549600 h 3981600"/>
                <a:gd name="connsiteX49" fmla="*/ 1360800 w 2376000"/>
                <a:gd name="connsiteY49" fmla="*/ 3549600 h 3981600"/>
                <a:gd name="connsiteX50" fmla="*/ 1260000 w 2376000"/>
                <a:gd name="connsiteY50" fmla="*/ 3643200 h 3981600"/>
                <a:gd name="connsiteX51" fmla="*/ 1123200 w 2376000"/>
                <a:gd name="connsiteY51" fmla="*/ 3708000 h 3981600"/>
                <a:gd name="connsiteX52" fmla="*/ 1051200 w 2376000"/>
                <a:gd name="connsiteY52" fmla="*/ 3830400 h 3981600"/>
                <a:gd name="connsiteX53" fmla="*/ 943200 w 2376000"/>
                <a:gd name="connsiteY53" fmla="*/ 3945600 h 3981600"/>
                <a:gd name="connsiteX54" fmla="*/ 885600 w 2376000"/>
                <a:gd name="connsiteY54" fmla="*/ 3981600 h 3981600"/>
                <a:gd name="connsiteX55" fmla="*/ 684000 w 2376000"/>
                <a:gd name="connsiteY55" fmla="*/ 3960000 h 3981600"/>
                <a:gd name="connsiteX56" fmla="*/ 151200 w 2376000"/>
                <a:gd name="connsiteY56" fmla="*/ 3837600 h 3981600"/>
                <a:gd name="connsiteX57" fmla="*/ 0 w 2376000"/>
                <a:gd name="connsiteY57" fmla="*/ 3852000 h 3981600"/>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43200 w 2376000"/>
                <a:gd name="connsiteY53" fmla="*/ 3945600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51069 w 2376000"/>
                <a:gd name="connsiteY12" fmla="*/ 1135219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52075 w 2376000"/>
                <a:gd name="connsiteY8" fmla="*/ 54465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51069 w 2376000"/>
                <a:gd name="connsiteY12" fmla="*/ 1135219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64654 w 2480654"/>
                <a:gd name="connsiteY47" fmla="*/ 3643200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64654 w 2480654"/>
                <a:gd name="connsiteY47" fmla="*/ 3643200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39537 w 2480654"/>
                <a:gd name="connsiteY47" fmla="*/ 3672503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620342 w 2480654"/>
                <a:gd name="connsiteY46" fmla="*/ 3687743 h 3982614"/>
                <a:gd name="connsiteX47" fmla="*/ 1339537 w 2480654"/>
                <a:gd name="connsiteY47" fmla="*/ 3672503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620342 w 2480654"/>
                <a:gd name="connsiteY45" fmla="*/ 3687743 h 3982614"/>
                <a:gd name="connsiteX46" fmla="*/ 1339537 w 2480654"/>
                <a:gd name="connsiteY46" fmla="*/ 3672503 h 3982614"/>
                <a:gd name="connsiteX47" fmla="*/ 1227854 w 2480654"/>
                <a:gd name="connsiteY47" fmla="*/ 3708000 h 3982614"/>
                <a:gd name="connsiteX48" fmla="*/ 1155854 w 2480654"/>
                <a:gd name="connsiteY48" fmla="*/ 3830400 h 3982614"/>
                <a:gd name="connsiteX49" fmla="*/ 1054997 w 2480654"/>
                <a:gd name="connsiteY49" fmla="*/ 3955125 h 3982614"/>
                <a:gd name="connsiteX50" fmla="*/ 990254 w 2480654"/>
                <a:gd name="connsiteY50" fmla="*/ 3981600 h 3982614"/>
                <a:gd name="connsiteX51" fmla="*/ 788654 w 2480654"/>
                <a:gd name="connsiteY51" fmla="*/ 3960000 h 3982614"/>
                <a:gd name="connsiteX52" fmla="*/ 255854 w 2480654"/>
                <a:gd name="connsiteY52" fmla="*/ 3837600 h 3982614"/>
                <a:gd name="connsiteX53" fmla="*/ 0 w 2480654"/>
                <a:gd name="connsiteY53"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620342 w 2480654"/>
                <a:gd name="connsiteY44" fmla="*/ 3687743 h 3982614"/>
                <a:gd name="connsiteX45" fmla="*/ 1339537 w 2480654"/>
                <a:gd name="connsiteY45" fmla="*/ 3672503 h 3982614"/>
                <a:gd name="connsiteX46" fmla="*/ 1227854 w 2480654"/>
                <a:gd name="connsiteY46" fmla="*/ 3708000 h 3982614"/>
                <a:gd name="connsiteX47" fmla="*/ 1155854 w 2480654"/>
                <a:gd name="connsiteY47" fmla="*/ 3830400 h 3982614"/>
                <a:gd name="connsiteX48" fmla="*/ 1054997 w 2480654"/>
                <a:gd name="connsiteY48" fmla="*/ 3955125 h 3982614"/>
                <a:gd name="connsiteX49" fmla="*/ 990254 w 2480654"/>
                <a:gd name="connsiteY49" fmla="*/ 3981600 h 3982614"/>
                <a:gd name="connsiteX50" fmla="*/ 788654 w 2480654"/>
                <a:gd name="connsiteY50" fmla="*/ 3960000 h 3982614"/>
                <a:gd name="connsiteX51" fmla="*/ 255854 w 2480654"/>
                <a:gd name="connsiteY51" fmla="*/ 3837600 h 3982614"/>
                <a:gd name="connsiteX52" fmla="*/ 0 w 2480654"/>
                <a:gd name="connsiteY52"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89288 w 2480654"/>
                <a:gd name="connsiteY42" fmla="*/ 3489485 h 3982614"/>
                <a:gd name="connsiteX43" fmla="*/ 1667054 w 2480654"/>
                <a:gd name="connsiteY43" fmla="*/ 3636000 h 3982614"/>
                <a:gd name="connsiteX44" fmla="*/ 1620342 w 2480654"/>
                <a:gd name="connsiteY44" fmla="*/ 3687743 h 3982614"/>
                <a:gd name="connsiteX45" fmla="*/ 1339537 w 2480654"/>
                <a:gd name="connsiteY45" fmla="*/ 3672503 h 3982614"/>
                <a:gd name="connsiteX46" fmla="*/ 1227854 w 2480654"/>
                <a:gd name="connsiteY46" fmla="*/ 3708000 h 3982614"/>
                <a:gd name="connsiteX47" fmla="*/ 1155854 w 2480654"/>
                <a:gd name="connsiteY47" fmla="*/ 3830400 h 3982614"/>
                <a:gd name="connsiteX48" fmla="*/ 1054997 w 2480654"/>
                <a:gd name="connsiteY48" fmla="*/ 3955125 h 3982614"/>
                <a:gd name="connsiteX49" fmla="*/ 990254 w 2480654"/>
                <a:gd name="connsiteY49" fmla="*/ 3981600 h 3982614"/>
                <a:gd name="connsiteX50" fmla="*/ 788654 w 2480654"/>
                <a:gd name="connsiteY50" fmla="*/ 3960000 h 3982614"/>
                <a:gd name="connsiteX51" fmla="*/ 255854 w 2480654"/>
                <a:gd name="connsiteY51" fmla="*/ 3837600 h 3982614"/>
                <a:gd name="connsiteX52" fmla="*/ 0 w 2480654"/>
                <a:gd name="connsiteY52"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2024544 w 2480654"/>
                <a:gd name="connsiteY38" fmla="*/ 352231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77454 w 2480654"/>
                <a:gd name="connsiteY37" fmla="*/ 3520800 h 3982614"/>
                <a:gd name="connsiteX38" fmla="*/ 2024544 w 2480654"/>
                <a:gd name="connsiteY38" fmla="*/ 352231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249922 w 2480654"/>
                <a:gd name="connsiteY28" fmla="*/ 277301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453533 w 2480654"/>
                <a:gd name="connsiteY27" fmla="*/ 2726127 h 3982614"/>
                <a:gd name="connsiteX28" fmla="*/ 2249922 w 2480654"/>
                <a:gd name="connsiteY28" fmla="*/ 277301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293454 w 2497906"/>
                <a:gd name="connsiteY24" fmla="*/ 2224800 h 3982614"/>
                <a:gd name="connsiteX25" fmla="*/ 2293454 w 2497906"/>
                <a:gd name="connsiteY25" fmla="*/ 2332800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293454 w 2497906"/>
                <a:gd name="connsiteY24" fmla="*/ 222480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452527 w 2497906"/>
                <a:gd name="connsiteY24" fmla="*/ 224573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496230 w 2497906"/>
                <a:gd name="connsiteY23" fmla="*/ 2179763 h 3982614"/>
                <a:gd name="connsiteX24" fmla="*/ 2452527 w 2497906"/>
                <a:gd name="connsiteY24" fmla="*/ 224573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573748"/>
                <a:gd name="connsiteY0" fmla="*/ 0 h 3982614"/>
                <a:gd name="connsiteX1" fmla="*/ 1350254 w 2573748"/>
                <a:gd name="connsiteY1" fmla="*/ 7200 h 3982614"/>
                <a:gd name="connsiteX2" fmla="*/ 1523054 w 2573748"/>
                <a:gd name="connsiteY2" fmla="*/ 21600 h 3982614"/>
                <a:gd name="connsiteX3" fmla="*/ 1631054 w 2573748"/>
                <a:gd name="connsiteY3" fmla="*/ 122400 h 3982614"/>
                <a:gd name="connsiteX4" fmla="*/ 1631054 w 2573748"/>
                <a:gd name="connsiteY4" fmla="*/ 187200 h 3982614"/>
                <a:gd name="connsiteX5" fmla="*/ 1559054 w 2573748"/>
                <a:gd name="connsiteY5" fmla="*/ 475200 h 3982614"/>
                <a:gd name="connsiteX6" fmla="*/ 1556729 w 2573748"/>
                <a:gd name="connsiteY6" fmla="*/ 544650 h 3982614"/>
                <a:gd name="connsiteX7" fmla="*/ 1566254 w 2573748"/>
                <a:gd name="connsiteY7" fmla="*/ 806400 h 3982614"/>
                <a:gd name="connsiteX8" fmla="*/ 1638254 w 2573748"/>
                <a:gd name="connsiteY8" fmla="*/ 950400 h 3982614"/>
                <a:gd name="connsiteX9" fmla="*/ 1674254 w 2573748"/>
                <a:gd name="connsiteY9" fmla="*/ 979200 h 3982614"/>
                <a:gd name="connsiteX10" fmla="*/ 1755723 w 2573748"/>
                <a:gd name="connsiteY10" fmla="*/ 1135219 h 3982614"/>
                <a:gd name="connsiteX11" fmla="*/ 1983854 w 2573748"/>
                <a:gd name="connsiteY11" fmla="*/ 1137600 h 3982614"/>
                <a:gd name="connsiteX12" fmla="*/ 2055854 w 2573748"/>
                <a:gd name="connsiteY12" fmla="*/ 1245600 h 3982614"/>
                <a:gd name="connsiteX13" fmla="*/ 2271854 w 2573748"/>
                <a:gd name="connsiteY13" fmla="*/ 1317600 h 3982614"/>
                <a:gd name="connsiteX14" fmla="*/ 2336654 w 2573748"/>
                <a:gd name="connsiteY14" fmla="*/ 1324800 h 3982614"/>
                <a:gd name="connsiteX15" fmla="*/ 2379854 w 2573748"/>
                <a:gd name="connsiteY15" fmla="*/ 1368000 h 3982614"/>
                <a:gd name="connsiteX16" fmla="*/ 2379854 w 2573748"/>
                <a:gd name="connsiteY16" fmla="*/ 1447200 h 3982614"/>
                <a:gd name="connsiteX17" fmla="*/ 2379854 w 2573748"/>
                <a:gd name="connsiteY17" fmla="*/ 1540800 h 3982614"/>
                <a:gd name="connsiteX18" fmla="*/ 2444654 w 2573748"/>
                <a:gd name="connsiteY18" fmla="*/ 1627200 h 3982614"/>
                <a:gd name="connsiteX19" fmla="*/ 2480654 w 2573748"/>
                <a:gd name="connsiteY19" fmla="*/ 1670400 h 3982614"/>
                <a:gd name="connsiteX20" fmla="*/ 2466254 w 2573748"/>
                <a:gd name="connsiteY20" fmla="*/ 1720800 h 3982614"/>
                <a:gd name="connsiteX21" fmla="*/ 2387054 w 2573748"/>
                <a:gd name="connsiteY21" fmla="*/ 1749600 h 3982614"/>
                <a:gd name="connsiteX22" fmla="*/ 2572753 w 2573748"/>
                <a:gd name="connsiteY22" fmla="*/ 2190147 h 3982614"/>
                <a:gd name="connsiteX23" fmla="*/ 2496230 w 2573748"/>
                <a:gd name="connsiteY23" fmla="*/ 2179763 h 3982614"/>
                <a:gd name="connsiteX24" fmla="*/ 2452527 w 2573748"/>
                <a:gd name="connsiteY24" fmla="*/ 2245730 h 3982614"/>
                <a:gd name="connsiteX25" fmla="*/ 2460899 w 2573748"/>
                <a:gd name="connsiteY25" fmla="*/ 2537922 h 3982614"/>
                <a:gd name="connsiteX26" fmla="*/ 2497906 w 2573748"/>
                <a:gd name="connsiteY26" fmla="*/ 2660154 h 3982614"/>
                <a:gd name="connsiteX27" fmla="*/ 2453533 w 2573748"/>
                <a:gd name="connsiteY27" fmla="*/ 2726127 h 3982614"/>
                <a:gd name="connsiteX28" fmla="*/ 2249922 w 2573748"/>
                <a:gd name="connsiteY28" fmla="*/ 2773010 h 3982614"/>
                <a:gd name="connsiteX29" fmla="*/ 2174571 w 2573748"/>
                <a:gd name="connsiteY29" fmla="*/ 2825754 h 3982614"/>
                <a:gd name="connsiteX30" fmla="*/ 2210234 w 2573748"/>
                <a:gd name="connsiteY30" fmla="*/ 2936935 h 3982614"/>
                <a:gd name="connsiteX31" fmla="*/ 2347537 w 2573748"/>
                <a:gd name="connsiteY31" fmla="*/ 3032709 h 3982614"/>
                <a:gd name="connsiteX32" fmla="*/ 2336151 w 2573748"/>
                <a:gd name="connsiteY32" fmla="*/ 3203161 h 3982614"/>
                <a:gd name="connsiteX33" fmla="*/ 2307352 w 2573748"/>
                <a:gd name="connsiteY33" fmla="*/ 3456000 h 3982614"/>
                <a:gd name="connsiteX34" fmla="*/ 2271854 w 2573748"/>
                <a:gd name="connsiteY34" fmla="*/ 3578400 h 3982614"/>
                <a:gd name="connsiteX35" fmla="*/ 2228654 w 2573748"/>
                <a:gd name="connsiteY35" fmla="*/ 3592800 h 3982614"/>
                <a:gd name="connsiteX36" fmla="*/ 2138068 w 2573748"/>
                <a:gd name="connsiteY36" fmla="*/ 3557303 h 3982614"/>
                <a:gd name="connsiteX37" fmla="*/ 2024544 w 2573748"/>
                <a:gd name="connsiteY37" fmla="*/ 3522310 h 3982614"/>
                <a:gd name="connsiteX38" fmla="*/ 1941157 w 2573748"/>
                <a:gd name="connsiteY38" fmla="*/ 3463704 h 3982614"/>
                <a:gd name="connsiteX39" fmla="*/ 1875854 w 2573748"/>
                <a:gd name="connsiteY39" fmla="*/ 3456000 h 3982614"/>
                <a:gd name="connsiteX40" fmla="*/ 1789288 w 2573748"/>
                <a:gd name="connsiteY40" fmla="*/ 3489485 h 3982614"/>
                <a:gd name="connsiteX41" fmla="*/ 1667054 w 2573748"/>
                <a:gd name="connsiteY41" fmla="*/ 3636000 h 3982614"/>
                <a:gd name="connsiteX42" fmla="*/ 1620342 w 2573748"/>
                <a:gd name="connsiteY42" fmla="*/ 3687743 h 3982614"/>
                <a:gd name="connsiteX43" fmla="*/ 1339537 w 2573748"/>
                <a:gd name="connsiteY43" fmla="*/ 3672503 h 3982614"/>
                <a:gd name="connsiteX44" fmla="*/ 1227854 w 2573748"/>
                <a:gd name="connsiteY44" fmla="*/ 3708000 h 3982614"/>
                <a:gd name="connsiteX45" fmla="*/ 1155854 w 2573748"/>
                <a:gd name="connsiteY45" fmla="*/ 3830400 h 3982614"/>
                <a:gd name="connsiteX46" fmla="*/ 1054997 w 2573748"/>
                <a:gd name="connsiteY46" fmla="*/ 3955125 h 3982614"/>
                <a:gd name="connsiteX47" fmla="*/ 990254 w 2573748"/>
                <a:gd name="connsiteY47" fmla="*/ 3981600 h 3982614"/>
                <a:gd name="connsiteX48" fmla="*/ 788654 w 2573748"/>
                <a:gd name="connsiteY48" fmla="*/ 3960000 h 3982614"/>
                <a:gd name="connsiteX49" fmla="*/ 255854 w 2573748"/>
                <a:gd name="connsiteY49" fmla="*/ 3837600 h 3982614"/>
                <a:gd name="connsiteX50" fmla="*/ 0 w 2573748"/>
                <a:gd name="connsiteY50" fmla="*/ 3826883 h 3982614"/>
                <a:gd name="connsiteX0" fmla="*/ 1213454 w 2634036"/>
                <a:gd name="connsiteY0" fmla="*/ 0 h 3982614"/>
                <a:gd name="connsiteX1" fmla="*/ 1350254 w 2634036"/>
                <a:gd name="connsiteY1" fmla="*/ 7200 h 3982614"/>
                <a:gd name="connsiteX2" fmla="*/ 1523054 w 2634036"/>
                <a:gd name="connsiteY2" fmla="*/ 21600 h 3982614"/>
                <a:gd name="connsiteX3" fmla="*/ 1631054 w 2634036"/>
                <a:gd name="connsiteY3" fmla="*/ 122400 h 3982614"/>
                <a:gd name="connsiteX4" fmla="*/ 1631054 w 2634036"/>
                <a:gd name="connsiteY4" fmla="*/ 187200 h 3982614"/>
                <a:gd name="connsiteX5" fmla="*/ 1559054 w 2634036"/>
                <a:gd name="connsiteY5" fmla="*/ 475200 h 3982614"/>
                <a:gd name="connsiteX6" fmla="*/ 1556729 w 2634036"/>
                <a:gd name="connsiteY6" fmla="*/ 544650 h 3982614"/>
                <a:gd name="connsiteX7" fmla="*/ 1566254 w 2634036"/>
                <a:gd name="connsiteY7" fmla="*/ 806400 h 3982614"/>
                <a:gd name="connsiteX8" fmla="*/ 1638254 w 2634036"/>
                <a:gd name="connsiteY8" fmla="*/ 950400 h 3982614"/>
                <a:gd name="connsiteX9" fmla="*/ 1674254 w 2634036"/>
                <a:gd name="connsiteY9" fmla="*/ 979200 h 3982614"/>
                <a:gd name="connsiteX10" fmla="*/ 1755723 w 2634036"/>
                <a:gd name="connsiteY10" fmla="*/ 1135219 h 3982614"/>
                <a:gd name="connsiteX11" fmla="*/ 1983854 w 2634036"/>
                <a:gd name="connsiteY11" fmla="*/ 1137600 h 3982614"/>
                <a:gd name="connsiteX12" fmla="*/ 2055854 w 2634036"/>
                <a:gd name="connsiteY12" fmla="*/ 1245600 h 3982614"/>
                <a:gd name="connsiteX13" fmla="*/ 2271854 w 2634036"/>
                <a:gd name="connsiteY13" fmla="*/ 1317600 h 3982614"/>
                <a:gd name="connsiteX14" fmla="*/ 2336654 w 2634036"/>
                <a:gd name="connsiteY14" fmla="*/ 1324800 h 3982614"/>
                <a:gd name="connsiteX15" fmla="*/ 2379854 w 2634036"/>
                <a:gd name="connsiteY15" fmla="*/ 1368000 h 3982614"/>
                <a:gd name="connsiteX16" fmla="*/ 2379854 w 2634036"/>
                <a:gd name="connsiteY16" fmla="*/ 1447200 h 3982614"/>
                <a:gd name="connsiteX17" fmla="*/ 2379854 w 2634036"/>
                <a:gd name="connsiteY17" fmla="*/ 1540800 h 3982614"/>
                <a:gd name="connsiteX18" fmla="*/ 2444654 w 2634036"/>
                <a:gd name="connsiteY18" fmla="*/ 1627200 h 3982614"/>
                <a:gd name="connsiteX19" fmla="*/ 2480654 w 2634036"/>
                <a:gd name="connsiteY19" fmla="*/ 1670400 h 3982614"/>
                <a:gd name="connsiteX20" fmla="*/ 2466254 w 2634036"/>
                <a:gd name="connsiteY20" fmla="*/ 1720800 h 3982614"/>
                <a:gd name="connsiteX21" fmla="*/ 2634036 w 2634036"/>
                <a:gd name="connsiteY21" fmla="*/ 2113795 h 3982614"/>
                <a:gd name="connsiteX22" fmla="*/ 2572753 w 2634036"/>
                <a:gd name="connsiteY22" fmla="*/ 2190147 h 3982614"/>
                <a:gd name="connsiteX23" fmla="*/ 2496230 w 2634036"/>
                <a:gd name="connsiteY23" fmla="*/ 2179763 h 3982614"/>
                <a:gd name="connsiteX24" fmla="*/ 2452527 w 2634036"/>
                <a:gd name="connsiteY24" fmla="*/ 2245730 h 3982614"/>
                <a:gd name="connsiteX25" fmla="*/ 2460899 w 2634036"/>
                <a:gd name="connsiteY25" fmla="*/ 2537922 h 3982614"/>
                <a:gd name="connsiteX26" fmla="*/ 2497906 w 2634036"/>
                <a:gd name="connsiteY26" fmla="*/ 2660154 h 3982614"/>
                <a:gd name="connsiteX27" fmla="*/ 2453533 w 2634036"/>
                <a:gd name="connsiteY27" fmla="*/ 2726127 h 3982614"/>
                <a:gd name="connsiteX28" fmla="*/ 2249922 w 2634036"/>
                <a:gd name="connsiteY28" fmla="*/ 2773010 h 3982614"/>
                <a:gd name="connsiteX29" fmla="*/ 2174571 w 2634036"/>
                <a:gd name="connsiteY29" fmla="*/ 2825754 h 3982614"/>
                <a:gd name="connsiteX30" fmla="*/ 2210234 w 2634036"/>
                <a:gd name="connsiteY30" fmla="*/ 2936935 h 3982614"/>
                <a:gd name="connsiteX31" fmla="*/ 2347537 w 2634036"/>
                <a:gd name="connsiteY31" fmla="*/ 3032709 h 3982614"/>
                <a:gd name="connsiteX32" fmla="*/ 2336151 w 2634036"/>
                <a:gd name="connsiteY32" fmla="*/ 3203161 h 3982614"/>
                <a:gd name="connsiteX33" fmla="*/ 2307352 w 2634036"/>
                <a:gd name="connsiteY33" fmla="*/ 3456000 h 3982614"/>
                <a:gd name="connsiteX34" fmla="*/ 2271854 w 2634036"/>
                <a:gd name="connsiteY34" fmla="*/ 3578400 h 3982614"/>
                <a:gd name="connsiteX35" fmla="*/ 2228654 w 2634036"/>
                <a:gd name="connsiteY35" fmla="*/ 3592800 h 3982614"/>
                <a:gd name="connsiteX36" fmla="*/ 2138068 w 2634036"/>
                <a:gd name="connsiteY36" fmla="*/ 3557303 h 3982614"/>
                <a:gd name="connsiteX37" fmla="*/ 2024544 w 2634036"/>
                <a:gd name="connsiteY37" fmla="*/ 3522310 h 3982614"/>
                <a:gd name="connsiteX38" fmla="*/ 1941157 w 2634036"/>
                <a:gd name="connsiteY38" fmla="*/ 3463704 h 3982614"/>
                <a:gd name="connsiteX39" fmla="*/ 1875854 w 2634036"/>
                <a:gd name="connsiteY39" fmla="*/ 3456000 h 3982614"/>
                <a:gd name="connsiteX40" fmla="*/ 1789288 w 2634036"/>
                <a:gd name="connsiteY40" fmla="*/ 3489485 h 3982614"/>
                <a:gd name="connsiteX41" fmla="*/ 1667054 w 2634036"/>
                <a:gd name="connsiteY41" fmla="*/ 3636000 h 3982614"/>
                <a:gd name="connsiteX42" fmla="*/ 1620342 w 2634036"/>
                <a:gd name="connsiteY42" fmla="*/ 3687743 h 3982614"/>
                <a:gd name="connsiteX43" fmla="*/ 1339537 w 2634036"/>
                <a:gd name="connsiteY43" fmla="*/ 3672503 h 3982614"/>
                <a:gd name="connsiteX44" fmla="*/ 1227854 w 2634036"/>
                <a:gd name="connsiteY44" fmla="*/ 3708000 h 3982614"/>
                <a:gd name="connsiteX45" fmla="*/ 1155854 w 2634036"/>
                <a:gd name="connsiteY45" fmla="*/ 3830400 h 3982614"/>
                <a:gd name="connsiteX46" fmla="*/ 1054997 w 2634036"/>
                <a:gd name="connsiteY46" fmla="*/ 3955125 h 3982614"/>
                <a:gd name="connsiteX47" fmla="*/ 990254 w 2634036"/>
                <a:gd name="connsiteY47" fmla="*/ 3981600 h 3982614"/>
                <a:gd name="connsiteX48" fmla="*/ 788654 w 2634036"/>
                <a:gd name="connsiteY48" fmla="*/ 3960000 h 3982614"/>
                <a:gd name="connsiteX49" fmla="*/ 255854 w 2634036"/>
                <a:gd name="connsiteY49" fmla="*/ 3837600 h 3982614"/>
                <a:gd name="connsiteX50" fmla="*/ 0 w 2634036"/>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444654 w 2654630"/>
                <a:gd name="connsiteY18" fmla="*/ 1627200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444654 w 2654630"/>
                <a:gd name="connsiteY18" fmla="*/ 1627200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620472 w 2654630"/>
                <a:gd name="connsiteY18" fmla="*/ 1840694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306512 w 2654630"/>
                <a:gd name="connsiteY18" fmla="*/ 1840694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306512 w 2654630"/>
                <a:gd name="connsiteY18" fmla="*/ 1840694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705232 w 2654630"/>
                <a:gd name="connsiteY8" fmla="*/ 1172266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705232 w 2654630"/>
                <a:gd name="connsiteY8" fmla="*/ 1172266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572447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70495 h 4053109"/>
                <a:gd name="connsiteX1" fmla="*/ 1350254 w 2654630"/>
                <a:gd name="connsiteY1" fmla="*/ 77695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213454 w 2654630"/>
                <a:gd name="connsiteY0" fmla="*/ 70495 h 4053109"/>
                <a:gd name="connsiteX1" fmla="*/ 1245600 w 2654630"/>
                <a:gd name="connsiteY1" fmla="*/ 140487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050195 w 2654630"/>
                <a:gd name="connsiteY0" fmla="*/ 313291 h 4053109"/>
                <a:gd name="connsiteX1" fmla="*/ 1245600 w 2654630"/>
                <a:gd name="connsiteY1" fmla="*/ 140487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050195 w 2654630"/>
                <a:gd name="connsiteY0" fmla="*/ 313291 h 4053109"/>
                <a:gd name="connsiteX1" fmla="*/ 1110928 w 2654630"/>
                <a:gd name="connsiteY1" fmla="*/ 90674 h 4053109"/>
                <a:gd name="connsiteX2" fmla="*/ 1245600 w 2654630"/>
                <a:gd name="connsiteY2" fmla="*/ 140487 h 4053109"/>
                <a:gd name="connsiteX3" fmla="*/ 1460262 w 2654630"/>
                <a:gd name="connsiteY3" fmla="*/ 0 h 4053109"/>
                <a:gd name="connsiteX4" fmla="*/ 1572447 w 2654630"/>
                <a:gd name="connsiteY4" fmla="*/ 192895 h 4053109"/>
                <a:gd name="connsiteX5" fmla="*/ 1631054 w 2654630"/>
                <a:gd name="connsiteY5" fmla="*/ 257695 h 4053109"/>
                <a:gd name="connsiteX6" fmla="*/ 1546496 w 2654630"/>
                <a:gd name="connsiteY6" fmla="*/ 495462 h 4053109"/>
                <a:gd name="connsiteX7" fmla="*/ 1539984 w 2654630"/>
                <a:gd name="connsiteY7" fmla="*/ 615144 h 4053109"/>
                <a:gd name="connsiteX8" fmla="*/ 1566254 w 2654630"/>
                <a:gd name="connsiteY8" fmla="*/ 876895 h 4053109"/>
                <a:gd name="connsiteX9" fmla="*/ 1592334 w 2654630"/>
                <a:gd name="connsiteY9" fmla="*/ 1024184 h 4053109"/>
                <a:gd name="connsiteX10" fmla="*/ 1705232 w 2654630"/>
                <a:gd name="connsiteY10" fmla="*/ 1242761 h 4053109"/>
                <a:gd name="connsiteX11" fmla="*/ 1875189 w 2654630"/>
                <a:gd name="connsiteY11" fmla="*/ 1305050 h 4053109"/>
                <a:gd name="connsiteX12" fmla="*/ 1864562 w 2654630"/>
                <a:gd name="connsiteY12" fmla="*/ 1415021 h 4053109"/>
                <a:gd name="connsiteX13" fmla="*/ 1962923 w 2654630"/>
                <a:gd name="connsiteY13" fmla="*/ 1471822 h 4053109"/>
                <a:gd name="connsiteX14" fmla="*/ 2085157 w 2654630"/>
                <a:gd name="connsiteY14" fmla="*/ 1600752 h 4053109"/>
                <a:gd name="connsiteX15" fmla="*/ 2242552 w 2654630"/>
                <a:gd name="connsiteY15" fmla="*/ 1643449 h 4053109"/>
                <a:gd name="connsiteX16" fmla="*/ 2428750 w 2654630"/>
                <a:gd name="connsiteY16" fmla="*/ 1545996 h 4053109"/>
                <a:gd name="connsiteX17" fmla="*/ 2509625 w 2654630"/>
                <a:gd name="connsiteY17" fmla="*/ 1572451 h 4053109"/>
                <a:gd name="connsiteX18" fmla="*/ 2534742 w 2654630"/>
                <a:gd name="connsiteY18" fmla="*/ 1680955 h 4053109"/>
                <a:gd name="connsiteX19" fmla="*/ 2463577 w 2654630"/>
                <a:gd name="connsiteY19" fmla="*/ 1791299 h 4053109"/>
                <a:gd name="connsiteX20" fmla="*/ 2507447 w 2654630"/>
                <a:gd name="connsiteY20" fmla="*/ 1923747 h 4053109"/>
                <a:gd name="connsiteX21" fmla="*/ 2585308 w 2654630"/>
                <a:gd name="connsiteY21" fmla="*/ 1891596 h 4053109"/>
                <a:gd name="connsiteX22" fmla="*/ 2654630 w 2654630"/>
                <a:gd name="connsiteY22" fmla="*/ 1962927 h 4053109"/>
                <a:gd name="connsiteX23" fmla="*/ 2634036 w 2654630"/>
                <a:gd name="connsiteY23" fmla="*/ 2184290 h 4053109"/>
                <a:gd name="connsiteX24" fmla="*/ 2572753 w 2654630"/>
                <a:gd name="connsiteY24" fmla="*/ 2260642 h 4053109"/>
                <a:gd name="connsiteX25" fmla="*/ 2496230 w 2654630"/>
                <a:gd name="connsiteY25" fmla="*/ 2250258 h 4053109"/>
                <a:gd name="connsiteX26" fmla="*/ 2452527 w 2654630"/>
                <a:gd name="connsiteY26" fmla="*/ 2316225 h 4053109"/>
                <a:gd name="connsiteX27" fmla="*/ 2460899 w 2654630"/>
                <a:gd name="connsiteY27" fmla="*/ 2608417 h 4053109"/>
                <a:gd name="connsiteX28" fmla="*/ 2497906 w 2654630"/>
                <a:gd name="connsiteY28" fmla="*/ 2730649 h 4053109"/>
                <a:gd name="connsiteX29" fmla="*/ 2453533 w 2654630"/>
                <a:gd name="connsiteY29" fmla="*/ 2796622 h 4053109"/>
                <a:gd name="connsiteX30" fmla="*/ 2249922 w 2654630"/>
                <a:gd name="connsiteY30" fmla="*/ 2843505 h 4053109"/>
                <a:gd name="connsiteX31" fmla="*/ 2174571 w 2654630"/>
                <a:gd name="connsiteY31" fmla="*/ 2896249 h 4053109"/>
                <a:gd name="connsiteX32" fmla="*/ 2210234 w 2654630"/>
                <a:gd name="connsiteY32" fmla="*/ 3007430 h 4053109"/>
                <a:gd name="connsiteX33" fmla="*/ 2347537 w 2654630"/>
                <a:gd name="connsiteY33" fmla="*/ 3103204 h 4053109"/>
                <a:gd name="connsiteX34" fmla="*/ 2336151 w 2654630"/>
                <a:gd name="connsiteY34" fmla="*/ 3273656 h 4053109"/>
                <a:gd name="connsiteX35" fmla="*/ 2307352 w 2654630"/>
                <a:gd name="connsiteY35" fmla="*/ 3526495 h 4053109"/>
                <a:gd name="connsiteX36" fmla="*/ 2271854 w 2654630"/>
                <a:gd name="connsiteY36" fmla="*/ 3648895 h 4053109"/>
                <a:gd name="connsiteX37" fmla="*/ 2228654 w 2654630"/>
                <a:gd name="connsiteY37" fmla="*/ 3663295 h 4053109"/>
                <a:gd name="connsiteX38" fmla="*/ 2138068 w 2654630"/>
                <a:gd name="connsiteY38" fmla="*/ 3627798 h 4053109"/>
                <a:gd name="connsiteX39" fmla="*/ 2024544 w 2654630"/>
                <a:gd name="connsiteY39" fmla="*/ 3592805 h 4053109"/>
                <a:gd name="connsiteX40" fmla="*/ 1941157 w 2654630"/>
                <a:gd name="connsiteY40" fmla="*/ 3534199 h 4053109"/>
                <a:gd name="connsiteX41" fmla="*/ 1875854 w 2654630"/>
                <a:gd name="connsiteY41" fmla="*/ 3526495 h 4053109"/>
                <a:gd name="connsiteX42" fmla="*/ 1789288 w 2654630"/>
                <a:gd name="connsiteY42" fmla="*/ 3559980 h 4053109"/>
                <a:gd name="connsiteX43" fmla="*/ 1667054 w 2654630"/>
                <a:gd name="connsiteY43" fmla="*/ 3706495 h 4053109"/>
                <a:gd name="connsiteX44" fmla="*/ 1620342 w 2654630"/>
                <a:gd name="connsiteY44" fmla="*/ 3758238 h 4053109"/>
                <a:gd name="connsiteX45" fmla="*/ 1339537 w 2654630"/>
                <a:gd name="connsiteY45" fmla="*/ 3742998 h 4053109"/>
                <a:gd name="connsiteX46" fmla="*/ 1227854 w 2654630"/>
                <a:gd name="connsiteY46" fmla="*/ 3778495 h 4053109"/>
                <a:gd name="connsiteX47" fmla="*/ 1155854 w 2654630"/>
                <a:gd name="connsiteY47" fmla="*/ 3900895 h 4053109"/>
                <a:gd name="connsiteX48" fmla="*/ 1054997 w 2654630"/>
                <a:gd name="connsiteY48" fmla="*/ 4025620 h 4053109"/>
                <a:gd name="connsiteX49" fmla="*/ 990254 w 2654630"/>
                <a:gd name="connsiteY49" fmla="*/ 4052095 h 4053109"/>
                <a:gd name="connsiteX50" fmla="*/ 788654 w 2654630"/>
                <a:gd name="connsiteY50" fmla="*/ 4030495 h 4053109"/>
                <a:gd name="connsiteX51" fmla="*/ 255854 w 2654630"/>
                <a:gd name="connsiteY51" fmla="*/ 3908095 h 4053109"/>
                <a:gd name="connsiteX52" fmla="*/ 0 w 2654630"/>
                <a:gd name="connsiteY52" fmla="*/ 3897378 h 4053109"/>
                <a:gd name="connsiteX0" fmla="*/ 1050195 w 2654630"/>
                <a:gd name="connsiteY0" fmla="*/ 313694 h 4053512"/>
                <a:gd name="connsiteX1" fmla="*/ 1110928 w 2654630"/>
                <a:gd name="connsiteY1" fmla="*/ 91077 h 4053512"/>
                <a:gd name="connsiteX2" fmla="*/ 1245600 w 2654630"/>
                <a:gd name="connsiteY2" fmla="*/ 140890 h 4053512"/>
                <a:gd name="connsiteX3" fmla="*/ 1460262 w 2654630"/>
                <a:gd name="connsiteY3" fmla="*/ 403 h 4053512"/>
                <a:gd name="connsiteX4" fmla="*/ 1572447 w 2654630"/>
                <a:gd name="connsiteY4" fmla="*/ 193298 h 4053512"/>
                <a:gd name="connsiteX5" fmla="*/ 1631054 w 2654630"/>
                <a:gd name="connsiteY5" fmla="*/ 258098 h 4053512"/>
                <a:gd name="connsiteX6" fmla="*/ 1546496 w 2654630"/>
                <a:gd name="connsiteY6" fmla="*/ 495865 h 4053512"/>
                <a:gd name="connsiteX7" fmla="*/ 1539984 w 2654630"/>
                <a:gd name="connsiteY7" fmla="*/ 615547 h 4053512"/>
                <a:gd name="connsiteX8" fmla="*/ 1566254 w 2654630"/>
                <a:gd name="connsiteY8" fmla="*/ 877298 h 4053512"/>
                <a:gd name="connsiteX9" fmla="*/ 1592334 w 2654630"/>
                <a:gd name="connsiteY9" fmla="*/ 1024587 h 4053512"/>
                <a:gd name="connsiteX10" fmla="*/ 1705232 w 2654630"/>
                <a:gd name="connsiteY10" fmla="*/ 1243164 h 4053512"/>
                <a:gd name="connsiteX11" fmla="*/ 1875189 w 2654630"/>
                <a:gd name="connsiteY11" fmla="*/ 1305453 h 4053512"/>
                <a:gd name="connsiteX12" fmla="*/ 1864562 w 2654630"/>
                <a:gd name="connsiteY12" fmla="*/ 1415424 h 4053512"/>
                <a:gd name="connsiteX13" fmla="*/ 1962923 w 2654630"/>
                <a:gd name="connsiteY13" fmla="*/ 1472225 h 4053512"/>
                <a:gd name="connsiteX14" fmla="*/ 2085157 w 2654630"/>
                <a:gd name="connsiteY14" fmla="*/ 1601155 h 4053512"/>
                <a:gd name="connsiteX15" fmla="*/ 2242552 w 2654630"/>
                <a:gd name="connsiteY15" fmla="*/ 1643852 h 4053512"/>
                <a:gd name="connsiteX16" fmla="*/ 2428750 w 2654630"/>
                <a:gd name="connsiteY16" fmla="*/ 1546399 h 4053512"/>
                <a:gd name="connsiteX17" fmla="*/ 2509625 w 2654630"/>
                <a:gd name="connsiteY17" fmla="*/ 1572854 h 4053512"/>
                <a:gd name="connsiteX18" fmla="*/ 2534742 w 2654630"/>
                <a:gd name="connsiteY18" fmla="*/ 1681358 h 4053512"/>
                <a:gd name="connsiteX19" fmla="*/ 2463577 w 2654630"/>
                <a:gd name="connsiteY19" fmla="*/ 1791702 h 4053512"/>
                <a:gd name="connsiteX20" fmla="*/ 2507447 w 2654630"/>
                <a:gd name="connsiteY20" fmla="*/ 1924150 h 4053512"/>
                <a:gd name="connsiteX21" fmla="*/ 2585308 w 2654630"/>
                <a:gd name="connsiteY21" fmla="*/ 1891999 h 4053512"/>
                <a:gd name="connsiteX22" fmla="*/ 2654630 w 2654630"/>
                <a:gd name="connsiteY22" fmla="*/ 1963330 h 4053512"/>
                <a:gd name="connsiteX23" fmla="*/ 2634036 w 2654630"/>
                <a:gd name="connsiteY23" fmla="*/ 2184693 h 4053512"/>
                <a:gd name="connsiteX24" fmla="*/ 2572753 w 2654630"/>
                <a:gd name="connsiteY24" fmla="*/ 2261045 h 4053512"/>
                <a:gd name="connsiteX25" fmla="*/ 2496230 w 2654630"/>
                <a:gd name="connsiteY25" fmla="*/ 2250661 h 4053512"/>
                <a:gd name="connsiteX26" fmla="*/ 2452527 w 2654630"/>
                <a:gd name="connsiteY26" fmla="*/ 2316628 h 4053512"/>
                <a:gd name="connsiteX27" fmla="*/ 2460899 w 2654630"/>
                <a:gd name="connsiteY27" fmla="*/ 2608820 h 4053512"/>
                <a:gd name="connsiteX28" fmla="*/ 2497906 w 2654630"/>
                <a:gd name="connsiteY28" fmla="*/ 2731052 h 4053512"/>
                <a:gd name="connsiteX29" fmla="*/ 2453533 w 2654630"/>
                <a:gd name="connsiteY29" fmla="*/ 2797025 h 4053512"/>
                <a:gd name="connsiteX30" fmla="*/ 2249922 w 2654630"/>
                <a:gd name="connsiteY30" fmla="*/ 2843908 h 4053512"/>
                <a:gd name="connsiteX31" fmla="*/ 2174571 w 2654630"/>
                <a:gd name="connsiteY31" fmla="*/ 2896652 h 4053512"/>
                <a:gd name="connsiteX32" fmla="*/ 2210234 w 2654630"/>
                <a:gd name="connsiteY32" fmla="*/ 3007833 h 4053512"/>
                <a:gd name="connsiteX33" fmla="*/ 2347537 w 2654630"/>
                <a:gd name="connsiteY33" fmla="*/ 3103607 h 4053512"/>
                <a:gd name="connsiteX34" fmla="*/ 2336151 w 2654630"/>
                <a:gd name="connsiteY34" fmla="*/ 3274059 h 4053512"/>
                <a:gd name="connsiteX35" fmla="*/ 2307352 w 2654630"/>
                <a:gd name="connsiteY35" fmla="*/ 3526898 h 4053512"/>
                <a:gd name="connsiteX36" fmla="*/ 2271854 w 2654630"/>
                <a:gd name="connsiteY36" fmla="*/ 3649298 h 4053512"/>
                <a:gd name="connsiteX37" fmla="*/ 2228654 w 2654630"/>
                <a:gd name="connsiteY37" fmla="*/ 3663698 h 4053512"/>
                <a:gd name="connsiteX38" fmla="*/ 2138068 w 2654630"/>
                <a:gd name="connsiteY38" fmla="*/ 3628201 h 4053512"/>
                <a:gd name="connsiteX39" fmla="*/ 2024544 w 2654630"/>
                <a:gd name="connsiteY39" fmla="*/ 3593208 h 4053512"/>
                <a:gd name="connsiteX40" fmla="*/ 1941157 w 2654630"/>
                <a:gd name="connsiteY40" fmla="*/ 3534602 h 4053512"/>
                <a:gd name="connsiteX41" fmla="*/ 1875854 w 2654630"/>
                <a:gd name="connsiteY41" fmla="*/ 3526898 h 4053512"/>
                <a:gd name="connsiteX42" fmla="*/ 1789288 w 2654630"/>
                <a:gd name="connsiteY42" fmla="*/ 3560383 h 4053512"/>
                <a:gd name="connsiteX43" fmla="*/ 1667054 w 2654630"/>
                <a:gd name="connsiteY43" fmla="*/ 3706898 h 4053512"/>
                <a:gd name="connsiteX44" fmla="*/ 1620342 w 2654630"/>
                <a:gd name="connsiteY44" fmla="*/ 3758641 h 4053512"/>
                <a:gd name="connsiteX45" fmla="*/ 1339537 w 2654630"/>
                <a:gd name="connsiteY45" fmla="*/ 3743401 h 4053512"/>
                <a:gd name="connsiteX46" fmla="*/ 1227854 w 2654630"/>
                <a:gd name="connsiteY46" fmla="*/ 3778898 h 4053512"/>
                <a:gd name="connsiteX47" fmla="*/ 1155854 w 2654630"/>
                <a:gd name="connsiteY47" fmla="*/ 3901298 h 4053512"/>
                <a:gd name="connsiteX48" fmla="*/ 1054997 w 2654630"/>
                <a:gd name="connsiteY48" fmla="*/ 4026023 h 4053512"/>
                <a:gd name="connsiteX49" fmla="*/ 990254 w 2654630"/>
                <a:gd name="connsiteY49" fmla="*/ 4052498 h 4053512"/>
                <a:gd name="connsiteX50" fmla="*/ 788654 w 2654630"/>
                <a:gd name="connsiteY50" fmla="*/ 4030898 h 4053512"/>
                <a:gd name="connsiteX51" fmla="*/ 255854 w 2654630"/>
                <a:gd name="connsiteY51" fmla="*/ 3908498 h 4053512"/>
                <a:gd name="connsiteX52" fmla="*/ 0 w 2654630"/>
                <a:gd name="connsiteY52" fmla="*/ 3897781 h 4053512"/>
                <a:gd name="connsiteX0" fmla="*/ 1050195 w 2654630"/>
                <a:gd name="connsiteY0" fmla="*/ 313768 h 4053586"/>
                <a:gd name="connsiteX1" fmla="*/ 1110928 w 2654630"/>
                <a:gd name="connsiteY1" fmla="*/ 91151 h 4053586"/>
                <a:gd name="connsiteX2" fmla="*/ 1245600 w 2654630"/>
                <a:gd name="connsiteY2" fmla="*/ 140964 h 4053586"/>
                <a:gd name="connsiteX3" fmla="*/ 1460262 w 2654630"/>
                <a:gd name="connsiteY3" fmla="*/ 477 h 4053586"/>
                <a:gd name="connsiteX4" fmla="*/ 1572447 w 2654630"/>
                <a:gd name="connsiteY4" fmla="*/ 193372 h 4053586"/>
                <a:gd name="connsiteX5" fmla="*/ 1631054 w 2654630"/>
                <a:gd name="connsiteY5" fmla="*/ 258172 h 4053586"/>
                <a:gd name="connsiteX6" fmla="*/ 1546496 w 2654630"/>
                <a:gd name="connsiteY6" fmla="*/ 495939 h 4053586"/>
                <a:gd name="connsiteX7" fmla="*/ 1539984 w 2654630"/>
                <a:gd name="connsiteY7" fmla="*/ 615621 h 4053586"/>
                <a:gd name="connsiteX8" fmla="*/ 1566254 w 2654630"/>
                <a:gd name="connsiteY8" fmla="*/ 877372 h 4053586"/>
                <a:gd name="connsiteX9" fmla="*/ 1592334 w 2654630"/>
                <a:gd name="connsiteY9" fmla="*/ 1024661 h 4053586"/>
                <a:gd name="connsiteX10" fmla="*/ 1705232 w 2654630"/>
                <a:gd name="connsiteY10" fmla="*/ 1243238 h 4053586"/>
                <a:gd name="connsiteX11" fmla="*/ 1875189 w 2654630"/>
                <a:gd name="connsiteY11" fmla="*/ 1305527 h 4053586"/>
                <a:gd name="connsiteX12" fmla="*/ 1864562 w 2654630"/>
                <a:gd name="connsiteY12" fmla="*/ 1415498 h 4053586"/>
                <a:gd name="connsiteX13" fmla="*/ 1962923 w 2654630"/>
                <a:gd name="connsiteY13" fmla="*/ 1472299 h 4053586"/>
                <a:gd name="connsiteX14" fmla="*/ 2085157 w 2654630"/>
                <a:gd name="connsiteY14" fmla="*/ 1601229 h 4053586"/>
                <a:gd name="connsiteX15" fmla="*/ 2242552 w 2654630"/>
                <a:gd name="connsiteY15" fmla="*/ 1643926 h 4053586"/>
                <a:gd name="connsiteX16" fmla="*/ 2428750 w 2654630"/>
                <a:gd name="connsiteY16" fmla="*/ 1546473 h 4053586"/>
                <a:gd name="connsiteX17" fmla="*/ 2509625 w 2654630"/>
                <a:gd name="connsiteY17" fmla="*/ 1572928 h 4053586"/>
                <a:gd name="connsiteX18" fmla="*/ 2534742 w 2654630"/>
                <a:gd name="connsiteY18" fmla="*/ 1681432 h 4053586"/>
                <a:gd name="connsiteX19" fmla="*/ 2463577 w 2654630"/>
                <a:gd name="connsiteY19" fmla="*/ 1791776 h 4053586"/>
                <a:gd name="connsiteX20" fmla="*/ 2507447 w 2654630"/>
                <a:gd name="connsiteY20" fmla="*/ 1924224 h 4053586"/>
                <a:gd name="connsiteX21" fmla="*/ 2585308 w 2654630"/>
                <a:gd name="connsiteY21" fmla="*/ 1892073 h 4053586"/>
                <a:gd name="connsiteX22" fmla="*/ 2654630 w 2654630"/>
                <a:gd name="connsiteY22" fmla="*/ 1963404 h 4053586"/>
                <a:gd name="connsiteX23" fmla="*/ 2634036 w 2654630"/>
                <a:gd name="connsiteY23" fmla="*/ 2184767 h 4053586"/>
                <a:gd name="connsiteX24" fmla="*/ 2572753 w 2654630"/>
                <a:gd name="connsiteY24" fmla="*/ 2261119 h 4053586"/>
                <a:gd name="connsiteX25" fmla="*/ 2496230 w 2654630"/>
                <a:gd name="connsiteY25" fmla="*/ 2250735 h 4053586"/>
                <a:gd name="connsiteX26" fmla="*/ 2452527 w 2654630"/>
                <a:gd name="connsiteY26" fmla="*/ 2316702 h 4053586"/>
                <a:gd name="connsiteX27" fmla="*/ 2460899 w 2654630"/>
                <a:gd name="connsiteY27" fmla="*/ 2608894 h 4053586"/>
                <a:gd name="connsiteX28" fmla="*/ 2497906 w 2654630"/>
                <a:gd name="connsiteY28" fmla="*/ 2731126 h 4053586"/>
                <a:gd name="connsiteX29" fmla="*/ 2453533 w 2654630"/>
                <a:gd name="connsiteY29" fmla="*/ 2797099 h 4053586"/>
                <a:gd name="connsiteX30" fmla="*/ 2249922 w 2654630"/>
                <a:gd name="connsiteY30" fmla="*/ 2843982 h 4053586"/>
                <a:gd name="connsiteX31" fmla="*/ 2174571 w 2654630"/>
                <a:gd name="connsiteY31" fmla="*/ 2896726 h 4053586"/>
                <a:gd name="connsiteX32" fmla="*/ 2210234 w 2654630"/>
                <a:gd name="connsiteY32" fmla="*/ 3007907 h 4053586"/>
                <a:gd name="connsiteX33" fmla="*/ 2347537 w 2654630"/>
                <a:gd name="connsiteY33" fmla="*/ 3103681 h 4053586"/>
                <a:gd name="connsiteX34" fmla="*/ 2336151 w 2654630"/>
                <a:gd name="connsiteY34" fmla="*/ 3274133 h 4053586"/>
                <a:gd name="connsiteX35" fmla="*/ 2307352 w 2654630"/>
                <a:gd name="connsiteY35" fmla="*/ 3526972 h 4053586"/>
                <a:gd name="connsiteX36" fmla="*/ 2271854 w 2654630"/>
                <a:gd name="connsiteY36" fmla="*/ 3649372 h 4053586"/>
                <a:gd name="connsiteX37" fmla="*/ 2228654 w 2654630"/>
                <a:gd name="connsiteY37" fmla="*/ 3663772 h 4053586"/>
                <a:gd name="connsiteX38" fmla="*/ 2138068 w 2654630"/>
                <a:gd name="connsiteY38" fmla="*/ 3628275 h 4053586"/>
                <a:gd name="connsiteX39" fmla="*/ 2024544 w 2654630"/>
                <a:gd name="connsiteY39" fmla="*/ 3593282 h 4053586"/>
                <a:gd name="connsiteX40" fmla="*/ 1941157 w 2654630"/>
                <a:gd name="connsiteY40" fmla="*/ 3534676 h 4053586"/>
                <a:gd name="connsiteX41" fmla="*/ 1875854 w 2654630"/>
                <a:gd name="connsiteY41" fmla="*/ 3526972 h 4053586"/>
                <a:gd name="connsiteX42" fmla="*/ 1789288 w 2654630"/>
                <a:gd name="connsiteY42" fmla="*/ 3560457 h 4053586"/>
                <a:gd name="connsiteX43" fmla="*/ 1667054 w 2654630"/>
                <a:gd name="connsiteY43" fmla="*/ 3706972 h 4053586"/>
                <a:gd name="connsiteX44" fmla="*/ 1620342 w 2654630"/>
                <a:gd name="connsiteY44" fmla="*/ 3758715 h 4053586"/>
                <a:gd name="connsiteX45" fmla="*/ 1339537 w 2654630"/>
                <a:gd name="connsiteY45" fmla="*/ 3743475 h 4053586"/>
                <a:gd name="connsiteX46" fmla="*/ 1227854 w 2654630"/>
                <a:gd name="connsiteY46" fmla="*/ 3778972 h 4053586"/>
                <a:gd name="connsiteX47" fmla="*/ 1155854 w 2654630"/>
                <a:gd name="connsiteY47" fmla="*/ 3901372 h 4053586"/>
                <a:gd name="connsiteX48" fmla="*/ 1054997 w 2654630"/>
                <a:gd name="connsiteY48" fmla="*/ 4026097 h 4053586"/>
                <a:gd name="connsiteX49" fmla="*/ 990254 w 2654630"/>
                <a:gd name="connsiteY49" fmla="*/ 4052572 h 4053586"/>
                <a:gd name="connsiteX50" fmla="*/ 788654 w 2654630"/>
                <a:gd name="connsiteY50" fmla="*/ 4030972 h 4053586"/>
                <a:gd name="connsiteX51" fmla="*/ 255854 w 2654630"/>
                <a:gd name="connsiteY51" fmla="*/ 3908572 h 4053586"/>
                <a:gd name="connsiteX52" fmla="*/ 0 w 2654630"/>
                <a:gd name="connsiteY52" fmla="*/ 3897855 h 405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54630" h="4053586">
                  <a:moveTo>
                    <a:pt x="1050195" y="313768"/>
                  </a:moveTo>
                  <a:cubicBezTo>
                    <a:pt x="1091370" y="275842"/>
                    <a:pt x="1069753" y="129077"/>
                    <a:pt x="1110928" y="91151"/>
                  </a:cubicBezTo>
                  <a:lnTo>
                    <a:pt x="1245600" y="140964"/>
                  </a:lnTo>
                  <a:cubicBezTo>
                    <a:pt x="1325526" y="77390"/>
                    <a:pt x="1359405" y="-7113"/>
                    <a:pt x="1460262" y="477"/>
                  </a:cubicBezTo>
                  <a:cubicBezTo>
                    <a:pt x="1516587" y="14914"/>
                    <a:pt x="1563972" y="139578"/>
                    <a:pt x="1572447" y="193372"/>
                  </a:cubicBezTo>
                  <a:lnTo>
                    <a:pt x="1631054" y="258172"/>
                  </a:lnTo>
                  <a:cubicBezTo>
                    <a:pt x="1623816" y="345547"/>
                    <a:pt x="1580466" y="436364"/>
                    <a:pt x="1546496" y="495939"/>
                  </a:cubicBezTo>
                  <a:lnTo>
                    <a:pt x="1539984" y="615621"/>
                  </a:lnTo>
                  <a:lnTo>
                    <a:pt x="1566254" y="877372"/>
                  </a:lnTo>
                  <a:cubicBezTo>
                    <a:pt x="1586110" y="925073"/>
                    <a:pt x="1572478" y="976960"/>
                    <a:pt x="1592334" y="1024661"/>
                  </a:cubicBezTo>
                  <a:lnTo>
                    <a:pt x="1705232" y="1243238"/>
                  </a:lnTo>
                  <a:cubicBezTo>
                    <a:pt x="1791187" y="1247257"/>
                    <a:pt x="1818537" y="1284764"/>
                    <a:pt x="1875189" y="1305527"/>
                  </a:cubicBezTo>
                  <a:cubicBezTo>
                    <a:pt x="1891989" y="1336727"/>
                    <a:pt x="1849940" y="1387703"/>
                    <a:pt x="1864562" y="1415498"/>
                  </a:cubicBezTo>
                  <a:cubicBezTo>
                    <a:pt x="1879184" y="1443293"/>
                    <a:pt x="1926157" y="1441344"/>
                    <a:pt x="1962923" y="1472299"/>
                  </a:cubicBezTo>
                  <a:cubicBezTo>
                    <a:pt x="1999689" y="1503254"/>
                    <a:pt x="2038552" y="1572625"/>
                    <a:pt x="2085157" y="1601229"/>
                  </a:cubicBezTo>
                  <a:cubicBezTo>
                    <a:pt x="2131762" y="1629833"/>
                    <a:pt x="2195752" y="1630726"/>
                    <a:pt x="2242552" y="1643926"/>
                  </a:cubicBezTo>
                  <a:lnTo>
                    <a:pt x="2428750" y="1546473"/>
                  </a:lnTo>
                  <a:lnTo>
                    <a:pt x="2509625" y="1572928"/>
                  </a:lnTo>
                  <a:lnTo>
                    <a:pt x="2534742" y="1681432"/>
                  </a:lnTo>
                  <a:lnTo>
                    <a:pt x="2463577" y="1791776"/>
                  </a:lnTo>
                  <a:lnTo>
                    <a:pt x="2507447" y="1924224"/>
                  </a:lnTo>
                  <a:lnTo>
                    <a:pt x="2585308" y="1892073"/>
                  </a:lnTo>
                  <a:lnTo>
                    <a:pt x="2654630" y="1963404"/>
                  </a:lnTo>
                  <a:lnTo>
                    <a:pt x="2634036" y="2184767"/>
                  </a:lnTo>
                  <a:cubicBezTo>
                    <a:pt x="2606436" y="2209967"/>
                    <a:pt x="2607460" y="2220443"/>
                    <a:pt x="2572753" y="2261119"/>
                  </a:cubicBezTo>
                  <a:lnTo>
                    <a:pt x="2496230" y="2250735"/>
                  </a:lnTo>
                  <a:lnTo>
                    <a:pt x="2452527" y="2316702"/>
                  </a:lnTo>
                  <a:lnTo>
                    <a:pt x="2460899" y="2608894"/>
                  </a:lnTo>
                  <a:lnTo>
                    <a:pt x="2497906" y="2731126"/>
                  </a:lnTo>
                  <a:lnTo>
                    <a:pt x="2453533" y="2797099"/>
                  </a:lnTo>
                  <a:lnTo>
                    <a:pt x="2249922" y="2843982"/>
                  </a:lnTo>
                  <a:lnTo>
                    <a:pt x="2174571" y="2896726"/>
                  </a:lnTo>
                  <a:lnTo>
                    <a:pt x="2210234" y="3007907"/>
                  </a:lnTo>
                  <a:cubicBezTo>
                    <a:pt x="2247434" y="3070307"/>
                    <a:pt x="2326551" y="3059310"/>
                    <a:pt x="2347537" y="3103681"/>
                  </a:cubicBezTo>
                  <a:cubicBezTo>
                    <a:pt x="2368523" y="3148052"/>
                    <a:pt x="2342151" y="3188933"/>
                    <a:pt x="2336151" y="3274133"/>
                  </a:cubicBezTo>
                  <a:lnTo>
                    <a:pt x="2307352" y="3526972"/>
                  </a:lnTo>
                  <a:lnTo>
                    <a:pt x="2271854" y="3649372"/>
                  </a:lnTo>
                  <a:lnTo>
                    <a:pt x="2228654" y="3663772"/>
                  </a:lnTo>
                  <a:lnTo>
                    <a:pt x="2138068" y="3628275"/>
                  </a:lnTo>
                  <a:lnTo>
                    <a:pt x="2024544" y="3593282"/>
                  </a:lnTo>
                  <a:lnTo>
                    <a:pt x="1941157" y="3534676"/>
                  </a:lnTo>
                  <a:lnTo>
                    <a:pt x="1875854" y="3526972"/>
                  </a:lnTo>
                  <a:lnTo>
                    <a:pt x="1789288" y="3560457"/>
                  </a:lnTo>
                  <a:lnTo>
                    <a:pt x="1667054" y="3706972"/>
                  </a:lnTo>
                  <a:lnTo>
                    <a:pt x="1620342" y="3758715"/>
                  </a:lnTo>
                  <a:lnTo>
                    <a:pt x="1339537" y="3743475"/>
                  </a:lnTo>
                  <a:cubicBezTo>
                    <a:pt x="1299937" y="3769875"/>
                    <a:pt x="1258468" y="3752656"/>
                    <a:pt x="1227854" y="3778972"/>
                  </a:cubicBezTo>
                  <a:cubicBezTo>
                    <a:pt x="1197240" y="3805288"/>
                    <a:pt x="1184664" y="3860185"/>
                    <a:pt x="1155854" y="3901372"/>
                  </a:cubicBezTo>
                  <a:lnTo>
                    <a:pt x="1054997" y="4026097"/>
                  </a:lnTo>
                  <a:lnTo>
                    <a:pt x="990254" y="4052572"/>
                  </a:lnTo>
                  <a:cubicBezTo>
                    <a:pt x="947054" y="4054972"/>
                    <a:pt x="911054" y="4054972"/>
                    <a:pt x="788654" y="4030972"/>
                  </a:cubicBezTo>
                  <a:cubicBezTo>
                    <a:pt x="666254" y="4006972"/>
                    <a:pt x="369854" y="3926572"/>
                    <a:pt x="255854" y="3908572"/>
                  </a:cubicBezTo>
                  <a:cubicBezTo>
                    <a:pt x="205454" y="3913372"/>
                    <a:pt x="54586" y="3918173"/>
                    <a:pt x="0" y="3897855"/>
                  </a:cubicBezTo>
                </a:path>
              </a:pathLst>
            </a:custGeom>
            <a:noFill/>
            <a:ln w="34925">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sp>
        <p:nvSpPr>
          <p:cNvPr id="56" name="צורה חופשית 55"/>
          <p:cNvSpPr/>
          <p:nvPr/>
        </p:nvSpPr>
        <p:spPr>
          <a:xfrm>
            <a:off x="9648959" y="3675707"/>
            <a:ext cx="289711" cy="452673"/>
          </a:xfrm>
          <a:custGeom>
            <a:avLst/>
            <a:gdLst>
              <a:gd name="connsiteX0" fmla="*/ 0 w 289711"/>
              <a:gd name="connsiteY0" fmla="*/ 0 h 452673"/>
              <a:gd name="connsiteX1" fmla="*/ 36214 w 289711"/>
              <a:gd name="connsiteY1" fmla="*/ 63374 h 452673"/>
              <a:gd name="connsiteX2" fmla="*/ 190123 w 289711"/>
              <a:gd name="connsiteY2" fmla="*/ 389299 h 452673"/>
              <a:gd name="connsiteX3" fmla="*/ 289711 w 289711"/>
              <a:gd name="connsiteY3" fmla="*/ 452673 h 452673"/>
            </a:gdLst>
            <a:ahLst/>
            <a:cxnLst>
              <a:cxn ang="0">
                <a:pos x="connsiteX0" y="connsiteY0"/>
              </a:cxn>
              <a:cxn ang="0">
                <a:pos x="connsiteX1" y="connsiteY1"/>
              </a:cxn>
              <a:cxn ang="0">
                <a:pos x="connsiteX2" y="connsiteY2"/>
              </a:cxn>
              <a:cxn ang="0">
                <a:pos x="connsiteX3" y="connsiteY3"/>
              </a:cxn>
            </a:cxnLst>
            <a:rect l="l" t="t" r="r" b="b"/>
            <a:pathLst>
              <a:path w="289711" h="452673">
                <a:moveTo>
                  <a:pt x="0" y="0"/>
                </a:moveTo>
                <a:lnTo>
                  <a:pt x="36214" y="63374"/>
                </a:lnTo>
                <a:lnTo>
                  <a:pt x="190123" y="389299"/>
                </a:lnTo>
                <a:lnTo>
                  <a:pt x="289711" y="452673"/>
                </a:lnTo>
              </a:path>
            </a:pathLst>
          </a:custGeom>
          <a:noFill/>
          <a:ln w="38100">
            <a:solidFill>
              <a:srgbClr val="FFC00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endParaRPr lang="he-IL" sz="2022">
              <a:solidFill>
                <a:prstClr val="white"/>
              </a:solidFill>
            </a:endParaRPr>
          </a:p>
        </p:txBody>
      </p:sp>
    </p:spTree>
    <p:extLst>
      <p:ext uri="{BB962C8B-B14F-4D97-AF65-F5344CB8AC3E}">
        <p14:creationId xmlns:p14="http://schemas.microsoft.com/office/powerpoint/2010/main" val="2314288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צורה חופשית 63"/>
          <p:cNvSpPr/>
          <p:nvPr/>
        </p:nvSpPr>
        <p:spPr>
          <a:xfrm>
            <a:off x="5547595" y="-79174"/>
            <a:ext cx="6869278" cy="7196254"/>
          </a:xfrm>
          <a:custGeom>
            <a:avLst/>
            <a:gdLst>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43100 w 4924425"/>
              <a:gd name="connsiteY7" fmla="*/ 923925 h 6381750"/>
              <a:gd name="connsiteX8" fmla="*/ 2038350 w 4924425"/>
              <a:gd name="connsiteY8" fmla="*/ 514350 h 6381750"/>
              <a:gd name="connsiteX9" fmla="*/ 2095500 w 4924425"/>
              <a:gd name="connsiteY9" fmla="*/ 295275 h 6381750"/>
              <a:gd name="connsiteX10" fmla="*/ 4924425 w 4924425"/>
              <a:gd name="connsiteY10" fmla="*/ 0 h 6381750"/>
              <a:gd name="connsiteX11" fmla="*/ 4343400 w 4924425"/>
              <a:gd name="connsiteY11" fmla="*/ 485775 h 6381750"/>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28812 w 4924425"/>
              <a:gd name="connsiteY7" fmla="*/ 892969 h 6381750"/>
              <a:gd name="connsiteX8" fmla="*/ 2038350 w 4924425"/>
              <a:gd name="connsiteY8" fmla="*/ 514350 h 6381750"/>
              <a:gd name="connsiteX9" fmla="*/ 2095500 w 4924425"/>
              <a:gd name="connsiteY9" fmla="*/ 295275 h 6381750"/>
              <a:gd name="connsiteX10" fmla="*/ 4924425 w 4924425"/>
              <a:gd name="connsiteY10" fmla="*/ 0 h 6381750"/>
              <a:gd name="connsiteX11" fmla="*/ 4343400 w 4924425"/>
              <a:gd name="connsiteY11" fmla="*/ 485775 h 6381750"/>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28812 w 4924425"/>
              <a:gd name="connsiteY7" fmla="*/ 892969 h 6381750"/>
              <a:gd name="connsiteX8" fmla="*/ 2038350 w 4924425"/>
              <a:gd name="connsiteY8" fmla="*/ 514350 h 6381750"/>
              <a:gd name="connsiteX9" fmla="*/ 2107406 w 4924425"/>
              <a:gd name="connsiteY9" fmla="*/ 290513 h 6381750"/>
              <a:gd name="connsiteX10" fmla="*/ 4924425 w 4924425"/>
              <a:gd name="connsiteY10" fmla="*/ 0 h 6381750"/>
              <a:gd name="connsiteX11" fmla="*/ 4343400 w 4924425"/>
              <a:gd name="connsiteY11" fmla="*/ 485775 h 6381750"/>
              <a:gd name="connsiteX0" fmla="*/ 4333875 w 4405275"/>
              <a:gd name="connsiteY0" fmla="*/ 177195 h 6139845"/>
              <a:gd name="connsiteX1" fmla="*/ 4371975 w 4405275"/>
              <a:gd name="connsiteY1" fmla="*/ 6139845 h 6139845"/>
              <a:gd name="connsiteX2" fmla="*/ 0 w 4405275"/>
              <a:gd name="connsiteY2" fmla="*/ 5920770 h 6139845"/>
              <a:gd name="connsiteX3" fmla="*/ 133350 w 4405275"/>
              <a:gd name="connsiteY3" fmla="*/ 5615970 h 6139845"/>
              <a:gd name="connsiteX4" fmla="*/ 219075 w 4405275"/>
              <a:gd name="connsiteY4" fmla="*/ 4415820 h 6139845"/>
              <a:gd name="connsiteX5" fmla="*/ 1419225 w 4405275"/>
              <a:gd name="connsiteY5" fmla="*/ 1205895 h 6139845"/>
              <a:gd name="connsiteX6" fmla="*/ 1838325 w 4405275"/>
              <a:gd name="connsiteY6" fmla="*/ 929670 h 6139845"/>
              <a:gd name="connsiteX7" fmla="*/ 1928812 w 4405275"/>
              <a:gd name="connsiteY7" fmla="*/ 651064 h 6139845"/>
              <a:gd name="connsiteX8" fmla="*/ 2038350 w 4405275"/>
              <a:gd name="connsiteY8" fmla="*/ 272445 h 6139845"/>
              <a:gd name="connsiteX9" fmla="*/ 2107406 w 4405275"/>
              <a:gd name="connsiteY9" fmla="*/ 48608 h 6139845"/>
              <a:gd name="connsiteX10" fmla="*/ 4389988 w 4405275"/>
              <a:gd name="connsiteY10" fmla="*/ 0 h 6139845"/>
              <a:gd name="connsiteX11" fmla="*/ 4343400 w 4405275"/>
              <a:gd name="connsiteY11" fmla="*/ 243870 h 6139845"/>
              <a:gd name="connsiteX0" fmla="*/ 4333875 w 4389988"/>
              <a:gd name="connsiteY0" fmla="*/ 177195 h 6139845"/>
              <a:gd name="connsiteX1" fmla="*/ 4371975 w 4389988"/>
              <a:gd name="connsiteY1" fmla="*/ 6139845 h 6139845"/>
              <a:gd name="connsiteX2" fmla="*/ 0 w 4389988"/>
              <a:gd name="connsiteY2" fmla="*/ 5920770 h 6139845"/>
              <a:gd name="connsiteX3" fmla="*/ 133350 w 4389988"/>
              <a:gd name="connsiteY3" fmla="*/ 5615970 h 6139845"/>
              <a:gd name="connsiteX4" fmla="*/ 219075 w 4389988"/>
              <a:gd name="connsiteY4" fmla="*/ 4415820 h 6139845"/>
              <a:gd name="connsiteX5" fmla="*/ 1419225 w 4389988"/>
              <a:gd name="connsiteY5" fmla="*/ 1205895 h 6139845"/>
              <a:gd name="connsiteX6" fmla="*/ 1838325 w 4389988"/>
              <a:gd name="connsiteY6" fmla="*/ 929670 h 6139845"/>
              <a:gd name="connsiteX7" fmla="*/ 1928812 w 4389988"/>
              <a:gd name="connsiteY7" fmla="*/ 651064 h 6139845"/>
              <a:gd name="connsiteX8" fmla="*/ 2038350 w 4389988"/>
              <a:gd name="connsiteY8" fmla="*/ 272445 h 6139845"/>
              <a:gd name="connsiteX9" fmla="*/ 2107406 w 4389988"/>
              <a:gd name="connsiteY9" fmla="*/ 48608 h 6139845"/>
              <a:gd name="connsiteX10" fmla="*/ 4389988 w 4389988"/>
              <a:gd name="connsiteY10" fmla="*/ 0 h 6139845"/>
              <a:gd name="connsiteX0" fmla="*/ 4371975 w 4389988"/>
              <a:gd name="connsiteY0" fmla="*/ 6139845 h 6139845"/>
              <a:gd name="connsiteX1" fmla="*/ 0 w 4389988"/>
              <a:gd name="connsiteY1" fmla="*/ 5920770 h 6139845"/>
              <a:gd name="connsiteX2" fmla="*/ 133350 w 4389988"/>
              <a:gd name="connsiteY2" fmla="*/ 5615970 h 6139845"/>
              <a:gd name="connsiteX3" fmla="*/ 219075 w 4389988"/>
              <a:gd name="connsiteY3" fmla="*/ 4415820 h 6139845"/>
              <a:gd name="connsiteX4" fmla="*/ 1419225 w 4389988"/>
              <a:gd name="connsiteY4" fmla="*/ 1205895 h 6139845"/>
              <a:gd name="connsiteX5" fmla="*/ 1838325 w 4389988"/>
              <a:gd name="connsiteY5" fmla="*/ 929670 h 6139845"/>
              <a:gd name="connsiteX6" fmla="*/ 1928812 w 4389988"/>
              <a:gd name="connsiteY6" fmla="*/ 651064 h 6139845"/>
              <a:gd name="connsiteX7" fmla="*/ 2038350 w 4389988"/>
              <a:gd name="connsiteY7" fmla="*/ 272445 h 6139845"/>
              <a:gd name="connsiteX8" fmla="*/ 2107406 w 4389988"/>
              <a:gd name="connsiteY8" fmla="*/ 48608 h 6139845"/>
              <a:gd name="connsiteX9" fmla="*/ 4389988 w 4389988"/>
              <a:gd name="connsiteY9" fmla="*/ 0 h 6139845"/>
              <a:gd name="connsiteX0" fmla="*/ 4371975 w 4389988"/>
              <a:gd name="connsiteY0" fmla="*/ 6139845 h 6139845"/>
              <a:gd name="connsiteX1" fmla="*/ 0 w 4389988"/>
              <a:gd name="connsiteY1" fmla="*/ 5920770 h 6139845"/>
              <a:gd name="connsiteX2" fmla="*/ 133350 w 4389988"/>
              <a:gd name="connsiteY2" fmla="*/ 5615970 h 6139845"/>
              <a:gd name="connsiteX3" fmla="*/ 219075 w 4389988"/>
              <a:gd name="connsiteY3" fmla="*/ 4415820 h 6139845"/>
              <a:gd name="connsiteX4" fmla="*/ 1419225 w 4389988"/>
              <a:gd name="connsiteY4" fmla="*/ 1205895 h 6139845"/>
              <a:gd name="connsiteX5" fmla="*/ 1838325 w 4389988"/>
              <a:gd name="connsiteY5" fmla="*/ 929670 h 6139845"/>
              <a:gd name="connsiteX6" fmla="*/ 1928812 w 4389988"/>
              <a:gd name="connsiteY6" fmla="*/ 651064 h 6139845"/>
              <a:gd name="connsiteX7" fmla="*/ 2038350 w 4389988"/>
              <a:gd name="connsiteY7" fmla="*/ 272445 h 6139845"/>
              <a:gd name="connsiteX8" fmla="*/ 2107406 w 4389988"/>
              <a:gd name="connsiteY8" fmla="*/ 48608 h 6139845"/>
              <a:gd name="connsiteX9" fmla="*/ 4389988 w 4389988"/>
              <a:gd name="connsiteY9" fmla="*/ 0 h 6139845"/>
              <a:gd name="connsiteX10" fmla="*/ 4371975 w 4389988"/>
              <a:gd name="connsiteY10" fmla="*/ 6139845 h 6139845"/>
              <a:gd name="connsiteX0" fmla="*/ 4371975 w 4371975"/>
              <a:gd name="connsiteY0" fmla="*/ 6115655 h 6115655"/>
              <a:gd name="connsiteX1" fmla="*/ 0 w 4371975"/>
              <a:gd name="connsiteY1" fmla="*/ 5896580 h 6115655"/>
              <a:gd name="connsiteX2" fmla="*/ 133350 w 4371975"/>
              <a:gd name="connsiteY2" fmla="*/ 5591780 h 6115655"/>
              <a:gd name="connsiteX3" fmla="*/ 219075 w 4371975"/>
              <a:gd name="connsiteY3" fmla="*/ 4391630 h 6115655"/>
              <a:gd name="connsiteX4" fmla="*/ 1419225 w 4371975"/>
              <a:gd name="connsiteY4" fmla="*/ 1181705 h 6115655"/>
              <a:gd name="connsiteX5" fmla="*/ 1838325 w 4371975"/>
              <a:gd name="connsiteY5" fmla="*/ 905480 h 6115655"/>
              <a:gd name="connsiteX6" fmla="*/ 1928812 w 4371975"/>
              <a:gd name="connsiteY6" fmla="*/ 626874 h 6115655"/>
              <a:gd name="connsiteX7" fmla="*/ 2038350 w 4371975"/>
              <a:gd name="connsiteY7" fmla="*/ 248255 h 6115655"/>
              <a:gd name="connsiteX8" fmla="*/ 2107406 w 4371975"/>
              <a:gd name="connsiteY8" fmla="*/ 24418 h 6115655"/>
              <a:gd name="connsiteX9" fmla="*/ 4326580 w 4371975"/>
              <a:gd name="connsiteY9" fmla="*/ 0 h 6115655"/>
              <a:gd name="connsiteX10" fmla="*/ 4371975 w 4371975"/>
              <a:gd name="connsiteY10" fmla="*/ 6115655 h 611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1975" h="6115655">
                <a:moveTo>
                  <a:pt x="4371975" y="6115655"/>
                </a:moveTo>
                <a:lnTo>
                  <a:pt x="0" y="5896580"/>
                </a:lnTo>
                <a:lnTo>
                  <a:pt x="133350" y="5591780"/>
                </a:lnTo>
                <a:lnTo>
                  <a:pt x="219075" y="4391630"/>
                </a:lnTo>
                <a:lnTo>
                  <a:pt x="1419225" y="1181705"/>
                </a:lnTo>
                <a:lnTo>
                  <a:pt x="1838325" y="905480"/>
                </a:lnTo>
                <a:lnTo>
                  <a:pt x="1928812" y="626874"/>
                </a:lnTo>
                <a:lnTo>
                  <a:pt x="2038350" y="248255"/>
                </a:lnTo>
                <a:lnTo>
                  <a:pt x="2107406" y="24418"/>
                </a:lnTo>
                <a:lnTo>
                  <a:pt x="4326580" y="0"/>
                </a:lnTo>
                <a:lnTo>
                  <a:pt x="4371975" y="611565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pic>
        <p:nvPicPr>
          <p:cNvPr id="65" name="תמונה 6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268" y="-14476"/>
            <a:ext cx="6823732" cy="7083460"/>
          </a:xfrm>
          <a:prstGeom prst="rect">
            <a:avLst/>
          </a:prstGeom>
        </p:spPr>
      </p:pic>
      <p:sp>
        <p:nvSpPr>
          <p:cNvPr id="66" name="צורה חופשית 65"/>
          <p:cNvSpPr/>
          <p:nvPr/>
        </p:nvSpPr>
        <p:spPr>
          <a:xfrm>
            <a:off x="8506432" y="1983856"/>
            <a:ext cx="904112" cy="209216"/>
          </a:xfrm>
          <a:custGeom>
            <a:avLst/>
            <a:gdLst>
              <a:gd name="connsiteX0" fmla="*/ 0 w 768350"/>
              <a:gd name="connsiteY0" fmla="*/ 15875 h 177800"/>
              <a:gd name="connsiteX1" fmla="*/ 254000 w 768350"/>
              <a:gd name="connsiteY1" fmla="*/ 0 h 177800"/>
              <a:gd name="connsiteX2" fmla="*/ 288925 w 768350"/>
              <a:gd name="connsiteY2" fmla="*/ 114300 h 177800"/>
              <a:gd name="connsiteX3" fmla="*/ 311150 w 768350"/>
              <a:gd name="connsiteY3" fmla="*/ 139700 h 177800"/>
              <a:gd name="connsiteX4" fmla="*/ 314325 w 768350"/>
              <a:gd name="connsiteY4" fmla="*/ 177800 h 177800"/>
              <a:gd name="connsiteX5" fmla="*/ 368300 w 768350"/>
              <a:gd name="connsiteY5" fmla="*/ 168275 h 177800"/>
              <a:gd name="connsiteX6" fmla="*/ 441325 w 768350"/>
              <a:gd name="connsiteY6" fmla="*/ 104775 h 177800"/>
              <a:gd name="connsiteX7" fmla="*/ 479425 w 768350"/>
              <a:gd name="connsiteY7" fmla="*/ 117475 h 177800"/>
              <a:gd name="connsiteX8" fmla="*/ 517525 w 768350"/>
              <a:gd name="connsiteY8" fmla="*/ 114300 h 177800"/>
              <a:gd name="connsiteX9" fmla="*/ 574675 w 768350"/>
              <a:gd name="connsiteY9" fmla="*/ 104775 h 177800"/>
              <a:gd name="connsiteX10" fmla="*/ 606425 w 768350"/>
              <a:gd name="connsiteY10" fmla="*/ 95250 h 177800"/>
              <a:gd name="connsiteX11" fmla="*/ 635000 w 768350"/>
              <a:gd name="connsiteY11" fmla="*/ 104775 h 177800"/>
              <a:gd name="connsiteX12" fmla="*/ 669925 w 768350"/>
              <a:gd name="connsiteY12" fmla="*/ 107950 h 177800"/>
              <a:gd name="connsiteX13" fmla="*/ 698500 w 768350"/>
              <a:gd name="connsiteY13" fmla="*/ 98425 h 177800"/>
              <a:gd name="connsiteX14" fmla="*/ 742950 w 768350"/>
              <a:gd name="connsiteY14" fmla="*/ 50800 h 177800"/>
              <a:gd name="connsiteX15" fmla="*/ 768350 w 768350"/>
              <a:gd name="connsiteY15" fmla="*/ 9525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8350" h="177800">
                <a:moveTo>
                  <a:pt x="0" y="15875"/>
                </a:moveTo>
                <a:lnTo>
                  <a:pt x="254000" y="0"/>
                </a:lnTo>
                <a:lnTo>
                  <a:pt x="288925" y="114300"/>
                </a:lnTo>
                <a:lnTo>
                  <a:pt x="311150" y="139700"/>
                </a:lnTo>
                <a:lnTo>
                  <a:pt x="314325" y="177800"/>
                </a:lnTo>
                <a:lnTo>
                  <a:pt x="368300" y="168275"/>
                </a:lnTo>
                <a:lnTo>
                  <a:pt x="441325" y="104775"/>
                </a:lnTo>
                <a:lnTo>
                  <a:pt x="479425" y="117475"/>
                </a:lnTo>
                <a:lnTo>
                  <a:pt x="517525" y="114300"/>
                </a:lnTo>
                <a:lnTo>
                  <a:pt x="574675" y="104775"/>
                </a:lnTo>
                <a:lnTo>
                  <a:pt x="606425" y="95250"/>
                </a:lnTo>
                <a:lnTo>
                  <a:pt x="635000" y="104775"/>
                </a:lnTo>
                <a:lnTo>
                  <a:pt x="669925" y="107950"/>
                </a:lnTo>
                <a:lnTo>
                  <a:pt x="698500" y="98425"/>
                </a:lnTo>
                <a:lnTo>
                  <a:pt x="742950" y="50800"/>
                </a:lnTo>
                <a:lnTo>
                  <a:pt x="768350" y="9525"/>
                </a:lnTo>
              </a:path>
            </a:pathLst>
          </a:custGeom>
          <a:noFill/>
          <a:ln w="15875">
            <a:solidFill>
              <a:srgbClr val="92D050">
                <a:alpha val="79000"/>
              </a:srgbClr>
            </a:solidFill>
          </a:ln>
          <a:effectLst>
            <a:outerShdw blurRad="25400" dir="1200000" algn="ctr" rotWithShape="0">
              <a:srgbClr val="000000">
                <a:alpha val="5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7" name="צורה חופשית 66"/>
          <p:cNvSpPr/>
          <p:nvPr/>
        </p:nvSpPr>
        <p:spPr>
          <a:xfrm>
            <a:off x="8465336" y="1995064"/>
            <a:ext cx="138232" cy="198008"/>
          </a:xfrm>
          <a:custGeom>
            <a:avLst/>
            <a:gdLst>
              <a:gd name="connsiteX0" fmla="*/ 117475 w 117475"/>
              <a:gd name="connsiteY0" fmla="*/ 0 h 168275"/>
              <a:gd name="connsiteX1" fmla="*/ 98425 w 117475"/>
              <a:gd name="connsiteY1" fmla="*/ 73025 h 168275"/>
              <a:gd name="connsiteX2" fmla="*/ 104775 w 117475"/>
              <a:gd name="connsiteY2" fmla="*/ 104775 h 168275"/>
              <a:gd name="connsiteX3" fmla="*/ 114300 w 117475"/>
              <a:gd name="connsiteY3" fmla="*/ 155575 h 168275"/>
              <a:gd name="connsiteX4" fmla="*/ 0 w 117475"/>
              <a:gd name="connsiteY4" fmla="*/ 168275 h 168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75" h="168275">
                <a:moveTo>
                  <a:pt x="117475" y="0"/>
                </a:moveTo>
                <a:lnTo>
                  <a:pt x="98425" y="73025"/>
                </a:lnTo>
                <a:lnTo>
                  <a:pt x="104775" y="104775"/>
                </a:lnTo>
                <a:lnTo>
                  <a:pt x="114300" y="155575"/>
                </a:lnTo>
                <a:lnTo>
                  <a:pt x="0" y="168275"/>
                </a:lnTo>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8" name="צורה חופשית 67"/>
          <p:cNvSpPr/>
          <p:nvPr/>
        </p:nvSpPr>
        <p:spPr>
          <a:xfrm>
            <a:off x="8087998" y="3709890"/>
            <a:ext cx="934001" cy="762145"/>
          </a:xfrm>
          <a:custGeom>
            <a:avLst/>
            <a:gdLst>
              <a:gd name="connsiteX0" fmla="*/ 0 w 793750"/>
              <a:gd name="connsiteY0" fmla="*/ 561975 h 647700"/>
              <a:gd name="connsiteX1" fmla="*/ 101600 w 793750"/>
              <a:gd name="connsiteY1" fmla="*/ 593725 h 647700"/>
              <a:gd name="connsiteX2" fmla="*/ 184150 w 793750"/>
              <a:gd name="connsiteY2" fmla="*/ 647700 h 647700"/>
              <a:gd name="connsiteX3" fmla="*/ 282575 w 793750"/>
              <a:gd name="connsiteY3" fmla="*/ 463550 h 647700"/>
              <a:gd name="connsiteX4" fmla="*/ 206375 w 793750"/>
              <a:gd name="connsiteY4" fmla="*/ 361950 h 647700"/>
              <a:gd name="connsiteX5" fmla="*/ 247650 w 793750"/>
              <a:gd name="connsiteY5" fmla="*/ 0 h 647700"/>
              <a:gd name="connsiteX6" fmla="*/ 384175 w 793750"/>
              <a:gd name="connsiteY6" fmla="*/ 12700 h 647700"/>
              <a:gd name="connsiteX7" fmla="*/ 434975 w 793750"/>
              <a:gd name="connsiteY7" fmla="*/ 101600 h 647700"/>
              <a:gd name="connsiteX8" fmla="*/ 615950 w 793750"/>
              <a:gd name="connsiteY8" fmla="*/ 333375 h 647700"/>
              <a:gd name="connsiteX9" fmla="*/ 701675 w 793750"/>
              <a:gd name="connsiteY9" fmla="*/ 415925 h 647700"/>
              <a:gd name="connsiteX10" fmla="*/ 793750 w 793750"/>
              <a:gd name="connsiteY10" fmla="*/ 44767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3750" h="647700">
                <a:moveTo>
                  <a:pt x="0" y="561975"/>
                </a:moveTo>
                <a:lnTo>
                  <a:pt x="101600" y="593725"/>
                </a:lnTo>
                <a:lnTo>
                  <a:pt x="184150" y="647700"/>
                </a:lnTo>
                <a:lnTo>
                  <a:pt x="282575" y="463550"/>
                </a:lnTo>
                <a:lnTo>
                  <a:pt x="206375" y="361950"/>
                </a:lnTo>
                <a:lnTo>
                  <a:pt x="247650" y="0"/>
                </a:lnTo>
                <a:lnTo>
                  <a:pt x="384175" y="12700"/>
                </a:lnTo>
                <a:lnTo>
                  <a:pt x="434975" y="101600"/>
                </a:lnTo>
                <a:lnTo>
                  <a:pt x="615950" y="333375"/>
                </a:lnTo>
                <a:lnTo>
                  <a:pt x="701675" y="415925"/>
                </a:lnTo>
                <a:lnTo>
                  <a:pt x="793750" y="447675"/>
                </a:lnTo>
              </a:path>
            </a:pathLst>
          </a:custGeom>
          <a:noFill/>
          <a:ln w="15875">
            <a:solidFill>
              <a:srgbClr val="92D050"/>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9" name="צורה חופשית 68"/>
          <p:cNvSpPr/>
          <p:nvPr/>
        </p:nvSpPr>
        <p:spPr>
          <a:xfrm>
            <a:off x="7822743" y="4359954"/>
            <a:ext cx="145704" cy="141968"/>
          </a:xfrm>
          <a:custGeom>
            <a:avLst/>
            <a:gdLst>
              <a:gd name="connsiteX0" fmla="*/ 31750 w 123825"/>
              <a:gd name="connsiteY0" fmla="*/ 0 h 120650"/>
              <a:gd name="connsiteX1" fmla="*/ 0 w 123825"/>
              <a:gd name="connsiteY1" fmla="*/ 92075 h 120650"/>
              <a:gd name="connsiteX2" fmla="*/ 85725 w 123825"/>
              <a:gd name="connsiteY2" fmla="*/ 117475 h 120650"/>
              <a:gd name="connsiteX3" fmla="*/ 123825 w 123825"/>
              <a:gd name="connsiteY3" fmla="*/ 120650 h 120650"/>
            </a:gdLst>
            <a:ahLst/>
            <a:cxnLst>
              <a:cxn ang="0">
                <a:pos x="connsiteX0" y="connsiteY0"/>
              </a:cxn>
              <a:cxn ang="0">
                <a:pos x="connsiteX1" y="connsiteY1"/>
              </a:cxn>
              <a:cxn ang="0">
                <a:pos x="connsiteX2" y="connsiteY2"/>
              </a:cxn>
              <a:cxn ang="0">
                <a:pos x="connsiteX3" y="connsiteY3"/>
              </a:cxn>
            </a:cxnLst>
            <a:rect l="l" t="t" r="r" b="b"/>
            <a:pathLst>
              <a:path w="123825" h="120650">
                <a:moveTo>
                  <a:pt x="31750" y="0"/>
                </a:moveTo>
                <a:lnTo>
                  <a:pt x="0" y="92075"/>
                </a:lnTo>
                <a:lnTo>
                  <a:pt x="85725" y="117475"/>
                </a:lnTo>
                <a:lnTo>
                  <a:pt x="123825" y="120650"/>
                </a:lnTo>
              </a:path>
            </a:pathLst>
          </a:custGeom>
          <a:noFill/>
          <a:ln w="15875">
            <a:solidFill>
              <a:srgbClr val="CC6600">
                <a:alpha val="80000"/>
              </a:srgbClr>
            </a:solidFill>
          </a:ln>
          <a:effectLst>
            <a:outerShdw blurRad="254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5" name="צורה חופשית 74"/>
          <p:cNvSpPr/>
          <p:nvPr/>
        </p:nvSpPr>
        <p:spPr>
          <a:xfrm>
            <a:off x="7897463" y="4322593"/>
            <a:ext cx="2484442" cy="1225409"/>
          </a:xfrm>
          <a:custGeom>
            <a:avLst/>
            <a:gdLst>
              <a:gd name="connsiteX0" fmla="*/ 0 w 2111375"/>
              <a:gd name="connsiteY0" fmla="*/ 136525 h 1041400"/>
              <a:gd name="connsiteX1" fmla="*/ 31750 w 2111375"/>
              <a:gd name="connsiteY1" fmla="*/ 0 h 1041400"/>
              <a:gd name="connsiteX2" fmla="*/ 120650 w 2111375"/>
              <a:gd name="connsiteY2" fmla="*/ 50800 h 1041400"/>
              <a:gd name="connsiteX3" fmla="*/ 187325 w 2111375"/>
              <a:gd name="connsiteY3" fmla="*/ 63500 h 1041400"/>
              <a:gd name="connsiteX4" fmla="*/ 273050 w 2111375"/>
              <a:gd name="connsiteY4" fmla="*/ 92075 h 1041400"/>
              <a:gd name="connsiteX5" fmla="*/ 441325 w 2111375"/>
              <a:gd name="connsiteY5" fmla="*/ 193675 h 1041400"/>
              <a:gd name="connsiteX6" fmla="*/ 377825 w 2111375"/>
              <a:gd name="connsiteY6" fmla="*/ 317500 h 1041400"/>
              <a:gd name="connsiteX7" fmla="*/ 488950 w 2111375"/>
              <a:gd name="connsiteY7" fmla="*/ 374650 h 1041400"/>
              <a:gd name="connsiteX8" fmla="*/ 615950 w 2111375"/>
              <a:gd name="connsiteY8" fmla="*/ 422275 h 1041400"/>
              <a:gd name="connsiteX9" fmla="*/ 768350 w 2111375"/>
              <a:gd name="connsiteY9" fmla="*/ 434975 h 1041400"/>
              <a:gd name="connsiteX10" fmla="*/ 771525 w 2111375"/>
              <a:gd name="connsiteY10" fmla="*/ 469900 h 1041400"/>
              <a:gd name="connsiteX11" fmla="*/ 942975 w 2111375"/>
              <a:gd name="connsiteY11" fmla="*/ 450850 h 1041400"/>
              <a:gd name="connsiteX12" fmla="*/ 1006475 w 2111375"/>
              <a:gd name="connsiteY12" fmla="*/ 457200 h 1041400"/>
              <a:gd name="connsiteX13" fmla="*/ 1054100 w 2111375"/>
              <a:gd name="connsiteY13" fmla="*/ 476250 h 1041400"/>
              <a:gd name="connsiteX14" fmla="*/ 1076325 w 2111375"/>
              <a:gd name="connsiteY14" fmla="*/ 488950 h 1041400"/>
              <a:gd name="connsiteX15" fmla="*/ 1101725 w 2111375"/>
              <a:gd name="connsiteY15" fmla="*/ 501650 h 1041400"/>
              <a:gd name="connsiteX16" fmla="*/ 1114425 w 2111375"/>
              <a:gd name="connsiteY16" fmla="*/ 495300 h 1041400"/>
              <a:gd name="connsiteX17" fmla="*/ 1165225 w 2111375"/>
              <a:gd name="connsiteY17" fmla="*/ 495300 h 1041400"/>
              <a:gd name="connsiteX18" fmla="*/ 1139825 w 2111375"/>
              <a:gd name="connsiteY18" fmla="*/ 409575 h 1041400"/>
              <a:gd name="connsiteX19" fmla="*/ 1327150 w 2111375"/>
              <a:gd name="connsiteY19" fmla="*/ 355600 h 1041400"/>
              <a:gd name="connsiteX20" fmla="*/ 1336675 w 2111375"/>
              <a:gd name="connsiteY20" fmla="*/ 355600 h 1041400"/>
              <a:gd name="connsiteX21" fmla="*/ 1330325 w 2111375"/>
              <a:gd name="connsiteY21" fmla="*/ 384175 h 1041400"/>
              <a:gd name="connsiteX22" fmla="*/ 1308100 w 2111375"/>
              <a:gd name="connsiteY22" fmla="*/ 406400 h 1041400"/>
              <a:gd name="connsiteX23" fmla="*/ 1308100 w 2111375"/>
              <a:gd name="connsiteY23" fmla="*/ 428625 h 1041400"/>
              <a:gd name="connsiteX24" fmla="*/ 1317625 w 2111375"/>
              <a:gd name="connsiteY24" fmla="*/ 733425 h 1041400"/>
              <a:gd name="connsiteX25" fmla="*/ 1304925 w 2111375"/>
              <a:gd name="connsiteY25" fmla="*/ 784225 h 1041400"/>
              <a:gd name="connsiteX26" fmla="*/ 1308100 w 2111375"/>
              <a:gd name="connsiteY26" fmla="*/ 828675 h 1041400"/>
              <a:gd name="connsiteX27" fmla="*/ 1320800 w 2111375"/>
              <a:gd name="connsiteY27" fmla="*/ 863600 h 1041400"/>
              <a:gd name="connsiteX28" fmla="*/ 1333500 w 2111375"/>
              <a:gd name="connsiteY28" fmla="*/ 942975 h 1041400"/>
              <a:gd name="connsiteX29" fmla="*/ 1349375 w 2111375"/>
              <a:gd name="connsiteY29" fmla="*/ 974725 h 1041400"/>
              <a:gd name="connsiteX30" fmla="*/ 1438275 w 2111375"/>
              <a:gd name="connsiteY30" fmla="*/ 1028700 h 1041400"/>
              <a:gd name="connsiteX31" fmla="*/ 1616075 w 2111375"/>
              <a:gd name="connsiteY31" fmla="*/ 1041400 h 1041400"/>
              <a:gd name="connsiteX32" fmla="*/ 1644650 w 2111375"/>
              <a:gd name="connsiteY32" fmla="*/ 977900 h 1041400"/>
              <a:gd name="connsiteX33" fmla="*/ 1695450 w 2111375"/>
              <a:gd name="connsiteY33" fmla="*/ 952500 h 1041400"/>
              <a:gd name="connsiteX34" fmla="*/ 1730375 w 2111375"/>
              <a:gd name="connsiteY34" fmla="*/ 1012825 h 1041400"/>
              <a:gd name="connsiteX35" fmla="*/ 1743075 w 2111375"/>
              <a:gd name="connsiteY35" fmla="*/ 1028700 h 1041400"/>
              <a:gd name="connsiteX36" fmla="*/ 1793875 w 2111375"/>
              <a:gd name="connsiteY36" fmla="*/ 1028700 h 1041400"/>
              <a:gd name="connsiteX37" fmla="*/ 1797050 w 2111375"/>
              <a:gd name="connsiteY37" fmla="*/ 1003300 h 1041400"/>
              <a:gd name="connsiteX38" fmla="*/ 1790700 w 2111375"/>
              <a:gd name="connsiteY38" fmla="*/ 955675 h 1041400"/>
              <a:gd name="connsiteX39" fmla="*/ 1841500 w 2111375"/>
              <a:gd name="connsiteY39" fmla="*/ 942975 h 1041400"/>
              <a:gd name="connsiteX40" fmla="*/ 1866900 w 2111375"/>
              <a:gd name="connsiteY40" fmla="*/ 930275 h 1041400"/>
              <a:gd name="connsiteX41" fmla="*/ 1924050 w 2111375"/>
              <a:gd name="connsiteY41" fmla="*/ 854075 h 1041400"/>
              <a:gd name="connsiteX42" fmla="*/ 1939925 w 2111375"/>
              <a:gd name="connsiteY42" fmla="*/ 800100 h 1041400"/>
              <a:gd name="connsiteX43" fmla="*/ 1978025 w 2111375"/>
              <a:gd name="connsiteY43" fmla="*/ 762000 h 1041400"/>
              <a:gd name="connsiteX44" fmla="*/ 2025650 w 2111375"/>
              <a:gd name="connsiteY44" fmla="*/ 688975 h 1041400"/>
              <a:gd name="connsiteX45" fmla="*/ 2063750 w 2111375"/>
              <a:gd name="connsiteY45" fmla="*/ 568325 h 1041400"/>
              <a:gd name="connsiteX46" fmla="*/ 2082800 w 2111375"/>
              <a:gd name="connsiteY46" fmla="*/ 527050 h 1041400"/>
              <a:gd name="connsiteX47" fmla="*/ 2095500 w 2111375"/>
              <a:gd name="connsiteY47" fmla="*/ 511175 h 1041400"/>
              <a:gd name="connsiteX48" fmla="*/ 2101850 w 2111375"/>
              <a:gd name="connsiteY48" fmla="*/ 476250 h 1041400"/>
              <a:gd name="connsiteX49" fmla="*/ 2111375 w 2111375"/>
              <a:gd name="connsiteY49" fmla="*/ 438150 h 1041400"/>
              <a:gd name="connsiteX50" fmla="*/ 1997075 w 2111375"/>
              <a:gd name="connsiteY50" fmla="*/ 400050 h 1041400"/>
              <a:gd name="connsiteX51" fmla="*/ 1952625 w 2111375"/>
              <a:gd name="connsiteY51" fmla="*/ 400050 h 1041400"/>
              <a:gd name="connsiteX52" fmla="*/ 1892300 w 2111375"/>
              <a:gd name="connsiteY52" fmla="*/ 422275 h 1041400"/>
              <a:gd name="connsiteX53" fmla="*/ 1838325 w 2111375"/>
              <a:gd name="connsiteY53" fmla="*/ 371475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11375" h="1041400">
                <a:moveTo>
                  <a:pt x="0" y="136525"/>
                </a:moveTo>
                <a:lnTo>
                  <a:pt x="31750" y="0"/>
                </a:lnTo>
                <a:lnTo>
                  <a:pt x="120650" y="50800"/>
                </a:lnTo>
                <a:lnTo>
                  <a:pt x="187325" y="63500"/>
                </a:lnTo>
                <a:lnTo>
                  <a:pt x="273050" y="92075"/>
                </a:lnTo>
                <a:lnTo>
                  <a:pt x="441325" y="193675"/>
                </a:lnTo>
                <a:lnTo>
                  <a:pt x="377825" y="317500"/>
                </a:lnTo>
                <a:lnTo>
                  <a:pt x="488950" y="374650"/>
                </a:lnTo>
                <a:lnTo>
                  <a:pt x="615950" y="422275"/>
                </a:lnTo>
                <a:lnTo>
                  <a:pt x="768350" y="434975"/>
                </a:lnTo>
                <a:lnTo>
                  <a:pt x="771525" y="469900"/>
                </a:lnTo>
                <a:lnTo>
                  <a:pt x="942975" y="450850"/>
                </a:lnTo>
                <a:lnTo>
                  <a:pt x="1006475" y="457200"/>
                </a:lnTo>
                <a:lnTo>
                  <a:pt x="1054100" y="476250"/>
                </a:lnTo>
                <a:lnTo>
                  <a:pt x="1076325" y="488950"/>
                </a:lnTo>
                <a:lnTo>
                  <a:pt x="1101725" y="501650"/>
                </a:lnTo>
                <a:lnTo>
                  <a:pt x="1114425" y="495300"/>
                </a:lnTo>
                <a:lnTo>
                  <a:pt x="1165225" y="495300"/>
                </a:lnTo>
                <a:lnTo>
                  <a:pt x="1139825" y="409575"/>
                </a:lnTo>
                <a:lnTo>
                  <a:pt x="1327150" y="355600"/>
                </a:lnTo>
                <a:lnTo>
                  <a:pt x="1336675" y="355600"/>
                </a:lnTo>
                <a:lnTo>
                  <a:pt x="1330325" y="384175"/>
                </a:lnTo>
                <a:lnTo>
                  <a:pt x="1308100" y="406400"/>
                </a:lnTo>
                <a:lnTo>
                  <a:pt x="1308100" y="428625"/>
                </a:lnTo>
                <a:lnTo>
                  <a:pt x="1317625" y="733425"/>
                </a:lnTo>
                <a:lnTo>
                  <a:pt x="1304925" y="784225"/>
                </a:lnTo>
                <a:lnTo>
                  <a:pt x="1308100" y="828675"/>
                </a:lnTo>
                <a:lnTo>
                  <a:pt x="1320800" y="863600"/>
                </a:lnTo>
                <a:lnTo>
                  <a:pt x="1333500" y="942975"/>
                </a:lnTo>
                <a:lnTo>
                  <a:pt x="1349375" y="974725"/>
                </a:lnTo>
                <a:lnTo>
                  <a:pt x="1438275" y="1028700"/>
                </a:lnTo>
                <a:lnTo>
                  <a:pt x="1616075" y="1041400"/>
                </a:lnTo>
                <a:lnTo>
                  <a:pt x="1644650" y="977900"/>
                </a:lnTo>
                <a:lnTo>
                  <a:pt x="1695450" y="952500"/>
                </a:lnTo>
                <a:lnTo>
                  <a:pt x="1730375" y="1012825"/>
                </a:lnTo>
                <a:lnTo>
                  <a:pt x="1743075" y="1028700"/>
                </a:lnTo>
                <a:lnTo>
                  <a:pt x="1793875" y="1028700"/>
                </a:lnTo>
                <a:lnTo>
                  <a:pt x="1797050" y="1003300"/>
                </a:lnTo>
                <a:lnTo>
                  <a:pt x="1790700" y="955675"/>
                </a:lnTo>
                <a:lnTo>
                  <a:pt x="1841500" y="942975"/>
                </a:lnTo>
                <a:lnTo>
                  <a:pt x="1866900" y="930275"/>
                </a:lnTo>
                <a:lnTo>
                  <a:pt x="1924050" y="854075"/>
                </a:lnTo>
                <a:lnTo>
                  <a:pt x="1939925" y="800100"/>
                </a:lnTo>
                <a:lnTo>
                  <a:pt x="1978025" y="762000"/>
                </a:lnTo>
                <a:lnTo>
                  <a:pt x="2025650" y="688975"/>
                </a:lnTo>
                <a:lnTo>
                  <a:pt x="2063750" y="568325"/>
                </a:lnTo>
                <a:lnTo>
                  <a:pt x="2082800" y="527050"/>
                </a:lnTo>
                <a:lnTo>
                  <a:pt x="2095500" y="511175"/>
                </a:lnTo>
                <a:lnTo>
                  <a:pt x="2101850" y="476250"/>
                </a:lnTo>
                <a:lnTo>
                  <a:pt x="2111375" y="438150"/>
                </a:lnTo>
                <a:lnTo>
                  <a:pt x="1997075" y="400050"/>
                </a:lnTo>
                <a:lnTo>
                  <a:pt x="1952625" y="400050"/>
                </a:lnTo>
                <a:lnTo>
                  <a:pt x="1892300" y="422275"/>
                </a:lnTo>
                <a:lnTo>
                  <a:pt x="1838325" y="371475"/>
                </a:lnTo>
              </a:path>
            </a:pathLst>
          </a:custGeom>
          <a:noFill/>
          <a:ln w="158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6" name="צורה חופשית 75"/>
          <p:cNvSpPr/>
          <p:nvPr/>
        </p:nvSpPr>
        <p:spPr>
          <a:xfrm>
            <a:off x="8517640" y="132665"/>
            <a:ext cx="846205" cy="3009352"/>
          </a:xfrm>
          <a:custGeom>
            <a:avLst/>
            <a:gdLst>
              <a:gd name="connsiteX0" fmla="*/ 704850 w 704850"/>
              <a:gd name="connsiteY0" fmla="*/ 0 h 2495550"/>
              <a:gd name="connsiteX1" fmla="*/ 533400 w 704850"/>
              <a:gd name="connsiteY1" fmla="*/ 434975 h 2495550"/>
              <a:gd name="connsiteX2" fmla="*/ 409575 w 704850"/>
              <a:gd name="connsiteY2" fmla="*/ 850900 h 2495550"/>
              <a:gd name="connsiteX3" fmla="*/ 358775 w 704850"/>
              <a:gd name="connsiteY3" fmla="*/ 1022350 h 2495550"/>
              <a:gd name="connsiteX4" fmla="*/ 365125 w 704850"/>
              <a:gd name="connsiteY4" fmla="*/ 1466850 h 2495550"/>
              <a:gd name="connsiteX5" fmla="*/ 358775 w 704850"/>
              <a:gd name="connsiteY5" fmla="*/ 1501775 h 2495550"/>
              <a:gd name="connsiteX6" fmla="*/ 342900 w 704850"/>
              <a:gd name="connsiteY6" fmla="*/ 1546225 h 2495550"/>
              <a:gd name="connsiteX7" fmla="*/ 263525 w 704850"/>
              <a:gd name="connsiteY7" fmla="*/ 1689100 h 2495550"/>
              <a:gd name="connsiteX8" fmla="*/ 215900 w 704850"/>
              <a:gd name="connsiteY8" fmla="*/ 1895475 h 2495550"/>
              <a:gd name="connsiteX9" fmla="*/ 200025 w 704850"/>
              <a:gd name="connsiteY9" fmla="*/ 1936750 h 2495550"/>
              <a:gd name="connsiteX10" fmla="*/ 193675 w 704850"/>
              <a:gd name="connsiteY10" fmla="*/ 1981200 h 2495550"/>
              <a:gd name="connsiteX11" fmla="*/ 174625 w 704850"/>
              <a:gd name="connsiteY11" fmla="*/ 2047875 h 2495550"/>
              <a:gd name="connsiteX12" fmla="*/ 123825 w 704850"/>
              <a:gd name="connsiteY12" fmla="*/ 2114550 h 2495550"/>
              <a:gd name="connsiteX13" fmla="*/ 127000 w 704850"/>
              <a:gd name="connsiteY13" fmla="*/ 2174875 h 2495550"/>
              <a:gd name="connsiteX14" fmla="*/ 114300 w 704850"/>
              <a:gd name="connsiteY14" fmla="*/ 2232025 h 2495550"/>
              <a:gd name="connsiteX15" fmla="*/ 88900 w 704850"/>
              <a:gd name="connsiteY15" fmla="*/ 2286000 h 2495550"/>
              <a:gd name="connsiteX16" fmla="*/ 44450 w 704850"/>
              <a:gd name="connsiteY16" fmla="*/ 2336800 h 2495550"/>
              <a:gd name="connsiteX17" fmla="*/ 0 w 704850"/>
              <a:gd name="connsiteY17" fmla="*/ 2495550 h 2495550"/>
              <a:gd name="connsiteX0" fmla="*/ 719138 w 719138"/>
              <a:gd name="connsiteY0" fmla="*/ 0 h 2557463"/>
              <a:gd name="connsiteX1" fmla="*/ 533400 w 719138"/>
              <a:gd name="connsiteY1" fmla="*/ 496888 h 2557463"/>
              <a:gd name="connsiteX2" fmla="*/ 409575 w 719138"/>
              <a:gd name="connsiteY2" fmla="*/ 912813 h 2557463"/>
              <a:gd name="connsiteX3" fmla="*/ 358775 w 719138"/>
              <a:gd name="connsiteY3" fmla="*/ 1084263 h 2557463"/>
              <a:gd name="connsiteX4" fmla="*/ 365125 w 719138"/>
              <a:gd name="connsiteY4" fmla="*/ 1528763 h 2557463"/>
              <a:gd name="connsiteX5" fmla="*/ 358775 w 719138"/>
              <a:gd name="connsiteY5" fmla="*/ 1563688 h 2557463"/>
              <a:gd name="connsiteX6" fmla="*/ 342900 w 719138"/>
              <a:gd name="connsiteY6" fmla="*/ 1608138 h 2557463"/>
              <a:gd name="connsiteX7" fmla="*/ 263525 w 719138"/>
              <a:gd name="connsiteY7" fmla="*/ 1751013 h 2557463"/>
              <a:gd name="connsiteX8" fmla="*/ 215900 w 719138"/>
              <a:gd name="connsiteY8" fmla="*/ 1957388 h 2557463"/>
              <a:gd name="connsiteX9" fmla="*/ 200025 w 719138"/>
              <a:gd name="connsiteY9" fmla="*/ 1998663 h 2557463"/>
              <a:gd name="connsiteX10" fmla="*/ 193675 w 719138"/>
              <a:gd name="connsiteY10" fmla="*/ 2043113 h 2557463"/>
              <a:gd name="connsiteX11" fmla="*/ 174625 w 719138"/>
              <a:gd name="connsiteY11" fmla="*/ 2109788 h 2557463"/>
              <a:gd name="connsiteX12" fmla="*/ 123825 w 719138"/>
              <a:gd name="connsiteY12" fmla="*/ 2176463 h 2557463"/>
              <a:gd name="connsiteX13" fmla="*/ 127000 w 719138"/>
              <a:gd name="connsiteY13" fmla="*/ 2236788 h 2557463"/>
              <a:gd name="connsiteX14" fmla="*/ 114300 w 719138"/>
              <a:gd name="connsiteY14" fmla="*/ 2293938 h 2557463"/>
              <a:gd name="connsiteX15" fmla="*/ 88900 w 719138"/>
              <a:gd name="connsiteY15" fmla="*/ 2347913 h 2557463"/>
              <a:gd name="connsiteX16" fmla="*/ 44450 w 719138"/>
              <a:gd name="connsiteY16" fmla="*/ 2398713 h 2557463"/>
              <a:gd name="connsiteX17" fmla="*/ 0 w 719138"/>
              <a:gd name="connsiteY17" fmla="*/ 2557463 h 255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9138" h="2557463">
                <a:moveTo>
                  <a:pt x="719138" y="0"/>
                </a:moveTo>
                <a:lnTo>
                  <a:pt x="533400" y="496888"/>
                </a:lnTo>
                <a:lnTo>
                  <a:pt x="409575" y="912813"/>
                </a:lnTo>
                <a:lnTo>
                  <a:pt x="358775" y="1084263"/>
                </a:lnTo>
                <a:cubicBezTo>
                  <a:pt x="360892" y="1232430"/>
                  <a:pt x="363008" y="1380596"/>
                  <a:pt x="365125" y="1528763"/>
                </a:cubicBezTo>
                <a:lnTo>
                  <a:pt x="358775" y="1563688"/>
                </a:lnTo>
                <a:lnTo>
                  <a:pt x="342900" y="1608138"/>
                </a:lnTo>
                <a:lnTo>
                  <a:pt x="263525" y="1751013"/>
                </a:lnTo>
                <a:lnTo>
                  <a:pt x="215900" y="1957388"/>
                </a:lnTo>
                <a:lnTo>
                  <a:pt x="200025" y="1998663"/>
                </a:lnTo>
                <a:lnTo>
                  <a:pt x="193675" y="2043113"/>
                </a:lnTo>
                <a:lnTo>
                  <a:pt x="174625" y="2109788"/>
                </a:lnTo>
                <a:lnTo>
                  <a:pt x="123825" y="2176463"/>
                </a:lnTo>
                <a:lnTo>
                  <a:pt x="127000" y="2236788"/>
                </a:lnTo>
                <a:lnTo>
                  <a:pt x="114300" y="2293938"/>
                </a:lnTo>
                <a:lnTo>
                  <a:pt x="88900" y="2347913"/>
                </a:lnTo>
                <a:lnTo>
                  <a:pt x="44450" y="2398713"/>
                </a:lnTo>
                <a:lnTo>
                  <a:pt x="0" y="2557463"/>
                </a:lnTo>
              </a:path>
            </a:pathLst>
          </a:custGeom>
          <a:noFill/>
          <a:ln w="6350">
            <a:solidFill>
              <a:schemeClr val="tx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7" name="צורה חופשית 76"/>
          <p:cNvSpPr/>
          <p:nvPr/>
        </p:nvSpPr>
        <p:spPr>
          <a:xfrm>
            <a:off x="7833204" y="2341017"/>
            <a:ext cx="2371614" cy="2026408"/>
          </a:xfrm>
          <a:custGeom>
            <a:avLst/>
            <a:gdLst>
              <a:gd name="connsiteX0" fmla="*/ 2015490 w 2015490"/>
              <a:gd name="connsiteY0" fmla="*/ 0 h 1722120"/>
              <a:gd name="connsiteX1" fmla="*/ 1901190 w 2015490"/>
              <a:gd name="connsiteY1" fmla="*/ 26670 h 1722120"/>
              <a:gd name="connsiteX2" fmla="*/ 1851660 w 2015490"/>
              <a:gd name="connsiteY2" fmla="*/ 68580 h 1722120"/>
              <a:gd name="connsiteX3" fmla="*/ 1550670 w 2015490"/>
              <a:gd name="connsiteY3" fmla="*/ 34290 h 1722120"/>
              <a:gd name="connsiteX4" fmla="*/ 1413510 w 2015490"/>
              <a:gd name="connsiteY4" fmla="*/ 30480 h 1722120"/>
              <a:gd name="connsiteX5" fmla="*/ 1322070 w 2015490"/>
              <a:gd name="connsiteY5" fmla="*/ 34290 h 1722120"/>
              <a:gd name="connsiteX6" fmla="*/ 1215390 w 2015490"/>
              <a:gd name="connsiteY6" fmla="*/ 57150 h 1722120"/>
              <a:gd name="connsiteX7" fmla="*/ 1188720 w 2015490"/>
              <a:gd name="connsiteY7" fmla="*/ 41910 h 1722120"/>
              <a:gd name="connsiteX8" fmla="*/ 1116330 w 2015490"/>
              <a:gd name="connsiteY8" fmla="*/ 60960 h 1722120"/>
              <a:gd name="connsiteX9" fmla="*/ 1055370 w 2015490"/>
              <a:gd name="connsiteY9" fmla="*/ 80010 h 1722120"/>
              <a:gd name="connsiteX10" fmla="*/ 1021080 w 2015490"/>
              <a:gd name="connsiteY10" fmla="*/ 99060 h 1722120"/>
              <a:gd name="connsiteX11" fmla="*/ 1005840 w 2015490"/>
              <a:gd name="connsiteY11" fmla="*/ 91440 h 1722120"/>
              <a:gd name="connsiteX12" fmla="*/ 944880 w 2015490"/>
              <a:gd name="connsiteY12" fmla="*/ 152400 h 1722120"/>
              <a:gd name="connsiteX13" fmla="*/ 906780 w 2015490"/>
              <a:gd name="connsiteY13" fmla="*/ 171450 h 1722120"/>
              <a:gd name="connsiteX14" fmla="*/ 830580 w 2015490"/>
              <a:gd name="connsiteY14" fmla="*/ 186690 h 1722120"/>
              <a:gd name="connsiteX15" fmla="*/ 830580 w 2015490"/>
              <a:gd name="connsiteY15" fmla="*/ 186690 h 1722120"/>
              <a:gd name="connsiteX16" fmla="*/ 731520 w 2015490"/>
              <a:gd name="connsiteY16" fmla="*/ 213360 h 1722120"/>
              <a:gd name="connsiteX17" fmla="*/ 621030 w 2015490"/>
              <a:gd name="connsiteY17" fmla="*/ 422910 h 1722120"/>
              <a:gd name="connsiteX18" fmla="*/ 579120 w 2015490"/>
              <a:gd name="connsiteY18" fmla="*/ 445770 h 1722120"/>
              <a:gd name="connsiteX19" fmla="*/ 525780 w 2015490"/>
              <a:gd name="connsiteY19" fmla="*/ 499110 h 1722120"/>
              <a:gd name="connsiteX20" fmla="*/ 476250 w 2015490"/>
              <a:gd name="connsiteY20" fmla="*/ 499110 h 1722120"/>
              <a:gd name="connsiteX21" fmla="*/ 441960 w 2015490"/>
              <a:gd name="connsiteY21" fmla="*/ 514350 h 1722120"/>
              <a:gd name="connsiteX22" fmla="*/ 407670 w 2015490"/>
              <a:gd name="connsiteY22" fmla="*/ 541020 h 1722120"/>
              <a:gd name="connsiteX23" fmla="*/ 365760 w 2015490"/>
              <a:gd name="connsiteY23" fmla="*/ 544830 h 1722120"/>
              <a:gd name="connsiteX24" fmla="*/ 316230 w 2015490"/>
              <a:gd name="connsiteY24" fmla="*/ 560070 h 1722120"/>
              <a:gd name="connsiteX25" fmla="*/ 285750 w 2015490"/>
              <a:gd name="connsiteY25" fmla="*/ 582930 h 1722120"/>
              <a:gd name="connsiteX26" fmla="*/ 243840 w 2015490"/>
              <a:gd name="connsiteY26" fmla="*/ 594360 h 1722120"/>
              <a:gd name="connsiteX27" fmla="*/ 217170 w 2015490"/>
              <a:gd name="connsiteY27" fmla="*/ 773430 h 1722120"/>
              <a:gd name="connsiteX28" fmla="*/ 198120 w 2015490"/>
              <a:gd name="connsiteY28" fmla="*/ 857250 h 1722120"/>
              <a:gd name="connsiteX29" fmla="*/ 179070 w 2015490"/>
              <a:gd name="connsiteY29" fmla="*/ 910590 h 1722120"/>
              <a:gd name="connsiteX30" fmla="*/ 179070 w 2015490"/>
              <a:gd name="connsiteY30" fmla="*/ 937260 h 1722120"/>
              <a:gd name="connsiteX31" fmla="*/ 137160 w 2015490"/>
              <a:gd name="connsiteY31" fmla="*/ 956310 h 1722120"/>
              <a:gd name="connsiteX32" fmla="*/ 133350 w 2015490"/>
              <a:gd name="connsiteY32" fmla="*/ 994410 h 1722120"/>
              <a:gd name="connsiteX33" fmla="*/ 99060 w 2015490"/>
              <a:gd name="connsiteY33" fmla="*/ 1059180 h 1722120"/>
              <a:gd name="connsiteX34" fmla="*/ 76200 w 2015490"/>
              <a:gd name="connsiteY34" fmla="*/ 1089660 h 1722120"/>
              <a:gd name="connsiteX35" fmla="*/ 22860 w 2015490"/>
              <a:gd name="connsiteY35" fmla="*/ 1101090 h 1722120"/>
              <a:gd name="connsiteX36" fmla="*/ 7620 w 2015490"/>
              <a:gd name="connsiteY36" fmla="*/ 1101090 h 1722120"/>
              <a:gd name="connsiteX37" fmla="*/ 11430 w 2015490"/>
              <a:gd name="connsiteY37" fmla="*/ 1215390 h 1722120"/>
              <a:gd name="connsiteX38" fmla="*/ 15240 w 2015490"/>
              <a:gd name="connsiteY38" fmla="*/ 1234440 h 1722120"/>
              <a:gd name="connsiteX39" fmla="*/ 106680 w 2015490"/>
              <a:gd name="connsiteY39" fmla="*/ 1268730 h 1722120"/>
              <a:gd name="connsiteX40" fmla="*/ 148590 w 2015490"/>
              <a:gd name="connsiteY40" fmla="*/ 1283970 h 1722120"/>
              <a:gd name="connsiteX41" fmla="*/ 102870 w 2015490"/>
              <a:gd name="connsiteY41" fmla="*/ 1402080 h 1722120"/>
              <a:gd name="connsiteX42" fmla="*/ 60960 w 2015490"/>
              <a:gd name="connsiteY42" fmla="*/ 1482090 h 1722120"/>
              <a:gd name="connsiteX43" fmla="*/ 19050 w 2015490"/>
              <a:gd name="connsiteY43" fmla="*/ 1554480 h 1722120"/>
              <a:gd name="connsiteX44" fmla="*/ 0 w 2015490"/>
              <a:gd name="connsiteY44" fmla="*/ 1623060 h 1722120"/>
              <a:gd name="connsiteX45" fmla="*/ 163830 w 2015490"/>
              <a:gd name="connsiteY45" fmla="*/ 1722120 h 1722120"/>
              <a:gd name="connsiteX46" fmla="*/ 201930 w 2015490"/>
              <a:gd name="connsiteY46" fmla="*/ 1710690 h 172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015490" h="1722120">
                <a:moveTo>
                  <a:pt x="2015490" y="0"/>
                </a:moveTo>
                <a:lnTo>
                  <a:pt x="1901190" y="26670"/>
                </a:lnTo>
                <a:lnTo>
                  <a:pt x="1851660" y="68580"/>
                </a:lnTo>
                <a:lnTo>
                  <a:pt x="1550670" y="34290"/>
                </a:lnTo>
                <a:lnTo>
                  <a:pt x="1413510" y="30480"/>
                </a:lnTo>
                <a:lnTo>
                  <a:pt x="1322070" y="34290"/>
                </a:lnTo>
                <a:lnTo>
                  <a:pt x="1215390" y="57150"/>
                </a:lnTo>
                <a:lnTo>
                  <a:pt x="1188720" y="41910"/>
                </a:lnTo>
                <a:lnTo>
                  <a:pt x="1116330" y="60960"/>
                </a:lnTo>
                <a:lnTo>
                  <a:pt x="1055370" y="80010"/>
                </a:lnTo>
                <a:lnTo>
                  <a:pt x="1021080" y="99060"/>
                </a:lnTo>
                <a:lnTo>
                  <a:pt x="1005840" y="91440"/>
                </a:lnTo>
                <a:lnTo>
                  <a:pt x="944880" y="152400"/>
                </a:lnTo>
                <a:lnTo>
                  <a:pt x="906780" y="171450"/>
                </a:lnTo>
                <a:lnTo>
                  <a:pt x="830580" y="186690"/>
                </a:lnTo>
                <a:lnTo>
                  <a:pt x="830580" y="186690"/>
                </a:lnTo>
                <a:lnTo>
                  <a:pt x="731520" y="213360"/>
                </a:lnTo>
                <a:lnTo>
                  <a:pt x="621030" y="422910"/>
                </a:lnTo>
                <a:lnTo>
                  <a:pt x="579120" y="445770"/>
                </a:lnTo>
                <a:lnTo>
                  <a:pt x="525780" y="499110"/>
                </a:lnTo>
                <a:lnTo>
                  <a:pt x="476250" y="499110"/>
                </a:lnTo>
                <a:lnTo>
                  <a:pt x="441960" y="514350"/>
                </a:lnTo>
                <a:lnTo>
                  <a:pt x="407670" y="541020"/>
                </a:lnTo>
                <a:lnTo>
                  <a:pt x="365760" y="544830"/>
                </a:lnTo>
                <a:lnTo>
                  <a:pt x="316230" y="560070"/>
                </a:lnTo>
                <a:lnTo>
                  <a:pt x="285750" y="582930"/>
                </a:lnTo>
                <a:lnTo>
                  <a:pt x="243840" y="594360"/>
                </a:lnTo>
                <a:lnTo>
                  <a:pt x="217170" y="773430"/>
                </a:lnTo>
                <a:lnTo>
                  <a:pt x="198120" y="857250"/>
                </a:lnTo>
                <a:lnTo>
                  <a:pt x="179070" y="910590"/>
                </a:lnTo>
                <a:lnTo>
                  <a:pt x="179070" y="937260"/>
                </a:lnTo>
                <a:lnTo>
                  <a:pt x="137160" y="956310"/>
                </a:lnTo>
                <a:lnTo>
                  <a:pt x="133350" y="994410"/>
                </a:lnTo>
                <a:lnTo>
                  <a:pt x="99060" y="1059180"/>
                </a:lnTo>
                <a:lnTo>
                  <a:pt x="76200" y="1089660"/>
                </a:lnTo>
                <a:lnTo>
                  <a:pt x="22860" y="1101090"/>
                </a:lnTo>
                <a:lnTo>
                  <a:pt x="7620" y="1101090"/>
                </a:lnTo>
                <a:lnTo>
                  <a:pt x="11430" y="1215390"/>
                </a:lnTo>
                <a:lnTo>
                  <a:pt x="15240" y="1234440"/>
                </a:lnTo>
                <a:lnTo>
                  <a:pt x="106680" y="1268730"/>
                </a:lnTo>
                <a:lnTo>
                  <a:pt x="148590" y="1283970"/>
                </a:lnTo>
                <a:lnTo>
                  <a:pt x="102870" y="1402080"/>
                </a:lnTo>
                <a:lnTo>
                  <a:pt x="60960" y="1482090"/>
                </a:lnTo>
                <a:lnTo>
                  <a:pt x="19050" y="1554480"/>
                </a:lnTo>
                <a:lnTo>
                  <a:pt x="0" y="1623060"/>
                </a:lnTo>
                <a:lnTo>
                  <a:pt x="163830" y="1722120"/>
                </a:lnTo>
                <a:lnTo>
                  <a:pt x="201930" y="1710690"/>
                </a:lnTo>
              </a:path>
            </a:pathLst>
          </a:custGeom>
          <a:noFill/>
          <a:ln w="158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8" name="צורה חופשית 77"/>
          <p:cNvSpPr/>
          <p:nvPr/>
        </p:nvSpPr>
        <p:spPr>
          <a:xfrm>
            <a:off x="8308424" y="1019966"/>
            <a:ext cx="567872" cy="2383570"/>
          </a:xfrm>
          <a:custGeom>
            <a:avLst/>
            <a:gdLst>
              <a:gd name="connsiteX0" fmla="*/ 482600 w 482600"/>
              <a:gd name="connsiteY0" fmla="*/ 0 h 2025650"/>
              <a:gd name="connsiteX1" fmla="*/ 454025 w 482600"/>
              <a:gd name="connsiteY1" fmla="*/ 79375 h 2025650"/>
              <a:gd name="connsiteX2" fmla="*/ 438150 w 482600"/>
              <a:gd name="connsiteY2" fmla="*/ 120650 h 2025650"/>
              <a:gd name="connsiteX3" fmla="*/ 409575 w 482600"/>
              <a:gd name="connsiteY3" fmla="*/ 174625 h 2025650"/>
              <a:gd name="connsiteX4" fmla="*/ 384175 w 482600"/>
              <a:gd name="connsiteY4" fmla="*/ 225425 h 2025650"/>
              <a:gd name="connsiteX5" fmla="*/ 377825 w 482600"/>
              <a:gd name="connsiteY5" fmla="*/ 257175 h 2025650"/>
              <a:gd name="connsiteX6" fmla="*/ 352425 w 482600"/>
              <a:gd name="connsiteY6" fmla="*/ 361950 h 2025650"/>
              <a:gd name="connsiteX7" fmla="*/ 333375 w 482600"/>
              <a:gd name="connsiteY7" fmla="*/ 438150 h 2025650"/>
              <a:gd name="connsiteX8" fmla="*/ 311150 w 482600"/>
              <a:gd name="connsiteY8" fmla="*/ 466725 h 2025650"/>
              <a:gd name="connsiteX9" fmla="*/ 304800 w 482600"/>
              <a:gd name="connsiteY9" fmla="*/ 504825 h 2025650"/>
              <a:gd name="connsiteX10" fmla="*/ 266700 w 482600"/>
              <a:gd name="connsiteY10" fmla="*/ 536575 h 2025650"/>
              <a:gd name="connsiteX11" fmla="*/ 231775 w 482600"/>
              <a:gd name="connsiteY11" fmla="*/ 644525 h 2025650"/>
              <a:gd name="connsiteX12" fmla="*/ 212725 w 482600"/>
              <a:gd name="connsiteY12" fmla="*/ 720725 h 2025650"/>
              <a:gd name="connsiteX13" fmla="*/ 187325 w 482600"/>
              <a:gd name="connsiteY13" fmla="*/ 777875 h 2025650"/>
              <a:gd name="connsiteX14" fmla="*/ 168275 w 482600"/>
              <a:gd name="connsiteY14" fmla="*/ 803275 h 2025650"/>
              <a:gd name="connsiteX15" fmla="*/ 161925 w 482600"/>
              <a:gd name="connsiteY15" fmla="*/ 838200 h 2025650"/>
              <a:gd name="connsiteX16" fmla="*/ 155575 w 482600"/>
              <a:gd name="connsiteY16" fmla="*/ 892175 h 2025650"/>
              <a:gd name="connsiteX17" fmla="*/ 142875 w 482600"/>
              <a:gd name="connsiteY17" fmla="*/ 923925 h 2025650"/>
              <a:gd name="connsiteX18" fmla="*/ 120650 w 482600"/>
              <a:gd name="connsiteY18" fmla="*/ 977900 h 2025650"/>
              <a:gd name="connsiteX19" fmla="*/ 136525 w 482600"/>
              <a:gd name="connsiteY19" fmla="*/ 1019175 h 2025650"/>
              <a:gd name="connsiteX20" fmla="*/ 155575 w 482600"/>
              <a:gd name="connsiteY20" fmla="*/ 1057275 h 2025650"/>
              <a:gd name="connsiteX21" fmla="*/ 168275 w 482600"/>
              <a:gd name="connsiteY21" fmla="*/ 1079500 h 2025650"/>
              <a:gd name="connsiteX22" fmla="*/ 155575 w 482600"/>
              <a:gd name="connsiteY22" fmla="*/ 1193800 h 2025650"/>
              <a:gd name="connsiteX23" fmla="*/ 142875 w 482600"/>
              <a:gd name="connsiteY23" fmla="*/ 1279525 h 2025650"/>
              <a:gd name="connsiteX24" fmla="*/ 133350 w 482600"/>
              <a:gd name="connsiteY24" fmla="*/ 1365250 h 2025650"/>
              <a:gd name="connsiteX25" fmla="*/ 146050 w 482600"/>
              <a:gd name="connsiteY25" fmla="*/ 1489075 h 2025650"/>
              <a:gd name="connsiteX26" fmla="*/ 161925 w 482600"/>
              <a:gd name="connsiteY26" fmla="*/ 1546225 h 2025650"/>
              <a:gd name="connsiteX27" fmla="*/ 165100 w 482600"/>
              <a:gd name="connsiteY27" fmla="*/ 1584325 h 2025650"/>
              <a:gd name="connsiteX28" fmla="*/ 139700 w 482600"/>
              <a:gd name="connsiteY28" fmla="*/ 1616075 h 2025650"/>
              <a:gd name="connsiteX29" fmla="*/ 92075 w 482600"/>
              <a:gd name="connsiteY29" fmla="*/ 1635125 h 2025650"/>
              <a:gd name="connsiteX30" fmla="*/ 85725 w 482600"/>
              <a:gd name="connsiteY30" fmla="*/ 1663700 h 2025650"/>
              <a:gd name="connsiteX31" fmla="*/ 85725 w 482600"/>
              <a:gd name="connsiteY31" fmla="*/ 1692275 h 2025650"/>
              <a:gd name="connsiteX32" fmla="*/ 38100 w 482600"/>
              <a:gd name="connsiteY32" fmla="*/ 1812925 h 2025650"/>
              <a:gd name="connsiteX33" fmla="*/ 22225 w 482600"/>
              <a:gd name="connsiteY33" fmla="*/ 1857375 h 2025650"/>
              <a:gd name="connsiteX34" fmla="*/ 3175 w 482600"/>
              <a:gd name="connsiteY34" fmla="*/ 1933575 h 2025650"/>
              <a:gd name="connsiteX35" fmla="*/ 0 w 482600"/>
              <a:gd name="connsiteY35" fmla="*/ 1962150 h 2025650"/>
              <a:gd name="connsiteX36" fmla="*/ 82550 w 482600"/>
              <a:gd name="connsiteY36" fmla="*/ 2025650 h 202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2600" h="2025650">
                <a:moveTo>
                  <a:pt x="482600" y="0"/>
                </a:moveTo>
                <a:lnTo>
                  <a:pt x="454025" y="79375"/>
                </a:lnTo>
                <a:lnTo>
                  <a:pt x="438150" y="120650"/>
                </a:lnTo>
                <a:lnTo>
                  <a:pt x="409575" y="174625"/>
                </a:lnTo>
                <a:lnTo>
                  <a:pt x="384175" y="225425"/>
                </a:lnTo>
                <a:lnTo>
                  <a:pt x="377825" y="257175"/>
                </a:lnTo>
                <a:lnTo>
                  <a:pt x="352425" y="361950"/>
                </a:lnTo>
                <a:lnTo>
                  <a:pt x="333375" y="438150"/>
                </a:lnTo>
                <a:lnTo>
                  <a:pt x="311150" y="466725"/>
                </a:lnTo>
                <a:lnTo>
                  <a:pt x="304800" y="504825"/>
                </a:lnTo>
                <a:lnTo>
                  <a:pt x="266700" y="536575"/>
                </a:lnTo>
                <a:lnTo>
                  <a:pt x="231775" y="644525"/>
                </a:lnTo>
                <a:lnTo>
                  <a:pt x="212725" y="720725"/>
                </a:lnTo>
                <a:lnTo>
                  <a:pt x="187325" y="777875"/>
                </a:lnTo>
                <a:lnTo>
                  <a:pt x="168275" y="803275"/>
                </a:lnTo>
                <a:lnTo>
                  <a:pt x="161925" y="838200"/>
                </a:lnTo>
                <a:lnTo>
                  <a:pt x="155575" y="892175"/>
                </a:lnTo>
                <a:lnTo>
                  <a:pt x="142875" y="923925"/>
                </a:lnTo>
                <a:lnTo>
                  <a:pt x="120650" y="977900"/>
                </a:lnTo>
                <a:lnTo>
                  <a:pt x="136525" y="1019175"/>
                </a:lnTo>
                <a:lnTo>
                  <a:pt x="155575" y="1057275"/>
                </a:lnTo>
                <a:lnTo>
                  <a:pt x="168275" y="1079500"/>
                </a:lnTo>
                <a:lnTo>
                  <a:pt x="155575" y="1193800"/>
                </a:lnTo>
                <a:lnTo>
                  <a:pt x="142875" y="1279525"/>
                </a:lnTo>
                <a:lnTo>
                  <a:pt x="133350" y="1365250"/>
                </a:lnTo>
                <a:lnTo>
                  <a:pt x="146050" y="1489075"/>
                </a:lnTo>
                <a:lnTo>
                  <a:pt x="161925" y="1546225"/>
                </a:lnTo>
                <a:lnTo>
                  <a:pt x="165100" y="1584325"/>
                </a:lnTo>
                <a:lnTo>
                  <a:pt x="139700" y="1616075"/>
                </a:lnTo>
                <a:lnTo>
                  <a:pt x="92075" y="1635125"/>
                </a:lnTo>
                <a:lnTo>
                  <a:pt x="85725" y="1663700"/>
                </a:lnTo>
                <a:lnTo>
                  <a:pt x="85725" y="1692275"/>
                </a:lnTo>
                <a:lnTo>
                  <a:pt x="38100" y="1812925"/>
                </a:lnTo>
                <a:lnTo>
                  <a:pt x="22225" y="1857375"/>
                </a:lnTo>
                <a:lnTo>
                  <a:pt x="3175" y="1933575"/>
                </a:lnTo>
                <a:lnTo>
                  <a:pt x="0" y="1962150"/>
                </a:lnTo>
                <a:lnTo>
                  <a:pt x="82550" y="2025650"/>
                </a:lnTo>
              </a:path>
            </a:pathLst>
          </a:custGeom>
          <a:noFill/>
          <a:ln w="15875">
            <a:solidFill>
              <a:srgbClr val="92D050">
                <a:alpha val="81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9" name="צורה חופשית 78"/>
          <p:cNvSpPr/>
          <p:nvPr/>
        </p:nvSpPr>
        <p:spPr>
          <a:xfrm>
            <a:off x="9299210" y="207013"/>
            <a:ext cx="2071240" cy="981822"/>
          </a:xfrm>
          <a:custGeom>
            <a:avLst/>
            <a:gdLst>
              <a:gd name="connsiteX0" fmla="*/ 0 w 1760220"/>
              <a:gd name="connsiteY0" fmla="*/ 110490 h 834390"/>
              <a:gd name="connsiteX1" fmla="*/ 11430 w 1760220"/>
              <a:gd name="connsiteY1" fmla="*/ 190500 h 834390"/>
              <a:gd name="connsiteX2" fmla="*/ 198120 w 1760220"/>
              <a:gd name="connsiteY2" fmla="*/ 396240 h 834390"/>
              <a:gd name="connsiteX3" fmla="*/ 278130 w 1760220"/>
              <a:gd name="connsiteY3" fmla="*/ 445770 h 834390"/>
              <a:gd name="connsiteX4" fmla="*/ 377190 w 1760220"/>
              <a:gd name="connsiteY4" fmla="*/ 480060 h 834390"/>
              <a:gd name="connsiteX5" fmla="*/ 415290 w 1760220"/>
              <a:gd name="connsiteY5" fmla="*/ 541020 h 834390"/>
              <a:gd name="connsiteX6" fmla="*/ 476250 w 1760220"/>
              <a:gd name="connsiteY6" fmla="*/ 567690 h 834390"/>
              <a:gd name="connsiteX7" fmla="*/ 834390 w 1760220"/>
              <a:gd name="connsiteY7" fmla="*/ 556260 h 834390"/>
              <a:gd name="connsiteX8" fmla="*/ 887730 w 1760220"/>
              <a:gd name="connsiteY8" fmla="*/ 563880 h 834390"/>
              <a:gd name="connsiteX9" fmla="*/ 979170 w 1760220"/>
              <a:gd name="connsiteY9" fmla="*/ 601980 h 834390"/>
              <a:gd name="connsiteX10" fmla="*/ 1021080 w 1760220"/>
              <a:gd name="connsiteY10" fmla="*/ 621030 h 834390"/>
              <a:gd name="connsiteX11" fmla="*/ 1123950 w 1760220"/>
              <a:gd name="connsiteY11" fmla="*/ 621030 h 834390"/>
              <a:gd name="connsiteX12" fmla="*/ 1226820 w 1760220"/>
              <a:gd name="connsiteY12" fmla="*/ 655320 h 834390"/>
              <a:gd name="connsiteX13" fmla="*/ 1306830 w 1760220"/>
              <a:gd name="connsiteY13" fmla="*/ 697230 h 834390"/>
              <a:gd name="connsiteX14" fmla="*/ 1383030 w 1760220"/>
              <a:gd name="connsiteY14" fmla="*/ 773430 h 834390"/>
              <a:gd name="connsiteX15" fmla="*/ 1424940 w 1760220"/>
              <a:gd name="connsiteY15" fmla="*/ 834390 h 834390"/>
              <a:gd name="connsiteX16" fmla="*/ 1424940 w 1760220"/>
              <a:gd name="connsiteY16" fmla="*/ 834390 h 834390"/>
              <a:gd name="connsiteX17" fmla="*/ 1470660 w 1760220"/>
              <a:gd name="connsiteY17" fmla="*/ 765810 h 834390"/>
              <a:gd name="connsiteX18" fmla="*/ 1535430 w 1760220"/>
              <a:gd name="connsiteY18" fmla="*/ 697230 h 834390"/>
              <a:gd name="connsiteX19" fmla="*/ 1562100 w 1760220"/>
              <a:gd name="connsiteY19" fmla="*/ 613410 h 834390"/>
              <a:gd name="connsiteX20" fmla="*/ 1684020 w 1760220"/>
              <a:gd name="connsiteY20" fmla="*/ 499110 h 834390"/>
              <a:gd name="connsiteX21" fmla="*/ 1722120 w 1760220"/>
              <a:gd name="connsiteY21" fmla="*/ 438150 h 834390"/>
              <a:gd name="connsiteX22" fmla="*/ 1706880 w 1760220"/>
              <a:gd name="connsiteY22" fmla="*/ 297180 h 834390"/>
              <a:gd name="connsiteX23" fmla="*/ 1714500 w 1760220"/>
              <a:gd name="connsiteY23" fmla="*/ 125730 h 834390"/>
              <a:gd name="connsiteX24" fmla="*/ 1760220 w 1760220"/>
              <a:gd name="connsiteY24" fmla="*/ 0 h 83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220" h="834390">
                <a:moveTo>
                  <a:pt x="0" y="110490"/>
                </a:moveTo>
                <a:lnTo>
                  <a:pt x="11430" y="190500"/>
                </a:lnTo>
                <a:lnTo>
                  <a:pt x="198120" y="396240"/>
                </a:lnTo>
                <a:lnTo>
                  <a:pt x="278130" y="445770"/>
                </a:lnTo>
                <a:lnTo>
                  <a:pt x="377190" y="480060"/>
                </a:lnTo>
                <a:lnTo>
                  <a:pt x="415290" y="541020"/>
                </a:lnTo>
                <a:lnTo>
                  <a:pt x="476250" y="567690"/>
                </a:lnTo>
                <a:lnTo>
                  <a:pt x="834390" y="556260"/>
                </a:lnTo>
                <a:lnTo>
                  <a:pt x="887730" y="563880"/>
                </a:lnTo>
                <a:lnTo>
                  <a:pt x="979170" y="601980"/>
                </a:lnTo>
                <a:lnTo>
                  <a:pt x="1021080" y="621030"/>
                </a:lnTo>
                <a:lnTo>
                  <a:pt x="1123950" y="621030"/>
                </a:lnTo>
                <a:lnTo>
                  <a:pt x="1226820" y="655320"/>
                </a:lnTo>
                <a:lnTo>
                  <a:pt x="1306830" y="697230"/>
                </a:lnTo>
                <a:lnTo>
                  <a:pt x="1383030" y="773430"/>
                </a:lnTo>
                <a:lnTo>
                  <a:pt x="1424940" y="834390"/>
                </a:lnTo>
                <a:lnTo>
                  <a:pt x="1424940" y="834390"/>
                </a:lnTo>
                <a:lnTo>
                  <a:pt x="1470660" y="765810"/>
                </a:lnTo>
                <a:lnTo>
                  <a:pt x="1535430" y="697230"/>
                </a:lnTo>
                <a:lnTo>
                  <a:pt x="1562100" y="613410"/>
                </a:lnTo>
                <a:lnTo>
                  <a:pt x="1684020" y="499110"/>
                </a:lnTo>
                <a:lnTo>
                  <a:pt x="1722120" y="438150"/>
                </a:lnTo>
                <a:lnTo>
                  <a:pt x="1706880" y="297180"/>
                </a:lnTo>
                <a:lnTo>
                  <a:pt x="1714500" y="125730"/>
                </a:lnTo>
                <a:lnTo>
                  <a:pt x="1760220" y="0"/>
                </a:lnTo>
              </a:path>
            </a:pathLst>
          </a:custGeom>
          <a:noFill/>
          <a:ln w="6350">
            <a:solidFill>
              <a:schemeClr val="tx1">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0" name="צורה חופשית 79"/>
          <p:cNvSpPr/>
          <p:nvPr/>
        </p:nvSpPr>
        <p:spPr>
          <a:xfrm>
            <a:off x="10903616" y="1175963"/>
            <a:ext cx="385555" cy="2604742"/>
          </a:xfrm>
          <a:custGeom>
            <a:avLst/>
            <a:gdLst>
              <a:gd name="connsiteX0" fmla="*/ 57150 w 327660"/>
              <a:gd name="connsiteY0" fmla="*/ 0 h 2213610"/>
              <a:gd name="connsiteX1" fmla="*/ 45720 w 327660"/>
              <a:gd name="connsiteY1" fmla="*/ 190500 h 2213610"/>
              <a:gd name="connsiteX2" fmla="*/ 11430 w 327660"/>
              <a:gd name="connsiteY2" fmla="*/ 342900 h 2213610"/>
              <a:gd name="connsiteX3" fmla="*/ 22860 w 327660"/>
              <a:gd name="connsiteY3" fmla="*/ 396240 h 2213610"/>
              <a:gd name="connsiteX4" fmla="*/ 38100 w 327660"/>
              <a:gd name="connsiteY4" fmla="*/ 506730 h 2213610"/>
              <a:gd name="connsiteX5" fmla="*/ 38100 w 327660"/>
              <a:gd name="connsiteY5" fmla="*/ 681990 h 2213610"/>
              <a:gd name="connsiteX6" fmla="*/ 45720 w 327660"/>
              <a:gd name="connsiteY6" fmla="*/ 739140 h 2213610"/>
              <a:gd name="connsiteX7" fmla="*/ 38100 w 327660"/>
              <a:gd name="connsiteY7" fmla="*/ 796290 h 2213610"/>
              <a:gd name="connsiteX8" fmla="*/ 3810 w 327660"/>
              <a:gd name="connsiteY8" fmla="*/ 1242060 h 2213610"/>
              <a:gd name="connsiteX9" fmla="*/ 0 w 327660"/>
              <a:gd name="connsiteY9" fmla="*/ 1272540 h 2213610"/>
              <a:gd name="connsiteX10" fmla="*/ 57150 w 327660"/>
              <a:gd name="connsiteY10" fmla="*/ 1764030 h 2213610"/>
              <a:gd name="connsiteX11" fmla="*/ 49530 w 327660"/>
              <a:gd name="connsiteY11" fmla="*/ 1885950 h 2213610"/>
              <a:gd name="connsiteX12" fmla="*/ 60960 w 327660"/>
              <a:gd name="connsiteY12" fmla="*/ 1905000 h 2213610"/>
              <a:gd name="connsiteX13" fmla="*/ 83820 w 327660"/>
              <a:gd name="connsiteY13" fmla="*/ 1927860 h 2213610"/>
              <a:gd name="connsiteX14" fmla="*/ 125730 w 327660"/>
              <a:gd name="connsiteY14" fmla="*/ 1931670 h 2213610"/>
              <a:gd name="connsiteX15" fmla="*/ 171450 w 327660"/>
              <a:gd name="connsiteY15" fmla="*/ 2065020 h 2213610"/>
              <a:gd name="connsiteX16" fmla="*/ 186690 w 327660"/>
              <a:gd name="connsiteY16" fmla="*/ 2087880 h 2213610"/>
              <a:gd name="connsiteX17" fmla="*/ 220980 w 327660"/>
              <a:gd name="connsiteY17" fmla="*/ 2095500 h 2213610"/>
              <a:gd name="connsiteX18" fmla="*/ 232410 w 327660"/>
              <a:gd name="connsiteY18" fmla="*/ 2125980 h 2213610"/>
              <a:gd name="connsiteX19" fmla="*/ 217170 w 327660"/>
              <a:gd name="connsiteY19" fmla="*/ 2175510 h 2213610"/>
              <a:gd name="connsiteX20" fmla="*/ 217170 w 327660"/>
              <a:gd name="connsiteY20" fmla="*/ 2175510 h 2213610"/>
              <a:gd name="connsiteX21" fmla="*/ 247650 w 327660"/>
              <a:gd name="connsiteY21" fmla="*/ 2202180 h 2213610"/>
              <a:gd name="connsiteX22" fmla="*/ 300990 w 327660"/>
              <a:gd name="connsiteY22" fmla="*/ 2213610 h 2213610"/>
              <a:gd name="connsiteX23" fmla="*/ 323850 w 327660"/>
              <a:gd name="connsiteY23" fmla="*/ 2190750 h 2213610"/>
              <a:gd name="connsiteX24" fmla="*/ 327660 w 327660"/>
              <a:gd name="connsiteY24" fmla="*/ 2171700 h 2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660" h="2213610">
                <a:moveTo>
                  <a:pt x="57150" y="0"/>
                </a:moveTo>
                <a:lnTo>
                  <a:pt x="45720" y="190500"/>
                </a:lnTo>
                <a:lnTo>
                  <a:pt x="11430" y="342900"/>
                </a:lnTo>
                <a:lnTo>
                  <a:pt x="22860" y="396240"/>
                </a:lnTo>
                <a:lnTo>
                  <a:pt x="38100" y="506730"/>
                </a:lnTo>
                <a:lnTo>
                  <a:pt x="38100" y="681990"/>
                </a:lnTo>
                <a:lnTo>
                  <a:pt x="45720" y="739140"/>
                </a:lnTo>
                <a:lnTo>
                  <a:pt x="38100" y="796290"/>
                </a:lnTo>
                <a:lnTo>
                  <a:pt x="3810" y="1242060"/>
                </a:lnTo>
                <a:lnTo>
                  <a:pt x="0" y="1272540"/>
                </a:lnTo>
                <a:lnTo>
                  <a:pt x="57150" y="1764030"/>
                </a:lnTo>
                <a:lnTo>
                  <a:pt x="49530" y="1885950"/>
                </a:lnTo>
                <a:lnTo>
                  <a:pt x="60960" y="1905000"/>
                </a:lnTo>
                <a:lnTo>
                  <a:pt x="83820" y="1927860"/>
                </a:lnTo>
                <a:lnTo>
                  <a:pt x="125730" y="1931670"/>
                </a:lnTo>
                <a:lnTo>
                  <a:pt x="171450" y="2065020"/>
                </a:lnTo>
                <a:lnTo>
                  <a:pt x="186690" y="2087880"/>
                </a:lnTo>
                <a:lnTo>
                  <a:pt x="220980" y="2095500"/>
                </a:lnTo>
                <a:lnTo>
                  <a:pt x="232410" y="2125980"/>
                </a:lnTo>
                <a:lnTo>
                  <a:pt x="217170" y="2175510"/>
                </a:lnTo>
                <a:lnTo>
                  <a:pt x="217170" y="2175510"/>
                </a:lnTo>
                <a:lnTo>
                  <a:pt x="247650" y="2202180"/>
                </a:lnTo>
                <a:lnTo>
                  <a:pt x="300990" y="2213610"/>
                </a:lnTo>
                <a:lnTo>
                  <a:pt x="323850" y="2190750"/>
                </a:lnTo>
                <a:lnTo>
                  <a:pt x="327660" y="2171700"/>
                </a:lnTo>
              </a:path>
            </a:pathLst>
          </a:custGeom>
          <a:noFill/>
          <a:ln w="6350">
            <a:solidFill>
              <a:schemeClr val="tx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1" name="צורה חופשית 80"/>
          <p:cNvSpPr/>
          <p:nvPr/>
        </p:nvSpPr>
        <p:spPr>
          <a:xfrm>
            <a:off x="8949521" y="1939766"/>
            <a:ext cx="2577842" cy="224160"/>
          </a:xfrm>
          <a:custGeom>
            <a:avLst/>
            <a:gdLst>
              <a:gd name="connsiteX0" fmla="*/ 2190750 w 2190750"/>
              <a:gd name="connsiteY0" fmla="*/ 175260 h 190500"/>
              <a:gd name="connsiteX1" fmla="*/ 1931670 w 2190750"/>
              <a:gd name="connsiteY1" fmla="*/ 45720 h 190500"/>
              <a:gd name="connsiteX2" fmla="*/ 1885950 w 2190750"/>
              <a:gd name="connsiteY2" fmla="*/ 3810 h 190500"/>
              <a:gd name="connsiteX3" fmla="*/ 1844040 w 2190750"/>
              <a:gd name="connsiteY3" fmla="*/ 0 h 190500"/>
              <a:gd name="connsiteX4" fmla="*/ 1710690 w 2190750"/>
              <a:gd name="connsiteY4" fmla="*/ 15240 h 190500"/>
              <a:gd name="connsiteX5" fmla="*/ 1684020 w 2190750"/>
              <a:gd name="connsiteY5" fmla="*/ 34290 h 190500"/>
              <a:gd name="connsiteX6" fmla="*/ 1638300 w 2190750"/>
              <a:gd name="connsiteY6" fmla="*/ 68580 h 190500"/>
              <a:gd name="connsiteX7" fmla="*/ 1546860 w 2190750"/>
              <a:gd name="connsiteY7" fmla="*/ 49530 h 190500"/>
              <a:gd name="connsiteX8" fmla="*/ 1428750 w 2190750"/>
              <a:gd name="connsiteY8" fmla="*/ 49530 h 190500"/>
              <a:gd name="connsiteX9" fmla="*/ 1230630 w 2190750"/>
              <a:gd name="connsiteY9" fmla="*/ 30480 h 190500"/>
              <a:gd name="connsiteX10" fmla="*/ 1131570 w 2190750"/>
              <a:gd name="connsiteY10" fmla="*/ 22860 h 190500"/>
              <a:gd name="connsiteX11" fmla="*/ 1047750 w 2190750"/>
              <a:gd name="connsiteY11" fmla="*/ 34290 h 190500"/>
              <a:gd name="connsiteX12" fmla="*/ 994410 w 2190750"/>
              <a:gd name="connsiteY12" fmla="*/ 38100 h 190500"/>
              <a:gd name="connsiteX13" fmla="*/ 803910 w 2190750"/>
              <a:gd name="connsiteY13" fmla="*/ 95250 h 190500"/>
              <a:gd name="connsiteX14" fmla="*/ 681990 w 2190750"/>
              <a:gd name="connsiteY14" fmla="*/ 133350 h 190500"/>
              <a:gd name="connsiteX15" fmla="*/ 472440 w 2190750"/>
              <a:gd name="connsiteY15" fmla="*/ 182880 h 190500"/>
              <a:gd name="connsiteX16" fmla="*/ 403860 w 2190750"/>
              <a:gd name="connsiteY16" fmla="*/ 190500 h 190500"/>
              <a:gd name="connsiteX17" fmla="*/ 167640 w 2190750"/>
              <a:gd name="connsiteY17" fmla="*/ 163830 h 190500"/>
              <a:gd name="connsiteX18" fmla="*/ 102870 w 2190750"/>
              <a:gd name="connsiteY18" fmla="*/ 148590 h 190500"/>
              <a:gd name="connsiteX19" fmla="*/ 30480 w 2190750"/>
              <a:gd name="connsiteY19" fmla="*/ 106680 h 190500"/>
              <a:gd name="connsiteX20" fmla="*/ 0 w 2190750"/>
              <a:gd name="connsiteY20" fmla="*/ 1143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0750" h="190500">
                <a:moveTo>
                  <a:pt x="2190750" y="175260"/>
                </a:moveTo>
                <a:lnTo>
                  <a:pt x="1931670" y="45720"/>
                </a:lnTo>
                <a:lnTo>
                  <a:pt x="1885950" y="3810"/>
                </a:lnTo>
                <a:lnTo>
                  <a:pt x="1844040" y="0"/>
                </a:lnTo>
                <a:lnTo>
                  <a:pt x="1710690" y="15240"/>
                </a:lnTo>
                <a:lnTo>
                  <a:pt x="1684020" y="34290"/>
                </a:lnTo>
                <a:lnTo>
                  <a:pt x="1638300" y="68580"/>
                </a:lnTo>
                <a:lnTo>
                  <a:pt x="1546860" y="49530"/>
                </a:lnTo>
                <a:lnTo>
                  <a:pt x="1428750" y="49530"/>
                </a:lnTo>
                <a:lnTo>
                  <a:pt x="1230630" y="30480"/>
                </a:lnTo>
                <a:lnTo>
                  <a:pt x="1131570" y="22860"/>
                </a:lnTo>
                <a:lnTo>
                  <a:pt x="1047750" y="34290"/>
                </a:lnTo>
                <a:lnTo>
                  <a:pt x="994410" y="38100"/>
                </a:lnTo>
                <a:lnTo>
                  <a:pt x="803910" y="95250"/>
                </a:lnTo>
                <a:lnTo>
                  <a:pt x="681990" y="133350"/>
                </a:lnTo>
                <a:lnTo>
                  <a:pt x="472440" y="182880"/>
                </a:lnTo>
                <a:lnTo>
                  <a:pt x="403860" y="190500"/>
                </a:lnTo>
                <a:lnTo>
                  <a:pt x="167640" y="163830"/>
                </a:lnTo>
                <a:lnTo>
                  <a:pt x="102870" y="148590"/>
                </a:lnTo>
                <a:lnTo>
                  <a:pt x="30480" y="106680"/>
                </a:lnTo>
                <a:lnTo>
                  <a:pt x="0" y="11430"/>
                </a:lnTo>
              </a:path>
            </a:pathLst>
          </a:custGeom>
          <a:noFill/>
          <a:ln w="6350">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2" name="צורה חופשית 81"/>
          <p:cNvSpPr/>
          <p:nvPr/>
        </p:nvSpPr>
        <p:spPr>
          <a:xfrm>
            <a:off x="9887051" y="3421469"/>
            <a:ext cx="1075969" cy="2515078"/>
          </a:xfrm>
          <a:custGeom>
            <a:avLst/>
            <a:gdLst>
              <a:gd name="connsiteX0" fmla="*/ 914400 w 914400"/>
              <a:gd name="connsiteY0" fmla="*/ 0 h 2137410"/>
              <a:gd name="connsiteX1" fmla="*/ 861060 w 914400"/>
              <a:gd name="connsiteY1" fmla="*/ 64770 h 2137410"/>
              <a:gd name="connsiteX2" fmla="*/ 834390 w 914400"/>
              <a:gd name="connsiteY2" fmla="*/ 125730 h 2137410"/>
              <a:gd name="connsiteX3" fmla="*/ 800100 w 914400"/>
              <a:gd name="connsiteY3" fmla="*/ 259080 h 2137410"/>
              <a:gd name="connsiteX4" fmla="*/ 758190 w 914400"/>
              <a:gd name="connsiteY4" fmla="*/ 312420 h 2137410"/>
              <a:gd name="connsiteX5" fmla="*/ 685800 w 914400"/>
              <a:gd name="connsiteY5" fmla="*/ 342900 h 2137410"/>
              <a:gd name="connsiteX6" fmla="*/ 598170 w 914400"/>
              <a:gd name="connsiteY6" fmla="*/ 537210 h 2137410"/>
              <a:gd name="connsiteX7" fmla="*/ 457200 w 914400"/>
              <a:gd name="connsiteY7" fmla="*/ 872490 h 2137410"/>
              <a:gd name="connsiteX8" fmla="*/ 445770 w 914400"/>
              <a:gd name="connsiteY8" fmla="*/ 1036320 h 2137410"/>
              <a:gd name="connsiteX9" fmla="*/ 407670 w 914400"/>
              <a:gd name="connsiteY9" fmla="*/ 1181100 h 2137410"/>
              <a:gd name="connsiteX10" fmla="*/ 369570 w 914400"/>
              <a:gd name="connsiteY10" fmla="*/ 1257300 h 2137410"/>
              <a:gd name="connsiteX11" fmla="*/ 217170 w 914400"/>
              <a:gd name="connsiteY11" fmla="*/ 1386840 h 2137410"/>
              <a:gd name="connsiteX12" fmla="*/ 53340 w 914400"/>
              <a:gd name="connsiteY12" fmla="*/ 1512570 h 2137410"/>
              <a:gd name="connsiteX13" fmla="*/ 22860 w 914400"/>
              <a:gd name="connsiteY13" fmla="*/ 1543050 h 2137410"/>
              <a:gd name="connsiteX14" fmla="*/ 0 w 914400"/>
              <a:gd name="connsiteY14" fmla="*/ 1592580 h 2137410"/>
              <a:gd name="connsiteX15" fmla="*/ 11430 w 914400"/>
              <a:gd name="connsiteY15" fmla="*/ 1634490 h 2137410"/>
              <a:gd name="connsiteX16" fmla="*/ 171450 w 914400"/>
              <a:gd name="connsiteY16" fmla="*/ 1813560 h 2137410"/>
              <a:gd name="connsiteX17" fmla="*/ 354330 w 914400"/>
              <a:gd name="connsiteY17" fmla="*/ 1874520 h 2137410"/>
              <a:gd name="connsiteX18" fmla="*/ 464820 w 914400"/>
              <a:gd name="connsiteY18" fmla="*/ 1924050 h 2137410"/>
              <a:gd name="connsiteX19" fmla="*/ 487680 w 914400"/>
              <a:gd name="connsiteY19" fmla="*/ 1973580 h 2137410"/>
              <a:gd name="connsiteX20" fmla="*/ 529590 w 914400"/>
              <a:gd name="connsiteY20" fmla="*/ 2091690 h 2137410"/>
              <a:gd name="connsiteX21" fmla="*/ 556260 w 914400"/>
              <a:gd name="connsiteY21" fmla="*/ 2137410 h 213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2137410">
                <a:moveTo>
                  <a:pt x="914400" y="0"/>
                </a:moveTo>
                <a:lnTo>
                  <a:pt x="861060" y="64770"/>
                </a:lnTo>
                <a:lnTo>
                  <a:pt x="834390" y="125730"/>
                </a:lnTo>
                <a:lnTo>
                  <a:pt x="800100" y="259080"/>
                </a:lnTo>
                <a:lnTo>
                  <a:pt x="758190" y="312420"/>
                </a:lnTo>
                <a:lnTo>
                  <a:pt x="685800" y="342900"/>
                </a:lnTo>
                <a:lnTo>
                  <a:pt x="598170" y="537210"/>
                </a:lnTo>
                <a:lnTo>
                  <a:pt x="457200" y="872490"/>
                </a:lnTo>
                <a:lnTo>
                  <a:pt x="445770" y="1036320"/>
                </a:lnTo>
                <a:lnTo>
                  <a:pt x="407670" y="1181100"/>
                </a:lnTo>
                <a:lnTo>
                  <a:pt x="369570" y="1257300"/>
                </a:lnTo>
                <a:lnTo>
                  <a:pt x="217170" y="1386840"/>
                </a:lnTo>
                <a:lnTo>
                  <a:pt x="53340" y="1512570"/>
                </a:lnTo>
                <a:lnTo>
                  <a:pt x="22860" y="1543050"/>
                </a:lnTo>
                <a:lnTo>
                  <a:pt x="0" y="1592580"/>
                </a:lnTo>
                <a:lnTo>
                  <a:pt x="11430" y="1634490"/>
                </a:lnTo>
                <a:lnTo>
                  <a:pt x="171450" y="1813560"/>
                </a:lnTo>
                <a:lnTo>
                  <a:pt x="354330" y="1874520"/>
                </a:lnTo>
                <a:lnTo>
                  <a:pt x="464820" y="1924050"/>
                </a:lnTo>
                <a:lnTo>
                  <a:pt x="487680" y="1973580"/>
                </a:lnTo>
                <a:lnTo>
                  <a:pt x="529590" y="2091690"/>
                </a:lnTo>
                <a:lnTo>
                  <a:pt x="556260" y="2137410"/>
                </a:lnTo>
              </a:path>
            </a:pathLst>
          </a:custGeom>
          <a:noFill/>
          <a:ln w="6350">
            <a:solidFill>
              <a:srgbClr val="000000">
                <a:alpha val="39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3" name="צורה חופשית 82"/>
          <p:cNvSpPr/>
          <p:nvPr/>
        </p:nvSpPr>
        <p:spPr>
          <a:xfrm>
            <a:off x="8514651" y="3139028"/>
            <a:ext cx="1681201" cy="1896395"/>
          </a:xfrm>
          <a:custGeom>
            <a:avLst/>
            <a:gdLst>
              <a:gd name="connsiteX0" fmla="*/ 0 w 1428750"/>
              <a:gd name="connsiteY0" fmla="*/ 0 h 1611630"/>
              <a:gd name="connsiteX1" fmla="*/ 53340 w 1428750"/>
              <a:gd name="connsiteY1" fmla="*/ 110490 h 1611630"/>
              <a:gd name="connsiteX2" fmla="*/ 80010 w 1428750"/>
              <a:gd name="connsiteY2" fmla="*/ 182880 h 1611630"/>
              <a:gd name="connsiteX3" fmla="*/ 518160 w 1428750"/>
              <a:gd name="connsiteY3" fmla="*/ 563880 h 1611630"/>
              <a:gd name="connsiteX4" fmla="*/ 704850 w 1428750"/>
              <a:gd name="connsiteY4" fmla="*/ 720090 h 1611630"/>
              <a:gd name="connsiteX5" fmla="*/ 864870 w 1428750"/>
              <a:gd name="connsiteY5" fmla="*/ 872490 h 1611630"/>
              <a:gd name="connsiteX6" fmla="*/ 1337310 w 1428750"/>
              <a:gd name="connsiteY6" fmla="*/ 1424940 h 1611630"/>
              <a:gd name="connsiteX7" fmla="*/ 1383030 w 1428750"/>
              <a:gd name="connsiteY7" fmla="*/ 1493520 h 1611630"/>
              <a:gd name="connsiteX8" fmla="*/ 1428750 w 1428750"/>
              <a:gd name="connsiteY8" fmla="*/ 1531620 h 1611630"/>
              <a:gd name="connsiteX9" fmla="*/ 1413510 w 1428750"/>
              <a:gd name="connsiteY9" fmla="*/ 1611630 h 161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611630">
                <a:moveTo>
                  <a:pt x="0" y="0"/>
                </a:moveTo>
                <a:lnTo>
                  <a:pt x="53340" y="110490"/>
                </a:lnTo>
                <a:lnTo>
                  <a:pt x="80010" y="182880"/>
                </a:lnTo>
                <a:lnTo>
                  <a:pt x="518160" y="563880"/>
                </a:lnTo>
                <a:lnTo>
                  <a:pt x="704850" y="720090"/>
                </a:lnTo>
                <a:lnTo>
                  <a:pt x="864870" y="872490"/>
                </a:lnTo>
                <a:lnTo>
                  <a:pt x="1337310" y="1424940"/>
                </a:lnTo>
                <a:lnTo>
                  <a:pt x="1383030" y="1493520"/>
                </a:lnTo>
                <a:lnTo>
                  <a:pt x="1428750" y="1531620"/>
                </a:lnTo>
                <a:lnTo>
                  <a:pt x="1413510" y="1611630"/>
                </a:lnTo>
              </a:path>
            </a:pathLst>
          </a:custGeom>
          <a:noFill/>
          <a:ln w="635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4" name="צורה חופשית 83"/>
          <p:cNvSpPr/>
          <p:nvPr/>
        </p:nvSpPr>
        <p:spPr>
          <a:xfrm>
            <a:off x="9299211" y="3950488"/>
            <a:ext cx="1766382" cy="2138488"/>
          </a:xfrm>
          <a:custGeom>
            <a:avLst/>
            <a:gdLst>
              <a:gd name="connsiteX0" fmla="*/ 0 w 1501140"/>
              <a:gd name="connsiteY0" fmla="*/ 0 h 1817370"/>
              <a:gd name="connsiteX1" fmla="*/ 106680 w 1501140"/>
              <a:gd name="connsiteY1" fmla="*/ 30480 h 1817370"/>
              <a:gd name="connsiteX2" fmla="*/ 152400 w 1501140"/>
              <a:gd name="connsiteY2" fmla="*/ 30480 h 1817370"/>
              <a:gd name="connsiteX3" fmla="*/ 289560 w 1501140"/>
              <a:gd name="connsiteY3" fmla="*/ 3810 h 1817370"/>
              <a:gd name="connsiteX4" fmla="*/ 361950 w 1501140"/>
              <a:gd name="connsiteY4" fmla="*/ 7620 h 1817370"/>
              <a:gd name="connsiteX5" fmla="*/ 411480 w 1501140"/>
              <a:gd name="connsiteY5" fmla="*/ 45720 h 1817370"/>
              <a:gd name="connsiteX6" fmla="*/ 445770 w 1501140"/>
              <a:gd name="connsiteY6" fmla="*/ 110490 h 1817370"/>
              <a:gd name="connsiteX7" fmla="*/ 605790 w 1501140"/>
              <a:gd name="connsiteY7" fmla="*/ 213360 h 1817370"/>
              <a:gd name="connsiteX8" fmla="*/ 674370 w 1501140"/>
              <a:gd name="connsiteY8" fmla="*/ 236220 h 1817370"/>
              <a:gd name="connsiteX9" fmla="*/ 712470 w 1501140"/>
              <a:gd name="connsiteY9" fmla="*/ 289560 h 1817370"/>
              <a:gd name="connsiteX10" fmla="*/ 754380 w 1501140"/>
              <a:gd name="connsiteY10" fmla="*/ 342900 h 1817370"/>
              <a:gd name="connsiteX11" fmla="*/ 811530 w 1501140"/>
              <a:gd name="connsiteY11" fmla="*/ 377190 h 1817370"/>
              <a:gd name="connsiteX12" fmla="*/ 876300 w 1501140"/>
              <a:gd name="connsiteY12" fmla="*/ 415290 h 1817370"/>
              <a:gd name="connsiteX13" fmla="*/ 914400 w 1501140"/>
              <a:gd name="connsiteY13" fmla="*/ 480060 h 1817370"/>
              <a:gd name="connsiteX14" fmla="*/ 952500 w 1501140"/>
              <a:gd name="connsiteY14" fmla="*/ 582930 h 1817370"/>
              <a:gd name="connsiteX15" fmla="*/ 1024890 w 1501140"/>
              <a:gd name="connsiteY15" fmla="*/ 849630 h 1817370"/>
              <a:gd name="connsiteX16" fmla="*/ 1066800 w 1501140"/>
              <a:gd name="connsiteY16" fmla="*/ 925830 h 1817370"/>
              <a:gd name="connsiteX17" fmla="*/ 1203960 w 1501140"/>
              <a:gd name="connsiteY17" fmla="*/ 1078230 h 1817370"/>
              <a:gd name="connsiteX18" fmla="*/ 1230630 w 1501140"/>
              <a:gd name="connsiteY18" fmla="*/ 1127760 h 1817370"/>
              <a:gd name="connsiteX19" fmla="*/ 1264920 w 1501140"/>
              <a:gd name="connsiteY19" fmla="*/ 1283970 h 1817370"/>
              <a:gd name="connsiteX20" fmla="*/ 1280160 w 1501140"/>
              <a:gd name="connsiteY20" fmla="*/ 1402080 h 1817370"/>
              <a:gd name="connsiteX21" fmla="*/ 1371600 w 1501140"/>
              <a:gd name="connsiteY21" fmla="*/ 1596390 h 1817370"/>
              <a:gd name="connsiteX22" fmla="*/ 1501140 w 1501140"/>
              <a:gd name="connsiteY22" fmla="*/ 1817370 h 18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1140" h="1817370">
                <a:moveTo>
                  <a:pt x="0" y="0"/>
                </a:moveTo>
                <a:lnTo>
                  <a:pt x="106680" y="30480"/>
                </a:lnTo>
                <a:lnTo>
                  <a:pt x="152400" y="30480"/>
                </a:lnTo>
                <a:lnTo>
                  <a:pt x="289560" y="3810"/>
                </a:lnTo>
                <a:lnTo>
                  <a:pt x="361950" y="7620"/>
                </a:lnTo>
                <a:lnTo>
                  <a:pt x="411480" y="45720"/>
                </a:lnTo>
                <a:lnTo>
                  <a:pt x="445770" y="110490"/>
                </a:lnTo>
                <a:lnTo>
                  <a:pt x="605790" y="213360"/>
                </a:lnTo>
                <a:lnTo>
                  <a:pt x="674370" y="236220"/>
                </a:lnTo>
                <a:lnTo>
                  <a:pt x="712470" y="289560"/>
                </a:lnTo>
                <a:lnTo>
                  <a:pt x="754380" y="342900"/>
                </a:lnTo>
                <a:lnTo>
                  <a:pt x="811530" y="377190"/>
                </a:lnTo>
                <a:lnTo>
                  <a:pt x="876300" y="415290"/>
                </a:lnTo>
                <a:lnTo>
                  <a:pt x="914400" y="480060"/>
                </a:lnTo>
                <a:lnTo>
                  <a:pt x="952500" y="582930"/>
                </a:lnTo>
                <a:lnTo>
                  <a:pt x="1024890" y="849630"/>
                </a:lnTo>
                <a:lnTo>
                  <a:pt x="1066800" y="925830"/>
                </a:lnTo>
                <a:lnTo>
                  <a:pt x="1203960" y="1078230"/>
                </a:lnTo>
                <a:lnTo>
                  <a:pt x="1230630" y="1127760"/>
                </a:lnTo>
                <a:lnTo>
                  <a:pt x="1264920" y="1283970"/>
                </a:lnTo>
                <a:lnTo>
                  <a:pt x="1280160" y="1402080"/>
                </a:lnTo>
                <a:lnTo>
                  <a:pt x="1371600" y="1596390"/>
                </a:lnTo>
                <a:lnTo>
                  <a:pt x="1501140" y="1817370"/>
                </a:lnTo>
              </a:path>
            </a:pathLst>
          </a:custGeom>
          <a:noFill/>
          <a:ln w="6350">
            <a:solidFill>
              <a:srgbClr val="000000">
                <a:alpha val="3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5" name="צורה חופשית 84"/>
          <p:cNvSpPr/>
          <p:nvPr/>
        </p:nvSpPr>
        <p:spPr>
          <a:xfrm>
            <a:off x="7332204" y="3197310"/>
            <a:ext cx="1168997" cy="3673985"/>
          </a:xfrm>
          <a:custGeom>
            <a:avLst/>
            <a:gdLst>
              <a:gd name="connsiteX0" fmla="*/ 899160 w 902970"/>
              <a:gd name="connsiteY0" fmla="*/ 0 h 2846070"/>
              <a:gd name="connsiteX1" fmla="*/ 902970 w 902970"/>
              <a:gd name="connsiteY1" fmla="*/ 76200 h 2846070"/>
              <a:gd name="connsiteX2" fmla="*/ 891540 w 902970"/>
              <a:gd name="connsiteY2" fmla="*/ 121920 h 2846070"/>
              <a:gd name="connsiteX3" fmla="*/ 765810 w 902970"/>
              <a:gd name="connsiteY3" fmla="*/ 220980 h 2846070"/>
              <a:gd name="connsiteX4" fmla="*/ 640080 w 902970"/>
              <a:gd name="connsiteY4" fmla="*/ 182880 h 2846070"/>
              <a:gd name="connsiteX5" fmla="*/ 617220 w 902970"/>
              <a:gd name="connsiteY5" fmla="*/ 182880 h 2846070"/>
              <a:gd name="connsiteX6" fmla="*/ 582930 w 902970"/>
              <a:gd name="connsiteY6" fmla="*/ 205740 h 2846070"/>
              <a:gd name="connsiteX7" fmla="*/ 571500 w 902970"/>
              <a:gd name="connsiteY7" fmla="*/ 247650 h 2846070"/>
              <a:gd name="connsiteX8" fmla="*/ 582930 w 902970"/>
              <a:gd name="connsiteY8" fmla="*/ 308610 h 2846070"/>
              <a:gd name="connsiteX9" fmla="*/ 590550 w 902970"/>
              <a:gd name="connsiteY9" fmla="*/ 438150 h 2846070"/>
              <a:gd name="connsiteX10" fmla="*/ 617220 w 902970"/>
              <a:gd name="connsiteY10" fmla="*/ 563880 h 2846070"/>
              <a:gd name="connsiteX11" fmla="*/ 567690 w 902970"/>
              <a:gd name="connsiteY11" fmla="*/ 784860 h 2846070"/>
              <a:gd name="connsiteX12" fmla="*/ 552450 w 902970"/>
              <a:gd name="connsiteY12" fmla="*/ 944880 h 2846070"/>
              <a:gd name="connsiteX13" fmla="*/ 521970 w 902970"/>
              <a:gd name="connsiteY13" fmla="*/ 1158240 h 2846070"/>
              <a:gd name="connsiteX14" fmla="*/ 556260 w 902970"/>
              <a:gd name="connsiteY14" fmla="*/ 1421130 h 2846070"/>
              <a:gd name="connsiteX15" fmla="*/ 567690 w 902970"/>
              <a:gd name="connsiteY15" fmla="*/ 1470660 h 2846070"/>
              <a:gd name="connsiteX16" fmla="*/ 541020 w 902970"/>
              <a:gd name="connsiteY16" fmla="*/ 1543050 h 2846070"/>
              <a:gd name="connsiteX17" fmla="*/ 491490 w 902970"/>
              <a:gd name="connsiteY17" fmla="*/ 1619250 h 2846070"/>
              <a:gd name="connsiteX18" fmla="*/ 381000 w 902970"/>
              <a:gd name="connsiteY18" fmla="*/ 1729740 h 2846070"/>
              <a:gd name="connsiteX19" fmla="*/ 331470 w 902970"/>
              <a:gd name="connsiteY19" fmla="*/ 1794510 h 2846070"/>
              <a:gd name="connsiteX20" fmla="*/ 308610 w 902970"/>
              <a:gd name="connsiteY20" fmla="*/ 2034540 h 2846070"/>
              <a:gd name="connsiteX21" fmla="*/ 270510 w 902970"/>
              <a:gd name="connsiteY21" fmla="*/ 2312670 h 2846070"/>
              <a:gd name="connsiteX22" fmla="*/ 217170 w 902970"/>
              <a:gd name="connsiteY22" fmla="*/ 2446020 h 2846070"/>
              <a:gd name="connsiteX23" fmla="*/ 144780 w 902970"/>
              <a:gd name="connsiteY23" fmla="*/ 2621280 h 2846070"/>
              <a:gd name="connsiteX24" fmla="*/ 0 w 902970"/>
              <a:gd name="connsiteY24" fmla="*/ 2846070 h 2846070"/>
              <a:gd name="connsiteX0" fmla="*/ 980122 w 983932"/>
              <a:gd name="connsiteY0" fmla="*/ 0 h 3055620"/>
              <a:gd name="connsiteX1" fmla="*/ 983932 w 983932"/>
              <a:gd name="connsiteY1" fmla="*/ 76200 h 3055620"/>
              <a:gd name="connsiteX2" fmla="*/ 972502 w 983932"/>
              <a:gd name="connsiteY2" fmla="*/ 121920 h 3055620"/>
              <a:gd name="connsiteX3" fmla="*/ 846772 w 983932"/>
              <a:gd name="connsiteY3" fmla="*/ 220980 h 3055620"/>
              <a:gd name="connsiteX4" fmla="*/ 721042 w 983932"/>
              <a:gd name="connsiteY4" fmla="*/ 182880 h 3055620"/>
              <a:gd name="connsiteX5" fmla="*/ 698182 w 983932"/>
              <a:gd name="connsiteY5" fmla="*/ 182880 h 3055620"/>
              <a:gd name="connsiteX6" fmla="*/ 663892 w 983932"/>
              <a:gd name="connsiteY6" fmla="*/ 205740 h 3055620"/>
              <a:gd name="connsiteX7" fmla="*/ 652462 w 983932"/>
              <a:gd name="connsiteY7" fmla="*/ 247650 h 3055620"/>
              <a:gd name="connsiteX8" fmla="*/ 663892 w 983932"/>
              <a:gd name="connsiteY8" fmla="*/ 308610 h 3055620"/>
              <a:gd name="connsiteX9" fmla="*/ 671512 w 983932"/>
              <a:gd name="connsiteY9" fmla="*/ 438150 h 3055620"/>
              <a:gd name="connsiteX10" fmla="*/ 698182 w 983932"/>
              <a:gd name="connsiteY10" fmla="*/ 563880 h 3055620"/>
              <a:gd name="connsiteX11" fmla="*/ 648652 w 983932"/>
              <a:gd name="connsiteY11" fmla="*/ 784860 h 3055620"/>
              <a:gd name="connsiteX12" fmla="*/ 633412 w 983932"/>
              <a:gd name="connsiteY12" fmla="*/ 944880 h 3055620"/>
              <a:gd name="connsiteX13" fmla="*/ 602932 w 983932"/>
              <a:gd name="connsiteY13" fmla="*/ 1158240 h 3055620"/>
              <a:gd name="connsiteX14" fmla="*/ 637222 w 983932"/>
              <a:gd name="connsiteY14" fmla="*/ 1421130 h 3055620"/>
              <a:gd name="connsiteX15" fmla="*/ 648652 w 983932"/>
              <a:gd name="connsiteY15" fmla="*/ 1470660 h 3055620"/>
              <a:gd name="connsiteX16" fmla="*/ 621982 w 983932"/>
              <a:gd name="connsiteY16" fmla="*/ 1543050 h 3055620"/>
              <a:gd name="connsiteX17" fmla="*/ 572452 w 983932"/>
              <a:gd name="connsiteY17" fmla="*/ 1619250 h 3055620"/>
              <a:gd name="connsiteX18" fmla="*/ 461962 w 983932"/>
              <a:gd name="connsiteY18" fmla="*/ 1729740 h 3055620"/>
              <a:gd name="connsiteX19" fmla="*/ 412432 w 983932"/>
              <a:gd name="connsiteY19" fmla="*/ 1794510 h 3055620"/>
              <a:gd name="connsiteX20" fmla="*/ 389572 w 983932"/>
              <a:gd name="connsiteY20" fmla="*/ 2034540 h 3055620"/>
              <a:gd name="connsiteX21" fmla="*/ 351472 w 983932"/>
              <a:gd name="connsiteY21" fmla="*/ 2312670 h 3055620"/>
              <a:gd name="connsiteX22" fmla="*/ 298132 w 983932"/>
              <a:gd name="connsiteY22" fmla="*/ 2446020 h 3055620"/>
              <a:gd name="connsiteX23" fmla="*/ 225742 w 983932"/>
              <a:gd name="connsiteY23" fmla="*/ 2621280 h 3055620"/>
              <a:gd name="connsiteX24" fmla="*/ 0 w 983932"/>
              <a:gd name="connsiteY24" fmla="*/ 3055620 h 3055620"/>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0 w 979170"/>
              <a:gd name="connsiteY24"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120015 w 979170"/>
              <a:gd name="connsiteY24" fmla="*/ 283749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77153 w 979170"/>
              <a:gd name="connsiteY24" fmla="*/ 281844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77153 w 979170"/>
              <a:gd name="connsiteY24" fmla="*/ 281844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96203 w 979170"/>
              <a:gd name="connsiteY24" fmla="*/ 2827973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81915 w 979170"/>
              <a:gd name="connsiteY24" fmla="*/ 2832736 h 3060383"/>
              <a:gd name="connsiteX25" fmla="*/ 0 w 979170"/>
              <a:gd name="connsiteY25" fmla="*/ 3060383 h 3060383"/>
              <a:gd name="connsiteX0" fmla="*/ 989648 w 993458"/>
              <a:gd name="connsiteY0" fmla="*/ 0 h 3122295"/>
              <a:gd name="connsiteX1" fmla="*/ 993458 w 993458"/>
              <a:gd name="connsiteY1" fmla="*/ 76200 h 3122295"/>
              <a:gd name="connsiteX2" fmla="*/ 982028 w 993458"/>
              <a:gd name="connsiteY2" fmla="*/ 121920 h 3122295"/>
              <a:gd name="connsiteX3" fmla="*/ 856298 w 993458"/>
              <a:gd name="connsiteY3" fmla="*/ 220980 h 3122295"/>
              <a:gd name="connsiteX4" fmla="*/ 730568 w 993458"/>
              <a:gd name="connsiteY4" fmla="*/ 182880 h 3122295"/>
              <a:gd name="connsiteX5" fmla="*/ 707708 w 993458"/>
              <a:gd name="connsiteY5" fmla="*/ 182880 h 3122295"/>
              <a:gd name="connsiteX6" fmla="*/ 673418 w 993458"/>
              <a:gd name="connsiteY6" fmla="*/ 205740 h 3122295"/>
              <a:gd name="connsiteX7" fmla="*/ 661988 w 993458"/>
              <a:gd name="connsiteY7" fmla="*/ 247650 h 3122295"/>
              <a:gd name="connsiteX8" fmla="*/ 673418 w 993458"/>
              <a:gd name="connsiteY8" fmla="*/ 308610 h 3122295"/>
              <a:gd name="connsiteX9" fmla="*/ 681038 w 993458"/>
              <a:gd name="connsiteY9" fmla="*/ 438150 h 3122295"/>
              <a:gd name="connsiteX10" fmla="*/ 707708 w 993458"/>
              <a:gd name="connsiteY10" fmla="*/ 563880 h 3122295"/>
              <a:gd name="connsiteX11" fmla="*/ 658178 w 993458"/>
              <a:gd name="connsiteY11" fmla="*/ 784860 h 3122295"/>
              <a:gd name="connsiteX12" fmla="*/ 642938 w 993458"/>
              <a:gd name="connsiteY12" fmla="*/ 944880 h 3122295"/>
              <a:gd name="connsiteX13" fmla="*/ 612458 w 993458"/>
              <a:gd name="connsiteY13" fmla="*/ 1158240 h 3122295"/>
              <a:gd name="connsiteX14" fmla="*/ 646748 w 993458"/>
              <a:gd name="connsiteY14" fmla="*/ 1421130 h 3122295"/>
              <a:gd name="connsiteX15" fmla="*/ 658178 w 993458"/>
              <a:gd name="connsiteY15" fmla="*/ 1470660 h 3122295"/>
              <a:gd name="connsiteX16" fmla="*/ 631508 w 993458"/>
              <a:gd name="connsiteY16" fmla="*/ 1543050 h 3122295"/>
              <a:gd name="connsiteX17" fmla="*/ 581978 w 993458"/>
              <a:gd name="connsiteY17" fmla="*/ 1619250 h 3122295"/>
              <a:gd name="connsiteX18" fmla="*/ 471488 w 993458"/>
              <a:gd name="connsiteY18" fmla="*/ 1729740 h 3122295"/>
              <a:gd name="connsiteX19" fmla="*/ 421958 w 993458"/>
              <a:gd name="connsiteY19" fmla="*/ 1794510 h 3122295"/>
              <a:gd name="connsiteX20" fmla="*/ 399098 w 993458"/>
              <a:gd name="connsiteY20" fmla="*/ 2034540 h 3122295"/>
              <a:gd name="connsiteX21" fmla="*/ 360998 w 993458"/>
              <a:gd name="connsiteY21" fmla="*/ 2312670 h 3122295"/>
              <a:gd name="connsiteX22" fmla="*/ 307658 w 993458"/>
              <a:gd name="connsiteY22" fmla="*/ 2446020 h 3122295"/>
              <a:gd name="connsiteX23" fmla="*/ 235268 w 993458"/>
              <a:gd name="connsiteY23" fmla="*/ 2621280 h 3122295"/>
              <a:gd name="connsiteX24" fmla="*/ 96203 w 993458"/>
              <a:gd name="connsiteY24" fmla="*/ 2832736 h 3122295"/>
              <a:gd name="connsiteX25" fmla="*/ 0 w 993458"/>
              <a:gd name="connsiteY25" fmla="*/ 3122295 h 3122295"/>
              <a:gd name="connsiteX0" fmla="*/ 990013 w 993823"/>
              <a:gd name="connsiteY0" fmla="*/ 0 h 3122295"/>
              <a:gd name="connsiteX1" fmla="*/ 993823 w 993823"/>
              <a:gd name="connsiteY1" fmla="*/ 76200 h 3122295"/>
              <a:gd name="connsiteX2" fmla="*/ 982393 w 993823"/>
              <a:gd name="connsiteY2" fmla="*/ 121920 h 3122295"/>
              <a:gd name="connsiteX3" fmla="*/ 856663 w 993823"/>
              <a:gd name="connsiteY3" fmla="*/ 220980 h 3122295"/>
              <a:gd name="connsiteX4" fmla="*/ 730933 w 993823"/>
              <a:gd name="connsiteY4" fmla="*/ 182880 h 3122295"/>
              <a:gd name="connsiteX5" fmla="*/ 708073 w 993823"/>
              <a:gd name="connsiteY5" fmla="*/ 182880 h 3122295"/>
              <a:gd name="connsiteX6" fmla="*/ 673783 w 993823"/>
              <a:gd name="connsiteY6" fmla="*/ 205740 h 3122295"/>
              <a:gd name="connsiteX7" fmla="*/ 662353 w 993823"/>
              <a:gd name="connsiteY7" fmla="*/ 247650 h 3122295"/>
              <a:gd name="connsiteX8" fmla="*/ 673783 w 993823"/>
              <a:gd name="connsiteY8" fmla="*/ 308610 h 3122295"/>
              <a:gd name="connsiteX9" fmla="*/ 681403 w 993823"/>
              <a:gd name="connsiteY9" fmla="*/ 438150 h 3122295"/>
              <a:gd name="connsiteX10" fmla="*/ 708073 w 993823"/>
              <a:gd name="connsiteY10" fmla="*/ 563880 h 3122295"/>
              <a:gd name="connsiteX11" fmla="*/ 658543 w 993823"/>
              <a:gd name="connsiteY11" fmla="*/ 784860 h 3122295"/>
              <a:gd name="connsiteX12" fmla="*/ 643303 w 993823"/>
              <a:gd name="connsiteY12" fmla="*/ 944880 h 3122295"/>
              <a:gd name="connsiteX13" fmla="*/ 612823 w 993823"/>
              <a:gd name="connsiteY13" fmla="*/ 1158240 h 3122295"/>
              <a:gd name="connsiteX14" fmla="*/ 647113 w 993823"/>
              <a:gd name="connsiteY14" fmla="*/ 1421130 h 3122295"/>
              <a:gd name="connsiteX15" fmla="*/ 658543 w 993823"/>
              <a:gd name="connsiteY15" fmla="*/ 1470660 h 3122295"/>
              <a:gd name="connsiteX16" fmla="*/ 631873 w 993823"/>
              <a:gd name="connsiteY16" fmla="*/ 1543050 h 3122295"/>
              <a:gd name="connsiteX17" fmla="*/ 582343 w 993823"/>
              <a:gd name="connsiteY17" fmla="*/ 1619250 h 3122295"/>
              <a:gd name="connsiteX18" fmla="*/ 471853 w 993823"/>
              <a:gd name="connsiteY18" fmla="*/ 1729740 h 3122295"/>
              <a:gd name="connsiteX19" fmla="*/ 422323 w 993823"/>
              <a:gd name="connsiteY19" fmla="*/ 1794510 h 3122295"/>
              <a:gd name="connsiteX20" fmla="*/ 399463 w 993823"/>
              <a:gd name="connsiteY20" fmla="*/ 2034540 h 3122295"/>
              <a:gd name="connsiteX21" fmla="*/ 361363 w 993823"/>
              <a:gd name="connsiteY21" fmla="*/ 2312670 h 3122295"/>
              <a:gd name="connsiteX22" fmla="*/ 308023 w 993823"/>
              <a:gd name="connsiteY22" fmla="*/ 2446020 h 3122295"/>
              <a:gd name="connsiteX23" fmla="*/ 235633 w 993823"/>
              <a:gd name="connsiteY23" fmla="*/ 2621280 h 3122295"/>
              <a:gd name="connsiteX24" fmla="*/ 96568 w 993823"/>
              <a:gd name="connsiteY24" fmla="*/ 2832736 h 3122295"/>
              <a:gd name="connsiteX25" fmla="*/ 365 w 993823"/>
              <a:gd name="connsiteY25" fmla="*/ 3122295 h 3122295"/>
              <a:gd name="connsiteX0" fmla="*/ 990134 w 993944"/>
              <a:gd name="connsiteY0" fmla="*/ 0 h 3122295"/>
              <a:gd name="connsiteX1" fmla="*/ 993944 w 993944"/>
              <a:gd name="connsiteY1" fmla="*/ 76200 h 3122295"/>
              <a:gd name="connsiteX2" fmla="*/ 982514 w 993944"/>
              <a:gd name="connsiteY2" fmla="*/ 121920 h 3122295"/>
              <a:gd name="connsiteX3" fmla="*/ 856784 w 993944"/>
              <a:gd name="connsiteY3" fmla="*/ 220980 h 3122295"/>
              <a:gd name="connsiteX4" fmla="*/ 731054 w 993944"/>
              <a:gd name="connsiteY4" fmla="*/ 182880 h 3122295"/>
              <a:gd name="connsiteX5" fmla="*/ 708194 w 993944"/>
              <a:gd name="connsiteY5" fmla="*/ 182880 h 3122295"/>
              <a:gd name="connsiteX6" fmla="*/ 673904 w 993944"/>
              <a:gd name="connsiteY6" fmla="*/ 205740 h 3122295"/>
              <a:gd name="connsiteX7" fmla="*/ 662474 w 993944"/>
              <a:gd name="connsiteY7" fmla="*/ 247650 h 3122295"/>
              <a:gd name="connsiteX8" fmla="*/ 673904 w 993944"/>
              <a:gd name="connsiteY8" fmla="*/ 308610 h 3122295"/>
              <a:gd name="connsiteX9" fmla="*/ 681524 w 993944"/>
              <a:gd name="connsiteY9" fmla="*/ 438150 h 3122295"/>
              <a:gd name="connsiteX10" fmla="*/ 708194 w 993944"/>
              <a:gd name="connsiteY10" fmla="*/ 563880 h 3122295"/>
              <a:gd name="connsiteX11" fmla="*/ 658664 w 993944"/>
              <a:gd name="connsiteY11" fmla="*/ 784860 h 3122295"/>
              <a:gd name="connsiteX12" fmla="*/ 643424 w 993944"/>
              <a:gd name="connsiteY12" fmla="*/ 944880 h 3122295"/>
              <a:gd name="connsiteX13" fmla="*/ 612944 w 993944"/>
              <a:gd name="connsiteY13" fmla="*/ 1158240 h 3122295"/>
              <a:gd name="connsiteX14" fmla="*/ 647234 w 993944"/>
              <a:gd name="connsiteY14" fmla="*/ 1421130 h 3122295"/>
              <a:gd name="connsiteX15" fmla="*/ 658664 w 993944"/>
              <a:gd name="connsiteY15" fmla="*/ 1470660 h 3122295"/>
              <a:gd name="connsiteX16" fmla="*/ 631994 w 993944"/>
              <a:gd name="connsiteY16" fmla="*/ 1543050 h 3122295"/>
              <a:gd name="connsiteX17" fmla="*/ 582464 w 993944"/>
              <a:gd name="connsiteY17" fmla="*/ 1619250 h 3122295"/>
              <a:gd name="connsiteX18" fmla="*/ 471974 w 993944"/>
              <a:gd name="connsiteY18" fmla="*/ 1729740 h 3122295"/>
              <a:gd name="connsiteX19" fmla="*/ 422444 w 993944"/>
              <a:gd name="connsiteY19" fmla="*/ 1794510 h 3122295"/>
              <a:gd name="connsiteX20" fmla="*/ 399584 w 993944"/>
              <a:gd name="connsiteY20" fmla="*/ 2034540 h 3122295"/>
              <a:gd name="connsiteX21" fmla="*/ 361484 w 993944"/>
              <a:gd name="connsiteY21" fmla="*/ 2312670 h 3122295"/>
              <a:gd name="connsiteX22" fmla="*/ 308144 w 993944"/>
              <a:gd name="connsiteY22" fmla="*/ 2446020 h 3122295"/>
              <a:gd name="connsiteX23" fmla="*/ 235754 w 993944"/>
              <a:gd name="connsiteY23" fmla="*/ 2621280 h 3122295"/>
              <a:gd name="connsiteX24" fmla="*/ 96689 w 993944"/>
              <a:gd name="connsiteY24" fmla="*/ 2832736 h 3122295"/>
              <a:gd name="connsiteX25" fmla="*/ 486 w 993944"/>
              <a:gd name="connsiteY25" fmla="*/ 3122295 h 3122295"/>
              <a:gd name="connsiteX0" fmla="*/ 989648 w 993458"/>
              <a:gd name="connsiteY0" fmla="*/ 0 h 3122295"/>
              <a:gd name="connsiteX1" fmla="*/ 993458 w 993458"/>
              <a:gd name="connsiteY1" fmla="*/ 76200 h 3122295"/>
              <a:gd name="connsiteX2" fmla="*/ 982028 w 993458"/>
              <a:gd name="connsiteY2" fmla="*/ 121920 h 3122295"/>
              <a:gd name="connsiteX3" fmla="*/ 856298 w 993458"/>
              <a:gd name="connsiteY3" fmla="*/ 220980 h 3122295"/>
              <a:gd name="connsiteX4" fmla="*/ 730568 w 993458"/>
              <a:gd name="connsiteY4" fmla="*/ 182880 h 3122295"/>
              <a:gd name="connsiteX5" fmla="*/ 707708 w 993458"/>
              <a:gd name="connsiteY5" fmla="*/ 182880 h 3122295"/>
              <a:gd name="connsiteX6" fmla="*/ 673418 w 993458"/>
              <a:gd name="connsiteY6" fmla="*/ 205740 h 3122295"/>
              <a:gd name="connsiteX7" fmla="*/ 661988 w 993458"/>
              <a:gd name="connsiteY7" fmla="*/ 247650 h 3122295"/>
              <a:gd name="connsiteX8" fmla="*/ 673418 w 993458"/>
              <a:gd name="connsiteY8" fmla="*/ 308610 h 3122295"/>
              <a:gd name="connsiteX9" fmla="*/ 681038 w 993458"/>
              <a:gd name="connsiteY9" fmla="*/ 438150 h 3122295"/>
              <a:gd name="connsiteX10" fmla="*/ 707708 w 993458"/>
              <a:gd name="connsiteY10" fmla="*/ 563880 h 3122295"/>
              <a:gd name="connsiteX11" fmla="*/ 658178 w 993458"/>
              <a:gd name="connsiteY11" fmla="*/ 784860 h 3122295"/>
              <a:gd name="connsiteX12" fmla="*/ 642938 w 993458"/>
              <a:gd name="connsiteY12" fmla="*/ 944880 h 3122295"/>
              <a:gd name="connsiteX13" fmla="*/ 612458 w 993458"/>
              <a:gd name="connsiteY13" fmla="*/ 1158240 h 3122295"/>
              <a:gd name="connsiteX14" fmla="*/ 646748 w 993458"/>
              <a:gd name="connsiteY14" fmla="*/ 1421130 h 3122295"/>
              <a:gd name="connsiteX15" fmla="*/ 658178 w 993458"/>
              <a:gd name="connsiteY15" fmla="*/ 1470660 h 3122295"/>
              <a:gd name="connsiteX16" fmla="*/ 631508 w 993458"/>
              <a:gd name="connsiteY16" fmla="*/ 1543050 h 3122295"/>
              <a:gd name="connsiteX17" fmla="*/ 581978 w 993458"/>
              <a:gd name="connsiteY17" fmla="*/ 1619250 h 3122295"/>
              <a:gd name="connsiteX18" fmla="*/ 471488 w 993458"/>
              <a:gd name="connsiteY18" fmla="*/ 1729740 h 3122295"/>
              <a:gd name="connsiteX19" fmla="*/ 421958 w 993458"/>
              <a:gd name="connsiteY19" fmla="*/ 1794510 h 3122295"/>
              <a:gd name="connsiteX20" fmla="*/ 399098 w 993458"/>
              <a:gd name="connsiteY20" fmla="*/ 2034540 h 3122295"/>
              <a:gd name="connsiteX21" fmla="*/ 360998 w 993458"/>
              <a:gd name="connsiteY21" fmla="*/ 2312670 h 3122295"/>
              <a:gd name="connsiteX22" fmla="*/ 307658 w 993458"/>
              <a:gd name="connsiteY22" fmla="*/ 2446020 h 3122295"/>
              <a:gd name="connsiteX23" fmla="*/ 235268 w 993458"/>
              <a:gd name="connsiteY23" fmla="*/ 2621280 h 3122295"/>
              <a:gd name="connsiteX24" fmla="*/ 96203 w 993458"/>
              <a:gd name="connsiteY24" fmla="*/ 2832736 h 3122295"/>
              <a:gd name="connsiteX25" fmla="*/ 0 w 993458"/>
              <a:gd name="connsiteY25" fmla="*/ 3122295 h 312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93458" h="3122295">
                <a:moveTo>
                  <a:pt x="989648" y="0"/>
                </a:moveTo>
                <a:lnTo>
                  <a:pt x="993458" y="76200"/>
                </a:lnTo>
                <a:lnTo>
                  <a:pt x="982028" y="121920"/>
                </a:lnTo>
                <a:lnTo>
                  <a:pt x="856298" y="220980"/>
                </a:lnTo>
                <a:lnTo>
                  <a:pt x="730568" y="182880"/>
                </a:lnTo>
                <a:lnTo>
                  <a:pt x="707708" y="182880"/>
                </a:lnTo>
                <a:lnTo>
                  <a:pt x="673418" y="205740"/>
                </a:lnTo>
                <a:lnTo>
                  <a:pt x="661988" y="247650"/>
                </a:lnTo>
                <a:lnTo>
                  <a:pt x="673418" y="308610"/>
                </a:lnTo>
                <a:lnTo>
                  <a:pt x="681038" y="438150"/>
                </a:lnTo>
                <a:lnTo>
                  <a:pt x="707708" y="563880"/>
                </a:lnTo>
                <a:lnTo>
                  <a:pt x="658178" y="784860"/>
                </a:lnTo>
                <a:lnTo>
                  <a:pt x="642938" y="944880"/>
                </a:lnTo>
                <a:lnTo>
                  <a:pt x="612458" y="1158240"/>
                </a:lnTo>
                <a:lnTo>
                  <a:pt x="646748" y="1421130"/>
                </a:lnTo>
                <a:lnTo>
                  <a:pt x="658178" y="1470660"/>
                </a:lnTo>
                <a:lnTo>
                  <a:pt x="631508" y="1543050"/>
                </a:lnTo>
                <a:lnTo>
                  <a:pt x="581978" y="1619250"/>
                </a:lnTo>
                <a:lnTo>
                  <a:pt x="471488" y="1729740"/>
                </a:lnTo>
                <a:lnTo>
                  <a:pt x="421958" y="1794510"/>
                </a:lnTo>
                <a:lnTo>
                  <a:pt x="399098" y="2034540"/>
                </a:lnTo>
                <a:lnTo>
                  <a:pt x="360998" y="2312670"/>
                </a:lnTo>
                <a:lnTo>
                  <a:pt x="307658" y="2446020"/>
                </a:lnTo>
                <a:lnTo>
                  <a:pt x="235268" y="2621280"/>
                </a:lnTo>
                <a:cubicBezTo>
                  <a:pt x="168276" y="2682240"/>
                  <a:pt x="144145" y="2767013"/>
                  <a:pt x="96203" y="2832736"/>
                </a:cubicBezTo>
                <a:cubicBezTo>
                  <a:pt x="45085" y="2938781"/>
                  <a:pt x="32068" y="3021013"/>
                  <a:pt x="0" y="3122295"/>
                </a:cubicBezTo>
              </a:path>
            </a:pathLst>
          </a:custGeom>
          <a:noFill/>
          <a:ln w="6350">
            <a:solidFill>
              <a:schemeClr val="tx1">
                <a:alpha val="2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6" name="צורה חופשית 85"/>
          <p:cNvSpPr/>
          <p:nvPr/>
        </p:nvSpPr>
        <p:spPr>
          <a:xfrm>
            <a:off x="8057364" y="4533304"/>
            <a:ext cx="3492415" cy="1676718"/>
          </a:xfrm>
          <a:custGeom>
            <a:avLst/>
            <a:gdLst>
              <a:gd name="connsiteX0" fmla="*/ 0 w 2967990"/>
              <a:gd name="connsiteY0" fmla="*/ 0 h 1424940"/>
              <a:gd name="connsiteX1" fmla="*/ 53340 w 2967990"/>
              <a:gd name="connsiteY1" fmla="*/ 76200 h 1424940"/>
              <a:gd name="connsiteX2" fmla="*/ 91440 w 2967990"/>
              <a:gd name="connsiteY2" fmla="*/ 91440 h 1424940"/>
              <a:gd name="connsiteX3" fmla="*/ 175260 w 2967990"/>
              <a:gd name="connsiteY3" fmla="*/ 99060 h 1424940"/>
              <a:gd name="connsiteX4" fmla="*/ 236220 w 2967990"/>
              <a:gd name="connsiteY4" fmla="*/ 140970 h 1424940"/>
              <a:gd name="connsiteX5" fmla="*/ 403860 w 2967990"/>
              <a:gd name="connsiteY5" fmla="*/ 220980 h 1424940"/>
              <a:gd name="connsiteX6" fmla="*/ 426720 w 2967990"/>
              <a:gd name="connsiteY6" fmla="*/ 274320 h 1424940"/>
              <a:gd name="connsiteX7" fmla="*/ 419100 w 2967990"/>
              <a:gd name="connsiteY7" fmla="*/ 346710 h 1424940"/>
              <a:gd name="connsiteX8" fmla="*/ 426720 w 2967990"/>
              <a:gd name="connsiteY8" fmla="*/ 419100 h 1424940"/>
              <a:gd name="connsiteX9" fmla="*/ 453390 w 2967990"/>
              <a:gd name="connsiteY9" fmla="*/ 441960 h 1424940"/>
              <a:gd name="connsiteX10" fmla="*/ 750570 w 2967990"/>
              <a:gd name="connsiteY10" fmla="*/ 529590 h 1424940"/>
              <a:gd name="connsiteX11" fmla="*/ 800100 w 2967990"/>
              <a:gd name="connsiteY11" fmla="*/ 567690 h 1424940"/>
              <a:gd name="connsiteX12" fmla="*/ 815340 w 2967990"/>
              <a:gd name="connsiteY12" fmla="*/ 636270 h 1424940"/>
              <a:gd name="connsiteX13" fmla="*/ 838200 w 2967990"/>
              <a:gd name="connsiteY13" fmla="*/ 746760 h 1424940"/>
              <a:gd name="connsiteX14" fmla="*/ 864870 w 2967990"/>
              <a:gd name="connsiteY14" fmla="*/ 784860 h 1424940"/>
              <a:gd name="connsiteX15" fmla="*/ 994410 w 2967990"/>
              <a:gd name="connsiteY15" fmla="*/ 830580 h 1424940"/>
              <a:gd name="connsiteX16" fmla="*/ 1074420 w 2967990"/>
              <a:gd name="connsiteY16" fmla="*/ 918210 h 1424940"/>
              <a:gd name="connsiteX17" fmla="*/ 1120140 w 2967990"/>
              <a:gd name="connsiteY17" fmla="*/ 933450 h 1424940"/>
              <a:gd name="connsiteX18" fmla="*/ 1287780 w 2967990"/>
              <a:gd name="connsiteY18" fmla="*/ 971550 h 1424940"/>
              <a:gd name="connsiteX19" fmla="*/ 1447800 w 2967990"/>
              <a:gd name="connsiteY19" fmla="*/ 1002030 h 1424940"/>
              <a:gd name="connsiteX20" fmla="*/ 1569720 w 2967990"/>
              <a:gd name="connsiteY20" fmla="*/ 1062990 h 1424940"/>
              <a:gd name="connsiteX21" fmla="*/ 1680210 w 2967990"/>
              <a:gd name="connsiteY21" fmla="*/ 1135380 h 1424940"/>
              <a:gd name="connsiteX22" fmla="*/ 1844040 w 2967990"/>
              <a:gd name="connsiteY22" fmla="*/ 1127760 h 1424940"/>
              <a:gd name="connsiteX23" fmla="*/ 1962150 w 2967990"/>
              <a:gd name="connsiteY23" fmla="*/ 1127760 h 1424940"/>
              <a:gd name="connsiteX24" fmla="*/ 2106930 w 2967990"/>
              <a:gd name="connsiteY24" fmla="*/ 1181100 h 1424940"/>
              <a:gd name="connsiteX25" fmla="*/ 2202180 w 2967990"/>
              <a:gd name="connsiteY25" fmla="*/ 1234440 h 1424940"/>
              <a:gd name="connsiteX26" fmla="*/ 2434590 w 2967990"/>
              <a:gd name="connsiteY26" fmla="*/ 1276350 h 1424940"/>
              <a:gd name="connsiteX27" fmla="*/ 2518410 w 2967990"/>
              <a:gd name="connsiteY27" fmla="*/ 1299210 h 1424940"/>
              <a:gd name="connsiteX28" fmla="*/ 2560320 w 2967990"/>
              <a:gd name="connsiteY28" fmla="*/ 1325880 h 1424940"/>
              <a:gd name="connsiteX29" fmla="*/ 2678430 w 2967990"/>
              <a:gd name="connsiteY29" fmla="*/ 1379220 h 1424940"/>
              <a:gd name="connsiteX30" fmla="*/ 2800350 w 2967990"/>
              <a:gd name="connsiteY30" fmla="*/ 1402080 h 1424940"/>
              <a:gd name="connsiteX31" fmla="*/ 2933700 w 2967990"/>
              <a:gd name="connsiteY31" fmla="*/ 1424940 h 1424940"/>
              <a:gd name="connsiteX32" fmla="*/ 2967990 w 2967990"/>
              <a:gd name="connsiteY32" fmla="*/ 141732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7990" h="1424940">
                <a:moveTo>
                  <a:pt x="0" y="0"/>
                </a:moveTo>
                <a:lnTo>
                  <a:pt x="53340" y="76200"/>
                </a:lnTo>
                <a:lnTo>
                  <a:pt x="91440" y="91440"/>
                </a:lnTo>
                <a:lnTo>
                  <a:pt x="175260" y="99060"/>
                </a:lnTo>
                <a:lnTo>
                  <a:pt x="236220" y="140970"/>
                </a:lnTo>
                <a:lnTo>
                  <a:pt x="403860" y="220980"/>
                </a:lnTo>
                <a:lnTo>
                  <a:pt x="426720" y="274320"/>
                </a:lnTo>
                <a:lnTo>
                  <a:pt x="419100" y="346710"/>
                </a:lnTo>
                <a:lnTo>
                  <a:pt x="426720" y="419100"/>
                </a:lnTo>
                <a:lnTo>
                  <a:pt x="453390" y="441960"/>
                </a:lnTo>
                <a:lnTo>
                  <a:pt x="750570" y="529590"/>
                </a:lnTo>
                <a:lnTo>
                  <a:pt x="800100" y="567690"/>
                </a:lnTo>
                <a:lnTo>
                  <a:pt x="815340" y="636270"/>
                </a:lnTo>
                <a:lnTo>
                  <a:pt x="838200" y="746760"/>
                </a:lnTo>
                <a:lnTo>
                  <a:pt x="864870" y="784860"/>
                </a:lnTo>
                <a:lnTo>
                  <a:pt x="994410" y="830580"/>
                </a:lnTo>
                <a:lnTo>
                  <a:pt x="1074420" y="918210"/>
                </a:lnTo>
                <a:lnTo>
                  <a:pt x="1120140" y="933450"/>
                </a:lnTo>
                <a:lnTo>
                  <a:pt x="1287780" y="971550"/>
                </a:lnTo>
                <a:lnTo>
                  <a:pt x="1447800" y="1002030"/>
                </a:lnTo>
                <a:lnTo>
                  <a:pt x="1569720" y="1062990"/>
                </a:lnTo>
                <a:lnTo>
                  <a:pt x="1680210" y="1135380"/>
                </a:lnTo>
                <a:lnTo>
                  <a:pt x="1844040" y="1127760"/>
                </a:lnTo>
                <a:lnTo>
                  <a:pt x="1962150" y="1127760"/>
                </a:lnTo>
                <a:lnTo>
                  <a:pt x="2106930" y="1181100"/>
                </a:lnTo>
                <a:lnTo>
                  <a:pt x="2202180" y="1234440"/>
                </a:lnTo>
                <a:lnTo>
                  <a:pt x="2434590" y="1276350"/>
                </a:lnTo>
                <a:lnTo>
                  <a:pt x="2518410" y="1299210"/>
                </a:lnTo>
                <a:lnTo>
                  <a:pt x="2560320" y="1325880"/>
                </a:lnTo>
                <a:lnTo>
                  <a:pt x="2678430" y="1379220"/>
                </a:lnTo>
                <a:lnTo>
                  <a:pt x="2800350" y="1402080"/>
                </a:lnTo>
                <a:lnTo>
                  <a:pt x="2933700" y="1424940"/>
                </a:lnTo>
                <a:lnTo>
                  <a:pt x="2967990" y="141732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7" name="צורה חופשית 86"/>
          <p:cNvSpPr/>
          <p:nvPr/>
        </p:nvSpPr>
        <p:spPr>
          <a:xfrm>
            <a:off x="9361975" y="4658833"/>
            <a:ext cx="587299" cy="291408"/>
          </a:xfrm>
          <a:custGeom>
            <a:avLst/>
            <a:gdLst>
              <a:gd name="connsiteX0" fmla="*/ 499110 w 499110"/>
              <a:gd name="connsiteY0" fmla="*/ 3810 h 247650"/>
              <a:gd name="connsiteX1" fmla="*/ 445770 w 499110"/>
              <a:gd name="connsiteY1" fmla="*/ 0 h 247650"/>
              <a:gd name="connsiteX2" fmla="*/ 121920 w 499110"/>
              <a:gd name="connsiteY2" fmla="*/ 232410 h 247650"/>
              <a:gd name="connsiteX3" fmla="*/ 99060 w 499110"/>
              <a:gd name="connsiteY3" fmla="*/ 247650 h 247650"/>
              <a:gd name="connsiteX4" fmla="*/ 76200 w 499110"/>
              <a:gd name="connsiteY4" fmla="*/ 247650 h 247650"/>
              <a:gd name="connsiteX5" fmla="*/ 0 w 499110"/>
              <a:gd name="connsiteY5" fmla="*/ 18288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110" h="247650">
                <a:moveTo>
                  <a:pt x="499110" y="3810"/>
                </a:moveTo>
                <a:lnTo>
                  <a:pt x="445770" y="0"/>
                </a:lnTo>
                <a:lnTo>
                  <a:pt x="121920" y="232410"/>
                </a:lnTo>
                <a:lnTo>
                  <a:pt x="99060" y="247650"/>
                </a:lnTo>
                <a:lnTo>
                  <a:pt x="76200" y="247650"/>
                </a:lnTo>
                <a:lnTo>
                  <a:pt x="0" y="182880"/>
                </a:lnTo>
              </a:path>
            </a:pathLst>
          </a:custGeom>
          <a:noFill/>
          <a:ln w="6350">
            <a:solidFill>
              <a:schemeClr val="tx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8" name="צורה חופשית 87"/>
          <p:cNvSpPr/>
          <p:nvPr/>
        </p:nvSpPr>
        <p:spPr>
          <a:xfrm>
            <a:off x="7740177" y="5241649"/>
            <a:ext cx="2177714" cy="1662149"/>
          </a:xfrm>
          <a:custGeom>
            <a:avLst/>
            <a:gdLst>
              <a:gd name="connsiteX0" fmla="*/ 1779270 w 1779270"/>
              <a:gd name="connsiteY0" fmla="*/ 0 h 1322070"/>
              <a:gd name="connsiteX1" fmla="*/ 1577340 w 1779270"/>
              <a:gd name="connsiteY1" fmla="*/ 34290 h 1322070"/>
              <a:gd name="connsiteX2" fmla="*/ 1508760 w 1779270"/>
              <a:gd name="connsiteY2" fmla="*/ 34290 h 1322070"/>
              <a:gd name="connsiteX3" fmla="*/ 1440180 w 1779270"/>
              <a:gd name="connsiteY3" fmla="*/ 26670 h 1322070"/>
              <a:gd name="connsiteX4" fmla="*/ 1405890 w 1779270"/>
              <a:gd name="connsiteY4" fmla="*/ 34290 h 1322070"/>
              <a:gd name="connsiteX5" fmla="*/ 1329690 w 1779270"/>
              <a:gd name="connsiteY5" fmla="*/ 118110 h 1322070"/>
              <a:gd name="connsiteX6" fmla="*/ 1295400 w 1779270"/>
              <a:gd name="connsiteY6" fmla="*/ 152400 h 1322070"/>
              <a:gd name="connsiteX7" fmla="*/ 1257300 w 1779270"/>
              <a:gd name="connsiteY7" fmla="*/ 160020 h 1322070"/>
              <a:gd name="connsiteX8" fmla="*/ 1154430 w 1779270"/>
              <a:gd name="connsiteY8" fmla="*/ 148590 h 1322070"/>
              <a:gd name="connsiteX9" fmla="*/ 1097280 w 1779270"/>
              <a:gd name="connsiteY9" fmla="*/ 152400 h 1322070"/>
              <a:gd name="connsiteX10" fmla="*/ 1024890 w 1779270"/>
              <a:gd name="connsiteY10" fmla="*/ 179070 h 1322070"/>
              <a:gd name="connsiteX11" fmla="*/ 1009650 w 1779270"/>
              <a:gd name="connsiteY11" fmla="*/ 251460 h 1322070"/>
              <a:gd name="connsiteX12" fmla="*/ 1009650 w 1779270"/>
              <a:gd name="connsiteY12" fmla="*/ 285750 h 1322070"/>
              <a:gd name="connsiteX13" fmla="*/ 994410 w 1779270"/>
              <a:gd name="connsiteY13" fmla="*/ 339090 h 1322070"/>
              <a:gd name="connsiteX14" fmla="*/ 952500 w 1779270"/>
              <a:gd name="connsiteY14" fmla="*/ 384810 h 1322070"/>
              <a:gd name="connsiteX15" fmla="*/ 952500 w 1779270"/>
              <a:gd name="connsiteY15" fmla="*/ 419100 h 1322070"/>
              <a:gd name="connsiteX16" fmla="*/ 937260 w 1779270"/>
              <a:gd name="connsiteY16" fmla="*/ 499110 h 1322070"/>
              <a:gd name="connsiteX17" fmla="*/ 887730 w 1779270"/>
              <a:gd name="connsiteY17" fmla="*/ 533400 h 1322070"/>
              <a:gd name="connsiteX18" fmla="*/ 788670 w 1779270"/>
              <a:gd name="connsiteY18" fmla="*/ 594360 h 1322070"/>
              <a:gd name="connsiteX19" fmla="*/ 723900 w 1779270"/>
              <a:gd name="connsiteY19" fmla="*/ 697230 h 1322070"/>
              <a:gd name="connsiteX20" fmla="*/ 697230 w 1779270"/>
              <a:gd name="connsiteY20" fmla="*/ 754380 h 1322070"/>
              <a:gd name="connsiteX21" fmla="*/ 632460 w 1779270"/>
              <a:gd name="connsiteY21" fmla="*/ 815340 h 1322070"/>
              <a:gd name="connsiteX22" fmla="*/ 472440 w 1779270"/>
              <a:gd name="connsiteY22" fmla="*/ 868680 h 1322070"/>
              <a:gd name="connsiteX23" fmla="*/ 445770 w 1779270"/>
              <a:gd name="connsiteY23" fmla="*/ 883920 h 1322070"/>
              <a:gd name="connsiteX24" fmla="*/ 110490 w 1779270"/>
              <a:gd name="connsiteY24" fmla="*/ 1230630 h 1322070"/>
              <a:gd name="connsiteX25" fmla="*/ 41910 w 1779270"/>
              <a:gd name="connsiteY25" fmla="*/ 1280160 h 1322070"/>
              <a:gd name="connsiteX26" fmla="*/ 0 w 1779270"/>
              <a:gd name="connsiteY26" fmla="*/ 1322070 h 1322070"/>
              <a:gd name="connsiteX0" fmla="*/ 1850707 w 1850707"/>
              <a:gd name="connsiteY0" fmla="*/ 0 h 1412558"/>
              <a:gd name="connsiteX1" fmla="*/ 1648777 w 1850707"/>
              <a:gd name="connsiteY1" fmla="*/ 34290 h 1412558"/>
              <a:gd name="connsiteX2" fmla="*/ 1580197 w 1850707"/>
              <a:gd name="connsiteY2" fmla="*/ 34290 h 1412558"/>
              <a:gd name="connsiteX3" fmla="*/ 1511617 w 1850707"/>
              <a:gd name="connsiteY3" fmla="*/ 26670 h 1412558"/>
              <a:gd name="connsiteX4" fmla="*/ 1477327 w 1850707"/>
              <a:gd name="connsiteY4" fmla="*/ 34290 h 1412558"/>
              <a:gd name="connsiteX5" fmla="*/ 1401127 w 1850707"/>
              <a:gd name="connsiteY5" fmla="*/ 118110 h 1412558"/>
              <a:gd name="connsiteX6" fmla="*/ 1366837 w 1850707"/>
              <a:gd name="connsiteY6" fmla="*/ 152400 h 1412558"/>
              <a:gd name="connsiteX7" fmla="*/ 1328737 w 1850707"/>
              <a:gd name="connsiteY7" fmla="*/ 160020 h 1412558"/>
              <a:gd name="connsiteX8" fmla="*/ 1225867 w 1850707"/>
              <a:gd name="connsiteY8" fmla="*/ 148590 h 1412558"/>
              <a:gd name="connsiteX9" fmla="*/ 1168717 w 1850707"/>
              <a:gd name="connsiteY9" fmla="*/ 152400 h 1412558"/>
              <a:gd name="connsiteX10" fmla="*/ 1096327 w 1850707"/>
              <a:gd name="connsiteY10" fmla="*/ 179070 h 1412558"/>
              <a:gd name="connsiteX11" fmla="*/ 1081087 w 1850707"/>
              <a:gd name="connsiteY11" fmla="*/ 251460 h 1412558"/>
              <a:gd name="connsiteX12" fmla="*/ 1081087 w 1850707"/>
              <a:gd name="connsiteY12" fmla="*/ 285750 h 1412558"/>
              <a:gd name="connsiteX13" fmla="*/ 1065847 w 1850707"/>
              <a:gd name="connsiteY13" fmla="*/ 339090 h 1412558"/>
              <a:gd name="connsiteX14" fmla="*/ 1023937 w 1850707"/>
              <a:gd name="connsiteY14" fmla="*/ 384810 h 1412558"/>
              <a:gd name="connsiteX15" fmla="*/ 1023937 w 1850707"/>
              <a:gd name="connsiteY15" fmla="*/ 419100 h 1412558"/>
              <a:gd name="connsiteX16" fmla="*/ 1008697 w 1850707"/>
              <a:gd name="connsiteY16" fmla="*/ 499110 h 1412558"/>
              <a:gd name="connsiteX17" fmla="*/ 959167 w 1850707"/>
              <a:gd name="connsiteY17" fmla="*/ 533400 h 1412558"/>
              <a:gd name="connsiteX18" fmla="*/ 860107 w 1850707"/>
              <a:gd name="connsiteY18" fmla="*/ 594360 h 1412558"/>
              <a:gd name="connsiteX19" fmla="*/ 795337 w 1850707"/>
              <a:gd name="connsiteY19" fmla="*/ 697230 h 1412558"/>
              <a:gd name="connsiteX20" fmla="*/ 768667 w 1850707"/>
              <a:gd name="connsiteY20" fmla="*/ 754380 h 1412558"/>
              <a:gd name="connsiteX21" fmla="*/ 703897 w 1850707"/>
              <a:gd name="connsiteY21" fmla="*/ 815340 h 1412558"/>
              <a:gd name="connsiteX22" fmla="*/ 543877 w 1850707"/>
              <a:gd name="connsiteY22" fmla="*/ 868680 h 1412558"/>
              <a:gd name="connsiteX23" fmla="*/ 517207 w 1850707"/>
              <a:gd name="connsiteY23" fmla="*/ 883920 h 1412558"/>
              <a:gd name="connsiteX24" fmla="*/ 181927 w 1850707"/>
              <a:gd name="connsiteY24" fmla="*/ 1230630 h 1412558"/>
              <a:gd name="connsiteX25" fmla="*/ 113347 w 1850707"/>
              <a:gd name="connsiteY25" fmla="*/ 1280160 h 1412558"/>
              <a:gd name="connsiteX26" fmla="*/ 0 w 1850707"/>
              <a:gd name="connsiteY26" fmla="*/ 1412558 h 14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0707" h="1412558">
                <a:moveTo>
                  <a:pt x="1850707" y="0"/>
                </a:moveTo>
                <a:lnTo>
                  <a:pt x="1648777" y="34290"/>
                </a:lnTo>
                <a:lnTo>
                  <a:pt x="1580197" y="34290"/>
                </a:lnTo>
                <a:lnTo>
                  <a:pt x="1511617" y="26670"/>
                </a:lnTo>
                <a:lnTo>
                  <a:pt x="1477327" y="34290"/>
                </a:lnTo>
                <a:lnTo>
                  <a:pt x="1401127" y="118110"/>
                </a:lnTo>
                <a:lnTo>
                  <a:pt x="1366837" y="152400"/>
                </a:lnTo>
                <a:lnTo>
                  <a:pt x="1328737" y="160020"/>
                </a:lnTo>
                <a:lnTo>
                  <a:pt x="1225867" y="148590"/>
                </a:lnTo>
                <a:lnTo>
                  <a:pt x="1168717" y="152400"/>
                </a:lnTo>
                <a:lnTo>
                  <a:pt x="1096327" y="179070"/>
                </a:lnTo>
                <a:lnTo>
                  <a:pt x="1081087" y="251460"/>
                </a:lnTo>
                <a:lnTo>
                  <a:pt x="1081087" y="285750"/>
                </a:lnTo>
                <a:lnTo>
                  <a:pt x="1065847" y="339090"/>
                </a:lnTo>
                <a:lnTo>
                  <a:pt x="1023937" y="384810"/>
                </a:lnTo>
                <a:lnTo>
                  <a:pt x="1023937" y="419100"/>
                </a:lnTo>
                <a:lnTo>
                  <a:pt x="1008697" y="499110"/>
                </a:lnTo>
                <a:lnTo>
                  <a:pt x="959167" y="533400"/>
                </a:lnTo>
                <a:lnTo>
                  <a:pt x="860107" y="594360"/>
                </a:lnTo>
                <a:lnTo>
                  <a:pt x="795337" y="697230"/>
                </a:lnTo>
                <a:lnTo>
                  <a:pt x="768667" y="754380"/>
                </a:lnTo>
                <a:lnTo>
                  <a:pt x="703897" y="815340"/>
                </a:lnTo>
                <a:lnTo>
                  <a:pt x="543877" y="868680"/>
                </a:lnTo>
                <a:lnTo>
                  <a:pt x="517207" y="883920"/>
                </a:lnTo>
                <a:lnTo>
                  <a:pt x="181927" y="1230630"/>
                </a:lnTo>
                <a:lnTo>
                  <a:pt x="113347" y="1280160"/>
                </a:lnTo>
                <a:lnTo>
                  <a:pt x="0" y="1412558"/>
                </a:lnTo>
              </a:path>
            </a:pathLst>
          </a:custGeom>
          <a:noFill/>
          <a:ln w="6350">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9" name="צורה חופשית 88"/>
          <p:cNvSpPr/>
          <p:nvPr/>
        </p:nvSpPr>
        <p:spPr>
          <a:xfrm>
            <a:off x="9794605" y="5860333"/>
            <a:ext cx="347448" cy="1009842"/>
          </a:xfrm>
          <a:custGeom>
            <a:avLst/>
            <a:gdLst>
              <a:gd name="connsiteX0" fmla="*/ 156210 w 247650"/>
              <a:gd name="connsiteY0" fmla="*/ 0 h 777240"/>
              <a:gd name="connsiteX1" fmla="*/ 213360 w 247650"/>
              <a:gd name="connsiteY1" fmla="*/ 38100 h 777240"/>
              <a:gd name="connsiteX2" fmla="*/ 247650 w 247650"/>
              <a:gd name="connsiteY2" fmla="*/ 118110 h 777240"/>
              <a:gd name="connsiteX3" fmla="*/ 137160 w 247650"/>
              <a:gd name="connsiteY3" fmla="*/ 171450 h 777240"/>
              <a:gd name="connsiteX4" fmla="*/ 57150 w 247650"/>
              <a:gd name="connsiteY4" fmla="*/ 361950 h 777240"/>
              <a:gd name="connsiteX5" fmla="*/ 49530 w 247650"/>
              <a:gd name="connsiteY5" fmla="*/ 411480 h 777240"/>
              <a:gd name="connsiteX6" fmla="*/ 80010 w 247650"/>
              <a:gd name="connsiteY6" fmla="*/ 514350 h 777240"/>
              <a:gd name="connsiteX7" fmla="*/ 80010 w 247650"/>
              <a:gd name="connsiteY7" fmla="*/ 556260 h 777240"/>
              <a:gd name="connsiteX8" fmla="*/ 22860 w 247650"/>
              <a:gd name="connsiteY8" fmla="*/ 662940 h 777240"/>
              <a:gd name="connsiteX9" fmla="*/ 0 w 247650"/>
              <a:gd name="connsiteY9" fmla="*/ 777240 h 777240"/>
              <a:gd name="connsiteX0" fmla="*/ 203835 w 295275"/>
              <a:gd name="connsiteY0" fmla="*/ 0 h 858203"/>
              <a:gd name="connsiteX1" fmla="*/ 260985 w 295275"/>
              <a:gd name="connsiteY1" fmla="*/ 38100 h 858203"/>
              <a:gd name="connsiteX2" fmla="*/ 295275 w 295275"/>
              <a:gd name="connsiteY2" fmla="*/ 118110 h 858203"/>
              <a:gd name="connsiteX3" fmla="*/ 184785 w 295275"/>
              <a:gd name="connsiteY3" fmla="*/ 171450 h 858203"/>
              <a:gd name="connsiteX4" fmla="*/ 104775 w 295275"/>
              <a:gd name="connsiteY4" fmla="*/ 361950 h 858203"/>
              <a:gd name="connsiteX5" fmla="*/ 97155 w 295275"/>
              <a:gd name="connsiteY5" fmla="*/ 411480 h 858203"/>
              <a:gd name="connsiteX6" fmla="*/ 127635 w 295275"/>
              <a:gd name="connsiteY6" fmla="*/ 514350 h 858203"/>
              <a:gd name="connsiteX7" fmla="*/ 127635 w 295275"/>
              <a:gd name="connsiteY7" fmla="*/ 556260 h 858203"/>
              <a:gd name="connsiteX8" fmla="*/ 70485 w 295275"/>
              <a:gd name="connsiteY8" fmla="*/ 662940 h 858203"/>
              <a:gd name="connsiteX9" fmla="*/ 0 w 295275"/>
              <a:gd name="connsiteY9" fmla="*/ 858203 h 85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858203">
                <a:moveTo>
                  <a:pt x="203835" y="0"/>
                </a:moveTo>
                <a:lnTo>
                  <a:pt x="260985" y="38100"/>
                </a:lnTo>
                <a:lnTo>
                  <a:pt x="295275" y="118110"/>
                </a:lnTo>
                <a:lnTo>
                  <a:pt x="184785" y="171450"/>
                </a:lnTo>
                <a:lnTo>
                  <a:pt x="104775" y="361950"/>
                </a:lnTo>
                <a:lnTo>
                  <a:pt x="97155" y="411480"/>
                </a:lnTo>
                <a:lnTo>
                  <a:pt x="127635" y="514350"/>
                </a:lnTo>
                <a:lnTo>
                  <a:pt x="127635" y="556260"/>
                </a:lnTo>
                <a:lnTo>
                  <a:pt x="70485" y="662940"/>
                </a:lnTo>
                <a:lnTo>
                  <a:pt x="0" y="858203"/>
                </a:lnTo>
              </a:path>
            </a:pathLst>
          </a:custGeom>
          <a:noFill/>
          <a:ln w="6350">
            <a:solidFill>
              <a:schemeClr val="tx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sp>
        <p:nvSpPr>
          <p:cNvPr id="90" name="צורה חופשית 89"/>
          <p:cNvSpPr/>
          <p:nvPr/>
        </p:nvSpPr>
        <p:spPr>
          <a:xfrm>
            <a:off x="9944792" y="5869299"/>
            <a:ext cx="233126" cy="632131"/>
          </a:xfrm>
          <a:custGeom>
            <a:avLst/>
            <a:gdLst>
              <a:gd name="connsiteX0" fmla="*/ 198120 w 198120"/>
              <a:gd name="connsiteY0" fmla="*/ 0 h 537210"/>
              <a:gd name="connsiteX1" fmla="*/ 175260 w 198120"/>
              <a:gd name="connsiteY1" fmla="*/ 91440 h 537210"/>
              <a:gd name="connsiteX2" fmla="*/ 118110 w 198120"/>
              <a:gd name="connsiteY2" fmla="*/ 213360 h 537210"/>
              <a:gd name="connsiteX3" fmla="*/ 91440 w 198120"/>
              <a:gd name="connsiteY3" fmla="*/ 358140 h 537210"/>
              <a:gd name="connsiteX4" fmla="*/ 0 w 198120"/>
              <a:gd name="connsiteY4" fmla="*/ 537210 h 537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 h="537210">
                <a:moveTo>
                  <a:pt x="198120" y="0"/>
                </a:moveTo>
                <a:lnTo>
                  <a:pt x="175260" y="91440"/>
                </a:lnTo>
                <a:lnTo>
                  <a:pt x="118110" y="213360"/>
                </a:lnTo>
                <a:lnTo>
                  <a:pt x="91440" y="358140"/>
                </a:lnTo>
                <a:lnTo>
                  <a:pt x="0" y="537210"/>
                </a:lnTo>
              </a:path>
            </a:pathLst>
          </a:custGeom>
          <a:noFill/>
          <a:ln w="6350">
            <a:solidFill>
              <a:schemeClr val="tx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1" name="צורה חופשית 90"/>
          <p:cNvSpPr/>
          <p:nvPr/>
        </p:nvSpPr>
        <p:spPr>
          <a:xfrm>
            <a:off x="10926613" y="6044143"/>
            <a:ext cx="703862" cy="712829"/>
          </a:xfrm>
          <a:custGeom>
            <a:avLst/>
            <a:gdLst>
              <a:gd name="connsiteX0" fmla="*/ 0 w 598170"/>
              <a:gd name="connsiteY0" fmla="*/ 0 h 605790"/>
              <a:gd name="connsiteX1" fmla="*/ 64770 w 598170"/>
              <a:gd name="connsiteY1" fmla="*/ 49530 h 605790"/>
              <a:gd name="connsiteX2" fmla="*/ 152400 w 598170"/>
              <a:gd name="connsiteY2" fmla="*/ 198120 h 605790"/>
              <a:gd name="connsiteX3" fmla="*/ 304800 w 598170"/>
              <a:gd name="connsiteY3" fmla="*/ 384810 h 605790"/>
              <a:gd name="connsiteX4" fmla="*/ 480060 w 598170"/>
              <a:gd name="connsiteY4" fmla="*/ 502920 h 605790"/>
              <a:gd name="connsiteX5" fmla="*/ 598170 w 598170"/>
              <a:gd name="connsiteY5" fmla="*/ 605790 h 60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8170" h="605790">
                <a:moveTo>
                  <a:pt x="0" y="0"/>
                </a:moveTo>
                <a:lnTo>
                  <a:pt x="64770" y="49530"/>
                </a:lnTo>
                <a:lnTo>
                  <a:pt x="152400" y="198120"/>
                </a:lnTo>
                <a:lnTo>
                  <a:pt x="304800" y="384810"/>
                </a:lnTo>
                <a:lnTo>
                  <a:pt x="480060" y="502920"/>
                </a:lnTo>
                <a:lnTo>
                  <a:pt x="598170" y="60579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2" name="צורה חופשית 91"/>
          <p:cNvSpPr/>
          <p:nvPr/>
        </p:nvSpPr>
        <p:spPr>
          <a:xfrm>
            <a:off x="7740177" y="5241649"/>
            <a:ext cx="2177714" cy="1662149"/>
          </a:xfrm>
          <a:custGeom>
            <a:avLst/>
            <a:gdLst>
              <a:gd name="connsiteX0" fmla="*/ 1779270 w 1779270"/>
              <a:gd name="connsiteY0" fmla="*/ 0 h 1322070"/>
              <a:gd name="connsiteX1" fmla="*/ 1577340 w 1779270"/>
              <a:gd name="connsiteY1" fmla="*/ 34290 h 1322070"/>
              <a:gd name="connsiteX2" fmla="*/ 1508760 w 1779270"/>
              <a:gd name="connsiteY2" fmla="*/ 34290 h 1322070"/>
              <a:gd name="connsiteX3" fmla="*/ 1440180 w 1779270"/>
              <a:gd name="connsiteY3" fmla="*/ 26670 h 1322070"/>
              <a:gd name="connsiteX4" fmla="*/ 1405890 w 1779270"/>
              <a:gd name="connsiteY4" fmla="*/ 34290 h 1322070"/>
              <a:gd name="connsiteX5" fmla="*/ 1329690 w 1779270"/>
              <a:gd name="connsiteY5" fmla="*/ 118110 h 1322070"/>
              <a:gd name="connsiteX6" fmla="*/ 1295400 w 1779270"/>
              <a:gd name="connsiteY6" fmla="*/ 152400 h 1322070"/>
              <a:gd name="connsiteX7" fmla="*/ 1257300 w 1779270"/>
              <a:gd name="connsiteY7" fmla="*/ 160020 h 1322070"/>
              <a:gd name="connsiteX8" fmla="*/ 1154430 w 1779270"/>
              <a:gd name="connsiteY8" fmla="*/ 148590 h 1322070"/>
              <a:gd name="connsiteX9" fmla="*/ 1097280 w 1779270"/>
              <a:gd name="connsiteY9" fmla="*/ 152400 h 1322070"/>
              <a:gd name="connsiteX10" fmla="*/ 1024890 w 1779270"/>
              <a:gd name="connsiteY10" fmla="*/ 179070 h 1322070"/>
              <a:gd name="connsiteX11" fmla="*/ 1009650 w 1779270"/>
              <a:gd name="connsiteY11" fmla="*/ 251460 h 1322070"/>
              <a:gd name="connsiteX12" fmla="*/ 1009650 w 1779270"/>
              <a:gd name="connsiteY12" fmla="*/ 285750 h 1322070"/>
              <a:gd name="connsiteX13" fmla="*/ 994410 w 1779270"/>
              <a:gd name="connsiteY13" fmla="*/ 339090 h 1322070"/>
              <a:gd name="connsiteX14" fmla="*/ 952500 w 1779270"/>
              <a:gd name="connsiteY14" fmla="*/ 384810 h 1322070"/>
              <a:gd name="connsiteX15" fmla="*/ 952500 w 1779270"/>
              <a:gd name="connsiteY15" fmla="*/ 419100 h 1322070"/>
              <a:gd name="connsiteX16" fmla="*/ 937260 w 1779270"/>
              <a:gd name="connsiteY16" fmla="*/ 499110 h 1322070"/>
              <a:gd name="connsiteX17" fmla="*/ 887730 w 1779270"/>
              <a:gd name="connsiteY17" fmla="*/ 533400 h 1322070"/>
              <a:gd name="connsiteX18" fmla="*/ 788670 w 1779270"/>
              <a:gd name="connsiteY18" fmla="*/ 594360 h 1322070"/>
              <a:gd name="connsiteX19" fmla="*/ 723900 w 1779270"/>
              <a:gd name="connsiteY19" fmla="*/ 697230 h 1322070"/>
              <a:gd name="connsiteX20" fmla="*/ 697230 w 1779270"/>
              <a:gd name="connsiteY20" fmla="*/ 754380 h 1322070"/>
              <a:gd name="connsiteX21" fmla="*/ 632460 w 1779270"/>
              <a:gd name="connsiteY21" fmla="*/ 815340 h 1322070"/>
              <a:gd name="connsiteX22" fmla="*/ 472440 w 1779270"/>
              <a:gd name="connsiteY22" fmla="*/ 868680 h 1322070"/>
              <a:gd name="connsiteX23" fmla="*/ 445770 w 1779270"/>
              <a:gd name="connsiteY23" fmla="*/ 883920 h 1322070"/>
              <a:gd name="connsiteX24" fmla="*/ 110490 w 1779270"/>
              <a:gd name="connsiteY24" fmla="*/ 1230630 h 1322070"/>
              <a:gd name="connsiteX25" fmla="*/ 41910 w 1779270"/>
              <a:gd name="connsiteY25" fmla="*/ 1280160 h 1322070"/>
              <a:gd name="connsiteX26" fmla="*/ 0 w 1779270"/>
              <a:gd name="connsiteY26" fmla="*/ 1322070 h 1322070"/>
              <a:gd name="connsiteX0" fmla="*/ 1850707 w 1850707"/>
              <a:gd name="connsiteY0" fmla="*/ 0 h 1412558"/>
              <a:gd name="connsiteX1" fmla="*/ 1648777 w 1850707"/>
              <a:gd name="connsiteY1" fmla="*/ 34290 h 1412558"/>
              <a:gd name="connsiteX2" fmla="*/ 1580197 w 1850707"/>
              <a:gd name="connsiteY2" fmla="*/ 34290 h 1412558"/>
              <a:gd name="connsiteX3" fmla="*/ 1511617 w 1850707"/>
              <a:gd name="connsiteY3" fmla="*/ 26670 h 1412558"/>
              <a:gd name="connsiteX4" fmla="*/ 1477327 w 1850707"/>
              <a:gd name="connsiteY4" fmla="*/ 34290 h 1412558"/>
              <a:gd name="connsiteX5" fmla="*/ 1401127 w 1850707"/>
              <a:gd name="connsiteY5" fmla="*/ 118110 h 1412558"/>
              <a:gd name="connsiteX6" fmla="*/ 1366837 w 1850707"/>
              <a:gd name="connsiteY6" fmla="*/ 152400 h 1412558"/>
              <a:gd name="connsiteX7" fmla="*/ 1328737 w 1850707"/>
              <a:gd name="connsiteY7" fmla="*/ 160020 h 1412558"/>
              <a:gd name="connsiteX8" fmla="*/ 1225867 w 1850707"/>
              <a:gd name="connsiteY8" fmla="*/ 148590 h 1412558"/>
              <a:gd name="connsiteX9" fmla="*/ 1168717 w 1850707"/>
              <a:gd name="connsiteY9" fmla="*/ 152400 h 1412558"/>
              <a:gd name="connsiteX10" fmla="*/ 1096327 w 1850707"/>
              <a:gd name="connsiteY10" fmla="*/ 179070 h 1412558"/>
              <a:gd name="connsiteX11" fmla="*/ 1081087 w 1850707"/>
              <a:gd name="connsiteY11" fmla="*/ 251460 h 1412558"/>
              <a:gd name="connsiteX12" fmla="*/ 1081087 w 1850707"/>
              <a:gd name="connsiteY12" fmla="*/ 285750 h 1412558"/>
              <a:gd name="connsiteX13" fmla="*/ 1065847 w 1850707"/>
              <a:gd name="connsiteY13" fmla="*/ 339090 h 1412558"/>
              <a:gd name="connsiteX14" fmla="*/ 1023937 w 1850707"/>
              <a:gd name="connsiteY14" fmla="*/ 384810 h 1412558"/>
              <a:gd name="connsiteX15" fmla="*/ 1023937 w 1850707"/>
              <a:gd name="connsiteY15" fmla="*/ 419100 h 1412558"/>
              <a:gd name="connsiteX16" fmla="*/ 1008697 w 1850707"/>
              <a:gd name="connsiteY16" fmla="*/ 499110 h 1412558"/>
              <a:gd name="connsiteX17" fmla="*/ 959167 w 1850707"/>
              <a:gd name="connsiteY17" fmla="*/ 533400 h 1412558"/>
              <a:gd name="connsiteX18" fmla="*/ 860107 w 1850707"/>
              <a:gd name="connsiteY18" fmla="*/ 594360 h 1412558"/>
              <a:gd name="connsiteX19" fmla="*/ 795337 w 1850707"/>
              <a:gd name="connsiteY19" fmla="*/ 697230 h 1412558"/>
              <a:gd name="connsiteX20" fmla="*/ 768667 w 1850707"/>
              <a:gd name="connsiteY20" fmla="*/ 754380 h 1412558"/>
              <a:gd name="connsiteX21" fmla="*/ 703897 w 1850707"/>
              <a:gd name="connsiteY21" fmla="*/ 815340 h 1412558"/>
              <a:gd name="connsiteX22" fmla="*/ 543877 w 1850707"/>
              <a:gd name="connsiteY22" fmla="*/ 868680 h 1412558"/>
              <a:gd name="connsiteX23" fmla="*/ 517207 w 1850707"/>
              <a:gd name="connsiteY23" fmla="*/ 883920 h 1412558"/>
              <a:gd name="connsiteX24" fmla="*/ 181927 w 1850707"/>
              <a:gd name="connsiteY24" fmla="*/ 1230630 h 1412558"/>
              <a:gd name="connsiteX25" fmla="*/ 113347 w 1850707"/>
              <a:gd name="connsiteY25" fmla="*/ 1280160 h 1412558"/>
              <a:gd name="connsiteX26" fmla="*/ 0 w 1850707"/>
              <a:gd name="connsiteY26" fmla="*/ 1412558 h 14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0707" h="1412558">
                <a:moveTo>
                  <a:pt x="1850707" y="0"/>
                </a:moveTo>
                <a:lnTo>
                  <a:pt x="1648777" y="34290"/>
                </a:lnTo>
                <a:lnTo>
                  <a:pt x="1580197" y="34290"/>
                </a:lnTo>
                <a:lnTo>
                  <a:pt x="1511617" y="26670"/>
                </a:lnTo>
                <a:lnTo>
                  <a:pt x="1477327" y="34290"/>
                </a:lnTo>
                <a:lnTo>
                  <a:pt x="1401127" y="118110"/>
                </a:lnTo>
                <a:lnTo>
                  <a:pt x="1366837" y="152400"/>
                </a:lnTo>
                <a:lnTo>
                  <a:pt x="1328737" y="160020"/>
                </a:lnTo>
                <a:lnTo>
                  <a:pt x="1225867" y="148590"/>
                </a:lnTo>
                <a:lnTo>
                  <a:pt x="1168717" y="152400"/>
                </a:lnTo>
                <a:lnTo>
                  <a:pt x="1096327" y="179070"/>
                </a:lnTo>
                <a:lnTo>
                  <a:pt x="1081087" y="251460"/>
                </a:lnTo>
                <a:lnTo>
                  <a:pt x="1081087" y="285750"/>
                </a:lnTo>
                <a:lnTo>
                  <a:pt x="1065847" y="339090"/>
                </a:lnTo>
                <a:lnTo>
                  <a:pt x="1023937" y="384810"/>
                </a:lnTo>
                <a:lnTo>
                  <a:pt x="1023937" y="419100"/>
                </a:lnTo>
                <a:lnTo>
                  <a:pt x="1008697" y="499110"/>
                </a:lnTo>
                <a:lnTo>
                  <a:pt x="959167" y="533400"/>
                </a:lnTo>
                <a:lnTo>
                  <a:pt x="860107" y="594360"/>
                </a:lnTo>
                <a:lnTo>
                  <a:pt x="795337" y="697230"/>
                </a:lnTo>
                <a:lnTo>
                  <a:pt x="768667" y="754380"/>
                </a:lnTo>
                <a:lnTo>
                  <a:pt x="703897" y="815340"/>
                </a:lnTo>
                <a:lnTo>
                  <a:pt x="543877" y="868680"/>
                </a:lnTo>
                <a:lnTo>
                  <a:pt x="517207" y="883920"/>
                </a:lnTo>
                <a:lnTo>
                  <a:pt x="181927" y="1230630"/>
                </a:lnTo>
                <a:lnTo>
                  <a:pt x="113347" y="1280160"/>
                </a:lnTo>
                <a:lnTo>
                  <a:pt x="0" y="1412558"/>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3" name="צורה חופשית 92"/>
          <p:cNvSpPr/>
          <p:nvPr/>
        </p:nvSpPr>
        <p:spPr>
          <a:xfrm>
            <a:off x="9794605" y="5860333"/>
            <a:ext cx="347448" cy="1009842"/>
          </a:xfrm>
          <a:custGeom>
            <a:avLst/>
            <a:gdLst>
              <a:gd name="connsiteX0" fmla="*/ 156210 w 247650"/>
              <a:gd name="connsiteY0" fmla="*/ 0 h 777240"/>
              <a:gd name="connsiteX1" fmla="*/ 213360 w 247650"/>
              <a:gd name="connsiteY1" fmla="*/ 38100 h 777240"/>
              <a:gd name="connsiteX2" fmla="*/ 247650 w 247650"/>
              <a:gd name="connsiteY2" fmla="*/ 118110 h 777240"/>
              <a:gd name="connsiteX3" fmla="*/ 137160 w 247650"/>
              <a:gd name="connsiteY3" fmla="*/ 171450 h 777240"/>
              <a:gd name="connsiteX4" fmla="*/ 57150 w 247650"/>
              <a:gd name="connsiteY4" fmla="*/ 361950 h 777240"/>
              <a:gd name="connsiteX5" fmla="*/ 49530 w 247650"/>
              <a:gd name="connsiteY5" fmla="*/ 411480 h 777240"/>
              <a:gd name="connsiteX6" fmla="*/ 80010 w 247650"/>
              <a:gd name="connsiteY6" fmla="*/ 514350 h 777240"/>
              <a:gd name="connsiteX7" fmla="*/ 80010 w 247650"/>
              <a:gd name="connsiteY7" fmla="*/ 556260 h 777240"/>
              <a:gd name="connsiteX8" fmla="*/ 22860 w 247650"/>
              <a:gd name="connsiteY8" fmla="*/ 662940 h 777240"/>
              <a:gd name="connsiteX9" fmla="*/ 0 w 247650"/>
              <a:gd name="connsiteY9" fmla="*/ 777240 h 777240"/>
              <a:gd name="connsiteX0" fmla="*/ 203835 w 295275"/>
              <a:gd name="connsiteY0" fmla="*/ 0 h 858203"/>
              <a:gd name="connsiteX1" fmla="*/ 260985 w 295275"/>
              <a:gd name="connsiteY1" fmla="*/ 38100 h 858203"/>
              <a:gd name="connsiteX2" fmla="*/ 295275 w 295275"/>
              <a:gd name="connsiteY2" fmla="*/ 118110 h 858203"/>
              <a:gd name="connsiteX3" fmla="*/ 184785 w 295275"/>
              <a:gd name="connsiteY3" fmla="*/ 171450 h 858203"/>
              <a:gd name="connsiteX4" fmla="*/ 104775 w 295275"/>
              <a:gd name="connsiteY4" fmla="*/ 361950 h 858203"/>
              <a:gd name="connsiteX5" fmla="*/ 97155 w 295275"/>
              <a:gd name="connsiteY5" fmla="*/ 411480 h 858203"/>
              <a:gd name="connsiteX6" fmla="*/ 127635 w 295275"/>
              <a:gd name="connsiteY6" fmla="*/ 514350 h 858203"/>
              <a:gd name="connsiteX7" fmla="*/ 127635 w 295275"/>
              <a:gd name="connsiteY7" fmla="*/ 556260 h 858203"/>
              <a:gd name="connsiteX8" fmla="*/ 70485 w 295275"/>
              <a:gd name="connsiteY8" fmla="*/ 662940 h 858203"/>
              <a:gd name="connsiteX9" fmla="*/ 0 w 295275"/>
              <a:gd name="connsiteY9" fmla="*/ 858203 h 85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858203">
                <a:moveTo>
                  <a:pt x="203835" y="0"/>
                </a:moveTo>
                <a:lnTo>
                  <a:pt x="260985" y="38100"/>
                </a:lnTo>
                <a:lnTo>
                  <a:pt x="295275" y="118110"/>
                </a:lnTo>
                <a:lnTo>
                  <a:pt x="184785" y="171450"/>
                </a:lnTo>
                <a:lnTo>
                  <a:pt x="104775" y="361950"/>
                </a:lnTo>
                <a:lnTo>
                  <a:pt x="97155" y="411480"/>
                </a:lnTo>
                <a:lnTo>
                  <a:pt x="127635" y="514350"/>
                </a:lnTo>
                <a:lnTo>
                  <a:pt x="127635" y="556260"/>
                </a:lnTo>
                <a:lnTo>
                  <a:pt x="70485" y="662940"/>
                </a:lnTo>
                <a:lnTo>
                  <a:pt x="0" y="858203"/>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grpSp>
        <p:nvGrpSpPr>
          <p:cNvPr id="94" name="קבוצה 93"/>
          <p:cNvGrpSpPr/>
          <p:nvPr/>
        </p:nvGrpSpPr>
        <p:grpSpPr>
          <a:xfrm>
            <a:off x="8529594" y="125192"/>
            <a:ext cx="3012713" cy="6368766"/>
            <a:chOff x="6499860" y="1586"/>
            <a:chExt cx="2560320" cy="5412424"/>
          </a:xfrm>
          <a:effectLst/>
        </p:grpSpPr>
        <p:sp>
          <p:nvSpPr>
            <p:cNvPr id="95" name="צורה חופשית 94"/>
            <p:cNvSpPr/>
            <p:nvPr/>
          </p:nvSpPr>
          <p:spPr>
            <a:xfrm>
              <a:off x="6502400" y="1586"/>
              <a:ext cx="719138" cy="2557463"/>
            </a:xfrm>
            <a:custGeom>
              <a:avLst/>
              <a:gdLst>
                <a:gd name="connsiteX0" fmla="*/ 704850 w 704850"/>
                <a:gd name="connsiteY0" fmla="*/ 0 h 2495550"/>
                <a:gd name="connsiteX1" fmla="*/ 533400 w 704850"/>
                <a:gd name="connsiteY1" fmla="*/ 434975 h 2495550"/>
                <a:gd name="connsiteX2" fmla="*/ 409575 w 704850"/>
                <a:gd name="connsiteY2" fmla="*/ 850900 h 2495550"/>
                <a:gd name="connsiteX3" fmla="*/ 358775 w 704850"/>
                <a:gd name="connsiteY3" fmla="*/ 1022350 h 2495550"/>
                <a:gd name="connsiteX4" fmla="*/ 365125 w 704850"/>
                <a:gd name="connsiteY4" fmla="*/ 1466850 h 2495550"/>
                <a:gd name="connsiteX5" fmla="*/ 358775 w 704850"/>
                <a:gd name="connsiteY5" fmla="*/ 1501775 h 2495550"/>
                <a:gd name="connsiteX6" fmla="*/ 342900 w 704850"/>
                <a:gd name="connsiteY6" fmla="*/ 1546225 h 2495550"/>
                <a:gd name="connsiteX7" fmla="*/ 263525 w 704850"/>
                <a:gd name="connsiteY7" fmla="*/ 1689100 h 2495550"/>
                <a:gd name="connsiteX8" fmla="*/ 215900 w 704850"/>
                <a:gd name="connsiteY8" fmla="*/ 1895475 h 2495550"/>
                <a:gd name="connsiteX9" fmla="*/ 200025 w 704850"/>
                <a:gd name="connsiteY9" fmla="*/ 1936750 h 2495550"/>
                <a:gd name="connsiteX10" fmla="*/ 193675 w 704850"/>
                <a:gd name="connsiteY10" fmla="*/ 1981200 h 2495550"/>
                <a:gd name="connsiteX11" fmla="*/ 174625 w 704850"/>
                <a:gd name="connsiteY11" fmla="*/ 2047875 h 2495550"/>
                <a:gd name="connsiteX12" fmla="*/ 123825 w 704850"/>
                <a:gd name="connsiteY12" fmla="*/ 2114550 h 2495550"/>
                <a:gd name="connsiteX13" fmla="*/ 127000 w 704850"/>
                <a:gd name="connsiteY13" fmla="*/ 2174875 h 2495550"/>
                <a:gd name="connsiteX14" fmla="*/ 114300 w 704850"/>
                <a:gd name="connsiteY14" fmla="*/ 2232025 h 2495550"/>
                <a:gd name="connsiteX15" fmla="*/ 88900 w 704850"/>
                <a:gd name="connsiteY15" fmla="*/ 2286000 h 2495550"/>
                <a:gd name="connsiteX16" fmla="*/ 44450 w 704850"/>
                <a:gd name="connsiteY16" fmla="*/ 2336800 h 2495550"/>
                <a:gd name="connsiteX17" fmla="*/ 0 w 704850"/>
                <a:gd name="connsiteY17" fmla="*/ 2495550 h 2495550"/>
                <a:gd name="connsiteX0" fmla="*/ 719138 w 719138"/>
                <a:gd name="connsiteY0" fmla="*/ 0 h 2557463"/>
                <a:gd name="connsiteX1" fmla="*/ 533400 w 719138"/>
                <a:gd name="connsiteY1" fmla="*/ 496888 h 2557463"/>
                <a:gd name="connsiteX2" fmla="*/ 409575 w 719138"/>
                <a:gd name="connsiteY2" fmla="*/ 912813 h 2557463"/>
                <a:gd name="connsiteX3" fmla="*/ 358775 w 719138"/>
                <a:gd name="connsiteY3" fmla="*/ 1084263 h 2557463"/>
                <a:gd name="connsiteX4" fmla="*/ 365125 w 719138"/>
                <a:gd name="connsiteY4" fmla="*/ 1528763 h 2557463"/>
                <a:gd name="connsiteX5" fmla="*/ 358775 w 719138"/>
                <a:gd name="connsiteY5" fmla="*/ 1563688 h 2557463"/>
                <a:gd name="connsiteX6" fmla="*/ 342900 w 719138"/>
                <a:gd name="connsiteY6" fmla="*/ 1608138 h 2557463"/>
                <a:gd name="connsiteX7" fmla="*/ 263525 w 719138"/>
                <a:gd name="connsiteY7" fmla="*/ 1751013 h 2557463"/>
                <a:gd name="connsiteX8" fmla="*/ 215900 w 719138"/>
                <a:gd name="connsiteY8" fmla="*/ 1957388 h 2557463"/>
                <a:gd name="connsiteX9" fmla="*/ 200025 w 719138"/>
                <a:gd name="connsiteY9" fmla="*/ 1998663 h 2557463"/>
                <a:gd name="connsiteX10" fmla="*/ 193675 w 719138"/>
                <a:gd name="connsiteY10" fmla="*/ 2043113 h 2557463"/>
                <a:gd name="connsiteX11" fmla="*/ 174625 w 719138"/>
                <a:gd name="connsiteY11" fmla="*/ 2109788 h 2557463"/>
                <a:gd name="connsiteX12" fmla="*/ 123825 w 719138"/>
                <a:gd name="connsiteY12" fmla="*/ 2176463 h 2557463"/>
                <a:gd name="connsiteX13" fmla="*/ 127000 w 719138"/>
                <a:gd name="connsiteY13" fmla="*/ 2236788 h 2557463"/>
                <a:gd name="connsiteX14" fmla="*/ 114300 w 719138"/>
                <a:gd name="connsiteY14" fmla="*/ 2293938 h 2557463"/>
                <a:gd name="connsiteX15" fmla="*/ 88900 w 719138"/>
                <a:gd name="connsiteY15" fmla="*/ 2347913 h 2557463"/>
                <a:gd name="connsiteX16" fmla="*/ 44450 w 719138"/>
                <a:gd name="connsiteY16" fmla="*/ 2398713 h 2557463"/>
                <a:gd name="connsiteX17" fmla="*/ 0 w 719138"/>
                <a:gd name="connsiteY17" fmla="*/ 2557463 h 255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9138" h="2557463">
                  <a:moveTo>
                    <a:pt x="719138" y="0"/>
                  </a:moveTo>
                  <a:lnTo>
                    <a:pt x="533400" y="496888"/>
                  </a:lnTo>
                  <a:lnTo>
                    <a:pt x="409575" y="912813"/>
                  </a:lnTo>
                  <a:lnTo>
                    <a:pt x="358775" y="1084263"/>
                  </a:lnTo>
                  <a:cubicBezTo>
                    <a:pt x="360892" y="1232430"/>
                    <a:pt x="363008" y="1380596"/>
                    <a:pt x="365125" y="1528763"/>
                  </a:cubicBezTo>
                  <a:lnTo>
                    <a:pt x="358775" y="1563688"/>
                  </a:lnTo>
                  <a:lnTo>
                    <a:pt x="342900" y="1608138"/>
                  </a:lnTo>
                  <a:lnTo>
                    <a:pt x="263525" y="1751013"/>
                  </a:lnTo>
                  <a:lnTo>
                    <a:pt x="215900" y="1957388"/>
                  </a:lnTo>
                  <a:lnTo>
                    <a:pt x="200025" y="1998663"/>
                  </a:lnTo>
                  <a:lnTo>
                    <a:pt x="193675" y="2043113"/>
                  </a:lnTo>
                  <a:lnTo>
                    <a:pt x="174625" y="2109788"/>
                  </a:lnTo>
                  <a:lnTo>
                    <a:pt x="123825" y="2176463"/>
                  </a:lnTo>
                  <a:lnTo>
                    <a:pt x="127000" y="2236788"/>
                  </a:lnTo>
                  <a:lnTo>
                    <a:pt x="114300" y="2293938"/>
                  </a:lnTo>
                  <a:lnTo>
                    <a:pt x="88900" y="2347913"/>
                  </a:lnTo>
                  <a:lnTo>
                    <a:pt x="44450" y="2398713"/>
                  </a:lnTo>
                  <a:lnTo>
                    <a:pt x="0" y="2557463"/>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6" name="צורה חופשית 95"/>
            <p:cNvSpPr/>
            <p:nvPr/>
          </p:nvSpPr>
          <p:spPr>
            <a:xfrm>
              <a:off x="7166610" y="64770"/>
              <a:ext cx="1760220" cy="834390"/>
            </a:xfrm>
            <a:custGeom>
              <a:avLst/>
              <a:gdLst>
                <a:gd name="connsiteX0" fmla="*/ 0 w 1760220"/>
                <a:gd name="connsiteY0" fmla="*/ 110490 h 834390"/>
                <a:gd name="connsiteX1" fmla="*/ 11430 w 1760220"/>
                <a:gd name="connsiteY1" fmla="*/ 190500 h 834390"/>
                <a:gd name="connsiteX2" fmla="*/ 198120 w 1760220"/>
                <a:gd name="connsiteY2" fmla="*/ 396240 h 834390"/>
                <a:gd name="connsiteX3" fmla="*/ 278130 w 1760220"/>
                <a:gd name="connsiteY3" fmla="*/ 445770 h 834390"/>
                <a:gd name="connsiteX4" fmla="*/ 377190 w 1760220"/>
                <a:gd name="connsiteY4" fmla="*/ 480060 h 834390"/>
                <a:gd name="connsiteX5" fmla="*/ 415290 w 1760220"/>
                <a:gd name="connsiteY5" fmla="*/ 541020 h 834390"/>
                <a:gd name="connsiteX6" fmla="*/ 476250 w 1760220"/>
                <a:gd name="connsiteY6" fmla="*/ 567690 h 834390"/>
                <a:gd name="connsiteX7" fmla="*/ 834390 w 1760220"/>
                <a:gd name="connsiteY7" fmla="*/ 556260 h 834390"/>
                <a:gd name="connsiteX8" fmla="*/ 887730 w 1760220"/>
                <a:gd name="connsiteY8" fmla="*/ 563880 h 834390"/>
                <a:gd name="connsiteX9" fmla="*/ 979170 w 1760220"/>
                <a:gd name="connsiteY9" fmla="*/ 601980 h 834390"/>
                <a:gd name="connsiteX10" fmla="*/ 1021080 w 1760220"/>
                <a:gd name="connsiteY10" fmla="*/ 621030 h 834390"/>
                <a:gd name="connsiteX11" fmla="*/ 1123950 w 1760220"/>
                <a:gd name="connsiteY11" fmla="*/ 621030 h 834390"/>
                <a:gd name="connsiteX12" fmla="*/ 1226820 w 1760220"/>
                <a:gd name="connsiteY12" fmla="*/ 655320 h 834390"/>
                <a:gd name="connsiteX13" fmla="*/ 1306830 w 1760220"/>
                <a:gd name="connsiteY13" fmla="*/ 697230 h 834390"/>
                <a:gd name="connsiteX14" fmla="*/ 1383030 w 1760220"/>
                <a:gd name="connsiteY14" fmla="*/ 773430 h 834390"/>
                <a:gd name="connsiteX15" fmla="*/ 1424940 w 1760220"/>
                <a:gd name="connsiteY15" fmla="*/ 834390 h 834390"/>
                <a:gd name="connsiteX16" fmla="*/ 1424940 w 1760220"/>
                <a:gd name="connsiteY16" fmla="*/ 834390 h 834390"/>
                <a:gd name="connsiteX17" fmla="*/ 1470660 w 1760220"/>
                <a:gd name="connsiteY17" fmla="*/ 765810 h 834390"/>
                <a:gd name="connsiteX18" fmla="*/ 1535430 w 1760220"/>
                <a:gd name="connsiteY18" fmla="*/ 697230 h 834390"/>
                <a:gd name="connsiteX19" fmla="*/ 1562100 w 1760220"/>
                <a:gd name="connsiteY19" fmla="*/ 613410 h 834390"/>
                <a:gd name="connsiteX20" fmla="*/ 1684020 w 1760220"/>
                <a:gd name="connsiteY20" fmla="*/ 499110 h 834390"/>
                <a:gd name="connsiteX21" fmla="*/ 1722120 w 1760220"/>
                <a:gd name="connsiteY21" fmla="*/ 438150 h 834390"/>
                <a:gd name="connsiteX22" fmla="*/ 1706880 w 1760220"/>
                <a:gd name="connsiteY22" fmla="*/ 297180 h 834390"/>
                <a:gd name="connsiteX23" fmla="*/ 1714500 w 1760220"/>
                <a:gd name="connsiteY23" fmla="*/ 125730 h 834390"/>
                <a:gd name="connsiteX24" fmla="*/ 1760220 w 1760220"/>
                <a:gd name="connsiteY24" fmla="*/ 0 h 83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220" h="834390">
                  <a:moveTo>
                    <a:pt x="0" y="110490"/>
                  </a:moveTo>
                  <a:lnTo>
                    <a:pt x="11430" y="190500"/>
                  </a:lnTo>
                  <a:lnTo>
                    <a:pt x="198120" y="396240"/>
                  </a:lnTo>
                  <a:lnTo>
                    <a:pt x="278130" y="445770"/>
                  </a:lnTo>
                  <a:lnTo>
                    <a:pt x="377190" y="480060"/>
                  </a:lnTo>
                  <a:lnTo>
                    <a:pt x="415290" y="541020"/>
                  </a:lnTo>
                  <a:lnTo>
                    <a:pt x="476250" y="567690"/>
                  </a:lnTo>
                  <a:lnTo>
                    <a:pt x="834390" y="556260"/>
                  </a:lnTo>
                  <a:lnTo>
                    <a:pt x="887730" y="563880"/>
                  </a:lnTo>
                  <a:lnTo>
                    <a:pt x="979170" y="601980"/>
                  </a:lnTo>
                  <a:lnTo>
                    <a:pt x="1021080" y="621030"/>
                  </a:lnTo>
                  <a:lnTo>
                    <a:pt x="1123950" y="621030"/>
                  </a:lnTo>
                  <a:lnTo>
                    <a:pt x="1226820" y="655320"/>
                  </a:lnTo>
                  <a:lnTo>
                    <a:pt x="1306830" y="697230"/>
                  </a:lnTo>
                  <a:lnTo>
                    <a:pt x="1383030" y="773430"/>
                  </a:lnTo>
                  <a:lnTo>
                    <a:pt x="1424940" y="834390"/>
                  </a:lnTo>
                  <a:lnTo>
                    <a:pt x="1424940" y="834390"/>
                  </a:lnTo>
                  <a:lnTo>
                    <a:pt x="1470660" y="765810"/>
                  </a:lnTo>
                  <a:lnTo>
                    <a:pt x="1535430" y="697230"/>
                  </a:lnTo>
                  <a:lnTo>
                    <a:pt x="1562100" y="613410"/>
                  </a:lnTo>
                  <a:lnTo>
                    <a:pt x="1684020" y="499110"/>
                  </a:lnTo>
                  <a:lnTo>
                    <a:pt x="1722120" y="438150"/>
                  </a:lnTo>
                  <a:lnTo>
                    <a:pt x="1706880" y="297180"/>
                  </a:lnTo>
                  <a:lnTo>
                    <a:pt x="1714500" y="125730"/>
                  </a:lnTo>
                  <a:lnTo>
                    <a:pt x="1760220" y="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7" name="צורה חופשית 96"/>
            <p:cNvSpPr/>
            <p:nvPr/>
          </p:nvSpPr>
          <p:spPr>
            <a:xfrm>
              <a:off x="8515348" y="902970"/>
              <a:ext cx="327660" cy="2213610"/>
            </a:xfrm>
            <a:custGeom>
              <a:avLst/>
              <a:gdLst>
                <a:gd name="connsiteX0" fmla="*/ 57150 w 327660"/>
                <a:gd name="connsiteY0" fmla="*/ 0 h 2213610"/>
                <a:gd name="connsiteX1" fmla="*/ 45720 w 327660"/>
                <a:gd name="connsiteY1" fmla="*/ 190500 h 2213610"/>
                <a:gd name="connsiteX2" fmla="*/ 11430 w 327660"/>
                <a:gd name="connsiteY2" fmla="*/ 342900 h 2213610"/>
                <a:gd name="connsiteX3" fmla="*/ 22860 w 327660"/>
                <a:gd name="connsiteY3" fmla="*/ 396240 h 2213610"/>
                <a:gd name="connsiteX4" fmla="*/ 38100 w 327660"/>
                <a:gd name="connsiteY4" fmla="*/ 506730 h 2213610"/>
                <a:gd name="connsiteX5" fmla="*/ 38100 w 327660"/>
                <a:gd name="connsiteY5" fmla="*/ 681990 h 2213610"/>
                <a:gd name="connsiteX6" fmla="*/ 45720 w 327660"/>
                <a:gd name="connsiteY6" fmla="*/ 739140 h 2213610"/>
                <a:gd name="connsiteX7" fmla="*/ 38100 w 327660"/>
                <a:gd name="connsiteY7" fmla="*/ 796290 h 2213610"/>
                <a:gd name="connsiteX8" fmla="*/ 3810 w 327660"/>
                <a:gd name="connsiteY8" fmla="*/ 1242060 h 2213610"/>
                <a:gd name="connsiteX9" fmla="*/ 0 w 327660"/>
                <a:gd name="connsiteY9" fmla="*/ 1272540 h 2213610"/>
                <a:gd name="connsiteX10" fmla="*/ 57150 w 327660"/>
                <a:gd name="connsiteY10" fmla="*/ 1764030 h 2213610"/>
                <a:gd name="connsiteX11" fmla="*/ 49530 w 327660"/>
                <a:gd name="connsiteY11" fmla="*/ 1885950 h 2213610"/>
                <a:gd name="connsiteX12" fmla="*/ 60960 w 327660"/>
                <a:gd name="connsiteY12" fmla="*/ 1905000 h 2213610"/>
                <a:gd name="connsiteX13" fmla="*/ 83820 w 327660"/>
                <a:gd name="connsiteY13" fmla="*/ 1927860 h 2213610"/>
                <a:gd name="connsiteX14" fmla="*/ 125730 w 327660"/>
                <a:gd name="connsiteY14" fmla="*/ 1931670 h 2213610"/>
                <a:gd name="connsiteX15" fmla="*/ 171450 w 327660"/>
                <a:gd name="connsiteY15" fmla="*/ 2065020 h 2213610"/>
                <a:gd name="connsiteX16" fmla="*/ 186690 w 327660"/>
                <a:gd name="connsiteY16" fmla="*/ 2087880 h 2213610"/>
                <a:gd name="connsiteX17" fmla="*/ 220980 w 327660"/>
                <a:gd name="connsiteY17" fmla="*/ 2095500 h 2213610"/>
                <a:gd name="connsiteX18" fmla="*/ 232410 w 327660"/>
                <a:gd name="connsiteY18" fmla="*/ 2125980 h 2213610"/>
                <a:gd name="connsiteX19" fmla="*/ 217170 w 327660"/>
                <a:gd name="connsiteY19" fmla="*/ 2175510 h 2213610"/>
                <a:gd name="connsiteX20" fmla="*/ 217170 w 327660"/>
                <a:gd name="connsiteY20" fmla="*/ 2175510 h 2213610"/>
                <a:gd name="connsiteX21" fmla="*/ 247650 w 327660"/>
                <a:gd name="connsiteY21" fmla="*/ 2202180 h 2213610"/>
                <a:gd name="connsiteX22" fmla="*/ 300990 w 327660"/>
                <a:gd name="connsiteY22" fmla="*/ 2213610 h 2213610"/>
                <a:gd name="connsiteX23" fmla="*/ 323850 w 327660"/>
                <a:gd name="connsiteY23" fmla="*/ 2190750 h 2213610"/>
                <a:gd name="connsiteX24" fmla="*/ 327660 w 327660"/>
                <a:gd name="connsiteY24" fmla="*/ 2171700 h 2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660" h="2213610">
                  <a:moveTo>
                    <a:pt x="57150" y="0"/>
                  </a:moveTo>
                  <a:lnTo>
                    <a:pt x="45720" y="190500"/>
                  </a:lnTo>
                  <a:lnTo>
                    <a:pt x="11430" y="342900"/>
                  </a:lnTo>
                  <a:lnTo>
                    <a:pt x="22860" y="396240"/>
                  </a:lnTo>
                  <a:lnTo>
                    <a:pt x="38100" y="506730"/>
                  </a:lnTo>
                  <a:lnTo>
                    <a:pt x="38100" y="681990"/>
                  </a:lnTo>
                  <a:lnTo>
                    <a:pt x="45720" y="739140"/>
                  </a:lnTo>
                  <a:lnTo>
                    <a:pt x="38100" y="796290"/>
                  </a:lnTo>
                  <a:lnTo>
                    <a:pt x="3810" y="1242060"/>
                  </a:lnTo>
                  <a:lnTo>
                    <a:pt x="0" y="1272540"/>
                  </a:lnTo>
                  <a:lnTo>
                    <a:pt x="57150" y="1764030"/>
                  </a:lnTo>
                  <a:lnTo>
                    <a:pt x="49530" y="1885950"/>
                  </a:lnTo>
                  <a:lnTo>
                    <a:pt x="60960" y="1905000"/>
                  </a:lnTo>
                  <a:lnTo>
                    <a:pt x="83820" y="1927860"/>
                  </a:lnTo>
                  <a:lnTo>
                    <a:pt x="125730" y="1931670"/>
                  </a:lnTo>
                  <a:lnTo>
                    <a:pt x="171450" y="2065020"/>
                  </a:lnTo>
                  <a:lnTo>
                    <a:pt x="186690" y="2087880"/>
                  </a:lnTo>
                  <a:lnTo>
                    <a:pt x="220980" y="2095500"/>
                  </a:lnTo>
                  <a:lnTo>
                    <a:pt x="232410" y="2125980"/>
                  </a:lnTo>
                  <a:lnTo>
                    <a:pt x="217170" y="2175510"/>
                  </a:lnTo>
                  <a:lnTo>
                    <a:pt x="217170" y="2175510"/>
                  </a:lnTo>
                  <a:lnTo>
                    <a:pt x="247650" y="2202180"/>
                  </a:lnTo>
                  <a:lnTo>
                    <a:pt x="300990" y="2213610"/>
                  </a:lnTo>
                  <a:lnTo>
                    <a:pt x="323850" y="2190750"/>
                  </a:lnTo>
                  <a:lnTo>
                    <a:pt x="327660" y="217170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8" name="צורה חופשית 97"/>
            <p:cNvSpPr/>
            <p:nvPr/>
          </p:nvSpPr>
          <p:spPr>
            <a:xfrm>
              <a:off x="6869430" y="1537332"/>
              <a:ext cx="2190750" cy="190500"/>
            </a:xfrm>
            <a:custGeom>
              <a:avLst/>
              <a:gdLst>
                <a:gd name="connsiteX0" fmla="*/ 2190750 w 2190750"/>
                <a:gd name="connsiteY0" fmla="*/ 175260 h 190500"/>
                <a:gd name="connsiteX1" fmla="*/ 1931670 w 2190750"/>
                <a:gd name="connsiteY1" fmla="*/ 45720 h 190500"/>
                <a:gd name="connsiteX2" fmla="*/ 1885950 w 2190750"/>
                <a:gd name="connsiteY2" fmla="*/ 3810 h 190500"/>
                <a:gd name="connsiteX3" fmla="*/ 1844040 w 2190750"/>
                <a:gd name="connsiteY3" fmla="*/ 0 h 190500"/>
                <a:gd name="connsiteX4" fmla="*/ 1710690 w 2190750"/>
                <a:gd name="connsiteY4" fmla="*/ 15240 h 190500"/>
                <a:gd name="connsiteX5" fmla="*/ 1684020 w 2190750"/>
                <a:gd name="connsiteY5" fmla="*/ 34290 h 190500"/>
                <a:gd name="connsiteX6" fmla="*/ 1638300 w 2190750"/>
                <a:gd name="connsiteY6" fmla="*/ 68580 h 190500"/>
                <a:gd name="connsiteX7" fmla="*/ 1546860 w 2190750"/>
                <a:gd name="connsiteY7" fmla="*/ 49530 h 190500"/>
                <a:gd name="connsiteX8" fmla="*/ 1428750 w 2190750"/>
                <a:gd name="connsiteY8" fmla="*/ 49530 h 190500"/>
                <a:gd name="connsiteX9" fmla="*/ 1230630 w 2190750"/>
                <a:gd name="connsiteY9" fmla="*/ 30480 h 190500"/>
                <a:gd name="connsiteX10" fmla="*/ 1131570 w 2190750"/>
                <a:gd name="connsiteY10" fmla="*/ 22860 h 190500"/>
                <a:gd name="connsiteX11" fmla="*/ 1047750 w 2190750"/>
                <a:gd name="connsiteY11" fmla="*/ 34290 h 190500"/>
                <a:gd name="connsiteX12" fmla="*/ 994410 w 2190750"/>
                <a:gd name="connsiteY12" fmla="*/ 38100 h 190500"/>
                <a:gd name="connsiteX13" fmla="*/ 803910 w 2190750"/>
                <a:gd name="connsiteY13" fmla="*/ 95250 h 190500"/>
                <a:gd name="connsiteX14" fmla="*/ 681990 w 2190750"/>
                <a:gd name="connsiteY14" fmla="*/ 133350 h 190500"/>
                <a:gd name="connsiteX15" fmla="*/ 472440 w 2190750"/>
                <a:gd name="connsiteY15" fmla="*/ 182880 h 190500"/>
                <a:gd name="connsiteX16" fmla="*/ 403860 w 2190750"/>
                <a:gd name="connsiteY16" fmla="*/ 190500 h 190500"/>
                <a:gd name="connsiteX17" fmla="*/ 167640 w 2190750"/>
                <a:gd name="connsiteY17" fmla="*/ 163830 h 190500"/>
                <a:gd name="connsiteX18" fmla="*/ 102870 w 2190750"/>
                <a:gd name="connsiteY18" fmla="*/ 148590 h 190500"/>
                <a:gd name="connsiteX19" fmla="*/ 30480 w 2190750"/>
                <a:gd name="connsiteY19" fmla="*/ 106680 h 190500"/>
                <a:gd name="connsiteX20" fmla="*/ 0 w 2190750"/>
                <a:gd name="connsiteY20" fmla="*/ 1143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0750" h="190500">
                  <a:moveTo>
                    <a:pt x="2190750" y="175260"/>
                  </a:moveTo>
                  <a:lnTo>
                    <a:pt x="1931670" y="45720"/>
                  </a:lnTo>
                  <a:lnTo>
                    <a:pt x="1885950" y="3810"/>
                  </a:lnTo>
                  <a:lnTo>
                    <a:pt x="1844040" y="0"/>
                  </a:lnTo>
                  <a:lnTo>
                    <a:pt x="1710690" y="15240"/>
                  </a:lnTo>
                  <a:lnTo>
                    <a:pt x="1684020" y="34290"/>
                  </a:lnTo>
                  <a:lnTo>
                    <a:pt x="1638300" y="68580"/>
                  </a:lnTo>
                  <a:lnTo>
                    <a:pt x="1546860" y="49530"/>
                  </a:lnTo>
                  <a:lnTo>
                    <a:pt x="1428750" y="49530"/>
                  </a:lnTo>
                  <a:lnTo>
                    <a:pt x="1230630" y="30480"/>
                  </a:lnTo>
                  <a:lnTo>
                    <a:pt x="1131570" y="22860"/>
                  </a:lnTo>
                  <a:lnTo>
                    <a:pt x="1047750" y="34290"/>
                  </a:lnTo>
                  <a:lnTo>
                    <a:pt x="994410" y="38100"/>
                  </a:lnTo>
                  <a:lnTo>
                    <a:pt x="803910" y="95250"/>
                  </a:lnTo>
                  <a:lnTo>
                    <a:pt x="681990" y="133350"/>
                  </a:lnTo>
                  <a:lnTo>
                    <a:pt x="472440" y="182880"/>
                  </a:lnTo>
                  <a:lnTo>
                    <a:pt x="403860" y="190500"/>
                  </a:lnTo>
                  <a:lnTo>
                    <a:pt x="167640" y="163830"/>
                  </a:lnTo>
                  <a:lnTo>
                    <a:pt x="102870" y="148590"/>
                  </a:lnTo>
                  <a:lnTo>
                    <a:pt x="30480" y="106680"/>
                  </a:lnTo>
                  <a:lnTo>
                    <a:pt x="0" y="1143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9" name="צורה חופשית 98"/>
            <p:cNvSpPr/>
            <p:nvPr/>
          </p:nvSpPr>
          <p:spPr>
            <a:xfrm>
              <a:off x="7651431" y="2796540"/>
              <a:ext cx="914400" cy="2137410"/>
            </a:xfrm>
            <a:custGeom>
              <a:avLst/>
              <a:gdLst>
                <a:gd name="connsiteX0" fmla="*/ 914400 w 914400"/>
                <a:gd name="connsiteY0" fmla="*/ 0 h 2137410"/>
                <a:gd name="connsiteX1" fmla="*/ 861060 w 914400"/>
                <a:gd name="connsiteY1" fmla="*/ 64770 h 2137410"/>
                <a:gd name="connsiteX2" fmla="*/ 834390 w 914400"/>
                <a:gd name="connsiteY2" fmla="*/ 125730 h 2137410"/>
                <a:gd name="connsiteX3" fmla="*/ 800100 w 914400"/>
                <a:gd name="connsiteY3" fmla="*/ 259080 h 2137410"/>
                <a:gd name="connsiteX4" fmla="*/ 758190 w 914400"/>
                <a:gd name="connsiteY4" fmla="*/ 312420 h 2137410"/>
                <a:gd name="connsiteX5" fmla="*/ 685800 w 914400"/>
                <a:gd name="connsiteY5" fmla="*/ 342900 h 2137410"/>
                <a:gd name="connsiteX6" fmla="*/ 598170 w 914400"/>
                <a:gd name="connsiteY6" fmla="*/ 537210 h 2137410"/>
                <a:gd name="connsiteX7" fmla="*/ 457200 w 914400"/>
                <a:gd name="connsiteY7" fmla="*/ 872490 h 2137410"/>
                <a:gd name="connsiteX8" fmla="*/ 445770 w 914400"/>
                <a:gd name="connsiteY8" fmla="*/ 1036320 h 2137410"/>
                <a:gd name="connsiteX9" fmla="*/ 407670 w 914400"/>
                <a:gd name="connsiteY9" fmla="*/ 1181100 h 2137410"/>
                <a:gd name="connsiteX10" fmla="*/ 369570 w 914400"/>
                <a:gd name="connsiteY10" fmla="*/ 1257300 h 2137410"/>
                <a:gd name="connsiteX11" fmla="*/ 217170 w 914400"/>
                <a:gd name="connsiteY11" fmla="*/ 1386840 h 2137410"/>
                <a:gd name="connsiteX12" fmla="*/ 53340 w 914400"/>
                <a:gd name="connsiteY12" fmla="*/ 1512570 h 2137410"/>
                <a:gd name="connsiteX13" fmla="*/ 22860 w 914400"/>
                <a:gd name="connsiteY13" fmla="*/ 1543050 h 2137410"/>
                <a:gd name="connsiteX14" fmla="*/ 0 w 914400"/>
                <a:gd name="connsiteY14" fmla="*/ 1592580 h 2137410"/>
                <a:gd name="connsiteX15" fmla="*/ 11430 w 914400"/>
                <a:gd name="connsiteY15" fmla="*/ 1634490 h 2137410"/>
                <a:gd name="connsiteX16" fmla="*/ 171450 w 914400"/>
                <a:gd name="connsiteY16" fmla="*/ 1813560 h 2137410"/>
                <a:gd name="connsiteX17" fmla="*/ 354330 w 914400"/>
                <a:gd name="connsiteY17" fmla="*/ 1874520 h 2137410"/>
                <a:gd name="connsiteX18" fmla="*/ 464820 w 914400"/>
                <a:gd name="connsiteY18" fmla="*/ 1924050 h 2137410"/>
                <a:gd name="connsiteX19" fmla="*/ 487680 w 914400"/>
                <a:gd name="connsiteY19" fmla="*/ 1973580 h 2137410"/>
                <a:gd name="connsiteX20" fmla="*/ 529590 w 914400"/>
                <a:gd name="connsiteY20" fmla="*/ 2091690 h 2137410"/>
                <a:gd name="connsiteX21" fmla="*/ 556260 w 914400"/>
                <a:gd name="connsiteY21" fmla="*/ 2137410 h 213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2137410">
                  <a:moveTo>
                    <a:pt x="914400" y="0"/>
                  </a:moveTo>
                  <a:lnTo>
                    <a:pt x="861060" y="64770"/>
                  </a:lnTo>
                  <a:lnTo>
                    <a:pt x="834390" y="125730"/>
                  </a:lnTo>
                  <a:lnTo>
                    <a:pt x="800100" y="259080"/>
                  </a:lnTo>
                  <a:lnTo>
                    <a:pt x="758190" y="312420"/>
                  </a:lnTo>
                  <a:lnTo>
                    <a:pt x="685800" y="342900"/>
                  </a:lnTo>
                  <a:lnTo>
                    <a:pt x="598170" y="537210"/>
                  </a:lnTo>
                  <a:lnTo>
                    <a:pt x="457200" y="872490"/>
                  </a:lnTo>
                  <a:lnTo>
                    <a:pt x="445770" y="1036320"/>
                  </a:lnTo>
                  <a:lnTo>
                    <a:pt x="407670" y="1181100"/>
                  </a:lnTo>
                  <a:lnTo>
                    <a:pt x="369570" y="1257300"/>
                  </a:lnTo>
                  <a:lnTo>
                    <a:pt x="217170" y="1386840"/>
                  </a:lnTo>
                  <a:lnTo>
                    <a:pt x="53340" y="1512570"/>
                  </a:lnTo>
                  <a:lnTo>
                    <a:pt x="22860" y="1543050"/>
                  </a:lnTo>
                  <a:lnTo>
                    <a:pt x="0" y="1592580"/>
                  </a:lnTo>
                  <a:lnTo>
                    <a:pt x="11430" y="1634490"/>
                  </a:lnTo>
                  <a:lnTo>
                    <a:pt x="171450" y="1813560"/>
                  </a:lnTo>
                  <a:lnTo>
                    <a:pt x="354330" y="1874520"/>
                  </a:lnTo>
                  <a:lnTo>
                    <a:pt x="464820" y="1924050"/>
                  </a:lnTo>
                  <a:lnTo>
                    <a:pt x="487680" y="1973580"/>
                  </a:lnTo>
                  <a:lnTo>
                    <a:pt x="529590" y="2091690"/>
                  </a:lnTo>
                  <a:lnTo>
                    <a:pt x="556260" y="213741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0" name="צורה חופשית 99"/>
            <p:cNvSpPr/>
            <p:nvPr/>
          </p:nvSpPr>
          <p:spPr>
            <a:xfrm>
              <a:off x="6499860" y="2556510"/>
              <a:ext cx="1428750" cy="1611630"/>
            </a:xfrm>
            <a:custGeom>
              <a:avLst/>
              <a:gdLst>
                <a:gd name="connsiteX0" fmla="*/ 0 w 1428750"/>
                <a:gd name="connsiteY0" fmla="*/ 0 h 1611630"/>
                <a:gd name="connsiteX1" fmla="*/ 53340 w 1428750"/>
                <a:gd name="connsiteY1" fmla="*/ 110490 h 1611630"/>
                <a:gd name="connsiteX2" fmla="*/ 80010 w 1428750"/>
                <a:gd name="connsiteY2" fmla="*/ 182880 h 1611630"/>
                <a:gd name="connsiteX3" fmla="*/ 518160 w 1428750"/>
                <a:gd name="connsiteY3" fmla="*/ 563880 h 1611630"/>
                <a:gd name="connsiteX4" fmla="*/ 704850 w 1428750"/>
                <a:gd name="connsiteY4" fmla="*/ 720090 h 1611630"/>
                <a:gd name="connsiteX5" fmla="*/ 864870 w 1428750"/>
                <a:gd name="connsiteY5" fmla="*/ 872490 h 1611630"/>
                <a:gd name="connsiteX6" fmla="*/ 1337310 w 1428750"/>
                <a:gd name="connsiteY6" fmla="*/ 1424940 h 1611630"/>
                <a:gd name="connsiteX7" fmla="*/ 1383030 w 1428750"/>
                <a:gd name="connsiteY7" fmla="*/ 1493520 h 1611630"/>
                <a:gd name="connsiteX8" fmla="*/ 1428750 w 1428750"/>
                <a:gd name="connsiteY8" fmla="*/ 1531620 h 1611630"/>
                <a:gd name="connsiteX9" fmla="*/ 1413510 w 1428750"/>
                <a:gd name="connsiteY9" fmla="*/ 1611630 h 161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611630">
                  <a:moveTo>
                    <a:pt x="0" y="0"/>
                  </a:moveTo>
                  <a:lnTo>
                    <a:pt x="53340" y="110490"/>
                  </a:lnTo>
                  <a:lnTo>
                    <a:pt x="80010" y="182880"/>
                  </a:lnTo>
                  <a:lnTo>
                    <a:pt x="518160" y="563880"/>
                  </a:lnTo>
                  <a:lnTo>
                    <a:pt x="704850" y="720090"/>
                  </a:lnTo>
                  <a:lnTo>
                    <a:pt x="864870" y="872490"/>
                  </a:lnTo>
                  <a:lnTo>
                    <a:pt x="1337310" y="1424940"/>
                  </a:lnTo>
                  <a:lnTo>
                    <a:pt x="1383030" y="1493520"/>
                  </a:lnTo>
                  <a:lnTo>
                    <a:pt x="1428750" y="1531620"/>
                  </a:lnTo>
                  <a:lnTo>
                    <a:pt x="1413510" y="161163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1" name="צורה חופשית 100"/>
            <p:cNvSpPr/>
            <p:nvPr/>
          </p:nvSpPr>
          <p:spPr>
            <a:xfrm>
              <a:off x="7166610" y="3246120"/>
              <a:ext cx="1501140" cy="1817370"/>
            </a:xfrm>
            <a:custGeom>
              <a:avLst/>
              <a:gdLst>
                <a:gd name="connsiteX0" fmla="*/ 0 w 1501140"/>
                <a:gd name="connsiteY0" fmla="*/ 0 h 1817370"/>
                <a:gd name="connsiteX1" fmla="*/ 106680 w 1501140"/>
                <a:gd name="connsiteY1" fmla="*/ 30480 h 1817370"/>
                <a:gd name="connsiteX2" fmla="*/ 152400 w 1501140"/>
                <a:gd name="connsiteY2" fmla="*/ 30480 h 1817370"/>
                <a:gd name="connsiteX3" fmla="*/ 289560 w 1501140"/>
                <a:gd name="connsiteY3" fmla="*/ 3810 h 1817370"/>
                <a:gd name="connsiteX4" fmla="*/ 361950 w 1501140"/>
                <a:gd name="connsiteY4" fmla="*/ 7620 h 1817370"/>
                <a:gd name="connsiteX5" fmla="*/ 411480 w 1501140"/>
                <a:gd name="connsiteY5" fmla="*/ 45720 h 1817370"/>
                <a:gd name="connsiteX6" fmla="*/ 445770 w 1501140"/>
                <a:gd name="connsiteY6" fmla="*/ 110490 h 1817370"/>
                <a:gd name="connsiteX7" fmla="*/ 605790 w 1501140"/>
                <a:gd name="connsiteY7" fmla="*/ 213360 h 1817370"/>
                <a:gd name="connsiteX8" fmla="*/ 674370 w 1501140"/>
                <a:gd name="connsiteY8" fmla="*/ 236220 h 1817370"/>
                <a:gd name="connsiteX9" fmla="*/ 712470 w 1501140"/>
                <a:gd name="connsiteY9" fmla="*/ 289560 h 1817370"/>
                <a:gd name="connsiteX10" fmla="*/ 754380 w 1501140"/>
                <a:gd name="connsiteY10" fmla="*/ 342900 h 1817370"/>
                <a:gd name="connsiteX11" fmla="*/ 811530 w 1501140"/>
                <a:gd name="connsiteY11" fmla="*/ 377190 h 1817370"/>
                <a:gd name="connsiteX12" fmla="*/ 876300 w 1501140"/>
                <a:gd name="connsiteY12" fmla="*/ 415290 h 1817370"/>
                <a:gd name="connsiteX13" fmla="*/ 914400 w 1501140"/>
                <a:gd name="connsiteY13" fmla="*/ 480060 h 1817370"/>
                <a:gd name="connsiteX14" fmla="*/ 952500 w 1501140"/>
                <a:gd name="connsiteY14" fmla="*/ 582930 h 1817370"/>
                <a:gd name="connsiteX15" fmla="*/ 1024890 w 1501140"/>
                <a:gd name="connsiteY15" fmla="*/ 849630 h 1817370"/>
                <a:gd name="connsiteX16" fmla="*/ 1066800 w 1501140"/>
                <a:gd name="connsiteY16" fmla="*/ 925830 h 1817370"/>
                <a:gd name="connsiteX17" fmla="*/ 1203960 w 1501140"/>
                <a:gd name="connsiteY17" fmla="*/ 1078230 h 1817370"/>
                <a:gd name="connsiteX18" fmla="*/ 1230630 w 1501140"/>
                <a:gd name="connsiteY18" fmla="*/ 1127760 h 1817370"/>
                <a:gd name="connsiteX19" fmla="*/ 1264920 w 1501140"/>
                <a:gd name="connsiteY19" fmla="*/ 1283970 h 1817370"/>
                <a:gd name="connsiteX20" fmla="*/ 1280160 w 1501140"/>
                <a:gd name="connsiteY20" fmla="*/ 1402080 h 1817370"/>
                <a:gd name="connsiteX21" fmla="*/ 1371600 w 1501140"/>
                <a:gd name="connsiteY21" fmla="*/ 1596390 h 1817370"/>
                <a:gd name="connsiteX22" fmla="*/ 1501140 w 1501140"/>
                <a:gd name="connsiteY22" fmla="*/ 1817370 h 18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1140" h="1817370">
                  <a:moveTo>
                    <a:pt x="0" y="0"/>
                  </a:moveTo>
                  <a:lnTo>
                    <a:pt x="106680" y="30480"/>
                  </a:lnTo>
                  <a:lnTo>
                    <a:pt x="152400" y="30480"/>
                  </a:lnTo>
                  <a:lnTo>
                    <a:pt x="289560" y="3810"/>
                  </a:lnTo>
                  <a:lnTo>
                    <a:pt x="361950" y="7620"/>
                  </a:lnTo>
                  <a:lnTo>
                    <a:pt x="411480" y="45720"/>
                  </a:lnTo>
                  <a:lnTo>
                    <a:pt x="445770" y="110490"/>
                  </a:lnTo>
                  <a:lnTo>
                    <a:pt x="605790" y="213360"/>
                  </a:lnTo>
                  <a:lnTo>
                    <a:pt x="674370" y="236220"/>
                  </a:lnTo>
                  <a:lnTo>
                    <a:pt x="712470" y="289560"/>
                  </a:lnTo>
                  <a:lnTo>
                    <a:pt x="754380" y="342900"/>
                  </a:lnTo>
                  <a:lnTo>
                    <a:pt x="811530" y="377190"/>
                  </a:lnTo>
                  <a:lnTo>
                    <a:pt x="876300" y="415290"/>
                  </a:lnTo>
                  <a:lnTo>
                    <a:pt x="914400" y="480060"/>
                  </a:lnTo>
                  <a:lnTo>
                    <a:pt x="952500" y="582930"/>
                  </a:lnTo>
                  <a:lnTo>
                    <a:pt x="1024890" y="849630"/>
                  </a:lnTo>
                  <a:lnTo>
                    <a:pt x="1066800" y="925830"/>
                  </a:lnTo>
                  <a:lnTo>
                    <a:pt x="1203960" y="1078230"/>
                  </a:lnTo>
                  <a:lnTo>
                    <a:pt x="1230630" y="1127760"/>
                  </a:lnTo>
                  <a:lnTo>
                    <a:pt x="1264920" y="1283970"/>
                  </a:lnTo>
                  <a:lnTo>
                    <a:pt x="1280160" y="1402080"/>
                  </a:lnTo>
                  <a:lnTo>
                    <a:pt x="1371600" y="1596390"/>
                  </a:lnTo>
                  <a:lnTo>
                    <a:pt x="1501140" y="181737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2" name="צורה חופשית 101"/>
            <p:cNvSpPr/>
            <p:nvPr/>
          </p:nvSpPr>
          <p:spPr>
            <a:xfrm>
              <a:off x="7715250" y="4876800"/>
              <a:ext cx="198120" cy="537210"/>
            </a:xfrm>
            <a:custGeom>
              <a:avLst/>
              <a:gdLst>
                <a:gd name="connsiteX0" fmla="*/ 198120 w 198120"/>
                <a:gd name="connsiteY0" fmla="*/ 0 h 537210"/>
                <a:gd name="connsiteX1" fmla="*/ 175260 w 198120"/>
                <a:gd name="connsiteY1" fmla="*/ 91440 h 537210"/>
                <a:gd name="connsiteX2" fmla="*/ 118110 w 198120"/>
                <a:gd name="connsiteY2" fmla="*/ 213360 h 537210"/>
                <a:gd name="connsiteX3" fmla="*/ 91440 w 198120"/>
                <a:gd name="connsiteY3" fmla="*/ 358140 h 537210"/>
                <a:gd name="connsiteX4" fmla="*/ 0 w 198120"/>
                <a:gd name="connsiteY4" fmla="*/ 537210 h 537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 h="537210">
                  <a:moveTo>
                    <a:pt x="198120" y="0"/>
                  </a:moveTo>
                  <a:lnTo>
                    <a:pt x="175260" y="91440"/>
                  </a:lnTo>
                  <a:lnTo>
                    <a:pt x="118110" y="213360"/>
                  </a:lnTo>
                  <a:lnTo>
                    <a:pt x="91440" y="358140"/>
                  </a:lnTo>
                  <a:lnTo>
                    <a:pt x="0" y="53721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grpSp>
        <p:nvGrpSpPr>
          <p:cNvPr id="103" name="קבוצה 102"/>
          <p:cNvGrpSpPr/>
          <p:nvPr/>
        </p:nvGrpSpPr>
        <p:grpSpPr>
          <a:xfrm>
            <a:off x="8257989" y="2473273"/>
            <a:ext cx="2252809" cy="1199257"/>
            <a:chOff x="6281738" y="1990725"/>
            <a:chExt cx="1914525" cy="1019175"/>
          </a:xfrm>
        </p:grpSpPr>
        <p:sp>
          <p:nvSpPr>
            <p:cNvPr id="104" name="צורה חופשית 103"/>
            <p:cNvSpPr/>
            <p:nvPr/>
          </p:nvSpPr>
          <p:spPr>
            <a:xfrm>
              <a:off x="6281738" y="1990725"/>
              <a:ext cx="1262062" cy="595313"/>
            </a:xfrm>
            <a:custGeom>
              <a:avLst/>
              <a:gdLst>
                <a:gd name="connsiteX0" fmla="*/ 419100 w 1262062"/>
                <a:gd name="connsiteY0" fmla="*/ 38100 h 595313"/>
                <a:gd name="connsiteX1" fmla="*/ 376237 w 1262062"/>
                <a:gd name="connsiteY1" fmla="*/ 80963 h 595313"/>
                <a:gd name="connsiteX2" fmla="*/ 66675 w 1262062"/>
                <a:gd name="connsiteY2" fmla="*/ 0 h 595313"/>
                <a:gd name="connsiteX3" fmla="*/ 42862 w 1262062"/>
                <a:gd name="connsiteY3" fmla="*/ 80963 h 595313"/>
                <a:gd name="connsiteX4" fmla="*/ 0 w 1262062"/>
                <a:gd name="connsiteY4" fmla="*/ 166688 h 595313"/>
                <a:gd name="connsiteX5" fmla="*/ 4762 w 1262062"/>
                <a:gd name="connsiteY5" fmla="*/ 219075 h 595313"/>
                <a:gd name="connsiteX6" fmla="*/ 9525 w 1262062"/>
                <a:gd name="connsiteY6" fmla="*/ 252413 h 595313"/>
                <a:gd name="connsiteX7" fmla="*/ 23812 w 1262062"/>
                <a:gd name="connsiteY7" fmla="*/ 271463 h 595313"/>
                <a:gd name="connsiteX8" fmla="*/ 66675 w 1262062"/>
                <a:gd name="connsiteY8" fmla="*/ 423863 h 595313"/>
                <a:gd name="connsiteX9" fmla="*/ 71437 w 1262062"/>
                <a:gd name="connsiteY9" fmla="*/ 438150 h 595313"/>
                <a:gd name="connsiteX10" fmla="*/ 71437 w 1262062"/>
                <a:gd name="connsiteY10" fmla="*/ 452438 h 595313"/>
                <a:gd name="connsiteX11" fmla="*/ 223837 w 1262062"/>
                <a:gd name="connsiteY11" fmla="*/ 528638 h 595313"/>
                <a:gd name="connsiteX12" fmla="*/ 238125 w 1262062"/>
                <a:gd name="connsiteY12" fmla="*/ 533400 h 595313"/>
                <a:gd name="connsiteX13" fmla="*/ 457200 w 1262062"/>
                <a:gd name="connsiteY13" fmla="*/ 552450 h 595313"/>
                <a:gd name="connsiteX14" fmla="*/ 485775 w 1262062"/>
                <a:gd name="connsiteY14" fmla="*/ 538163 h 595313"/>
                <a:gd name="connsiteX15" fmla="*/ 523875 w 1262062"/>
                <a:gd name="connsiteY15" fmla="*/ 504825 h 595313"/>
                <a:gd name="connsiteX16" fmla="*/ 538162 w 1262062"/>
                <a:gd name="connsiteY16" fmla="*/ 461963 h 595313"/>
                <a:gd name="connsiteX17" fmla="*/ 647700 w 1262062"/>
                <a:gd name="connsiteY17" fmla="*/ 471488 h 595313"/>
                <a:gd name="connsiteX18" fmla="*/ 723900 w 1262062"/>
                <a:gd name="connsiteY18" fmla="*/ 442913 h 595313"/>
                <a:gd name="connsiteX19" fmla="*/ 809625 w 1262062"/>
                <a:gd name="connsiteY19" fmla="*/ 471488 h 595313"/>
                <a:gd name="connsiteX20" fmla="*/ 881062 w 1262062"/>
                <a:gd name="connsiteY20" fmla="*/ 476250 h 595313"/>
                <a:gd name="connsiteX21" fmla="*/ 962025 w 1262062"/>
                <a:gd name="connsiteY21" fmla="*/ 571500 h 595313"/>
                <a:gd name="connsiteX22" fmla="*/ 1000125 w 1262062"/>
                <a:gd name="connsiteY22" fmla="*/ 595313 h 595313"/>
                <a:gd name="connsiteX23" fmla="*/ 1052512 w 1262062"/>
                <a:gd name="connsiteY23" fmla="*/ 514350 h 595313"/>
                <a:gd name="connsiteX24" fmla="*/ 1066800 w 1262062"/>
                <a:gd name="connsiteY24" fmla="*/ 419100 h 595313"/>
                <a:gd name="connsiteX25" fmla="*/ 1057275 w 1262062"/>
                <a:gd name="connsiteY25" fmla="*/ 333375 h 595313"/>
                <a:gd name="connsiteX26" fmla="*/ 1057275 w 1262062"/>
                <a:gd name="connsiteY26" fmla="*/ 271463 h 595313"/>
                <a:gd name="connsiteX27" fmla="*/ 1076325 w 1262062"/>
                <a:gd name="connsiteY27" fmla="*/ 252413 h 595313"/>
                <a:gd name="connsiteX28" fmla="*/ 1133475 w 1262062"/>
                <a:gd name="connsiteY28" fmla="*/ 295275 h 595313"/>
                <a:gd name="connsiteX29" fmla="*/ 1147762 w 1262062"/>
                <a:gd name="connsiteY29" fmla="*/ 233363 h 595313"/>
                <a:gd name="connsiteX30" fmla="*/ 1262062 w 1262062"/>
                <a:gd name="connsiteY30" fmla="*/ 238125 h 595313"/>
                <a:gd name="connsiteX31" fmla="*/ 1262062 w 1262062"/>
                <a:gd name="connsiteY31" fmla="*/ 214313 h 59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62062" h="595313">
                  <a:moveTo>
                    <a:pt x="419100" y="38100"/>
                  </a:moveTo>
                  <a:lnTo>
                    <a:pt x="376237" y="80963"/>
                  </a:lnTo>
                  <a:lnTo>
                    <a:pt x="66675" y="0"/>
                  </a:lnTo>
                  <a:lnTo>
                    <a:pt x="42862" y="80963"/>
                  </a:lnTo>
                  <a:lnTo>
                    <a:pt x="0" y="166688"/>
                  </a:lnTo>
                  <a:lnTo>
                    <a:pt x="4762" y="219075"/>
                  </a:lnTo>
                  <a:lnTo>
                    <a:pt x="9525" y="252413"/>
                  </a:lnTo>
                  <a:lnTo>
                    <a:pt x="23812" y="271463"/>
                  </a:lnTo>
                  <a:lnTo>
                    <a:pt x="66675" y="423863"/>
                  </a:lnTo>
                  <a:lnTo>
                    <a:pt x="71437" y="438150"/>
                  </a:lnTo>
                  <a:lnTo>
                    <a:pt x="71437" y="452438"/>
                  </a:lnTo>
                  <a:lnTo>
                    <a:pt x="223837" y="528638"/>
                  </a:lnTo>
                  <a:lnTo>
                    <a:pt x="238125" y="533400"/>
                  </a:lnTo>
                  <a:lnTo>
                    <a:pt x="457200" y="552450"/>
                  </a:lnTo>
                  <a:lnTo>
                    <a:pt x="485775" y="538163"/>
                  </a:lnTo>
                  <a:lnTo>
                    <a:pt x="523875" y="504825"/>
                  </a:lnTo>
                  <a:lnTo>
                    <a:pt x="538162" y="461963"/>
                  </a:lnTo>
                  <a:lnTo>
                    <a:pt x="647700" y="471488"/>
                  </a:lnTo>
                  <a:lnTo>
                    <a:pt x="723900" y="442913"/>
                  </a:lnTo>
                  <a:lnTo>
                    <a:pt x="809625" y="471488"/>
                  </a:lnTo>
                  <a:lnTo>
                    <a:pt x="881062" y="476250"/>
                  </a:lnTo>
                  <a:lnTo>
                    <a:pt x="962025" y="571500"/>
                  </a:lnTo>
                  <a:lnTo>
                    <a:pt x="1000125" y="595313"/>
                  </a:lnTo>
                  <a:lnTo>
                    <a:pt x="1052512" y="514350"/>
                  </a:lnTo>
                  <a:lnTo>
                    <a:pt x="1066800" y="419100"/>
                  </a:lnTo>
                  <a:lnTo>
                    <a:pt x="1057275" y="333375"/>
                  </a:lnTo>
                  <a:lnTo>
                    <a:pt x="1057275" y="271463"/>
                  </a:lnTo>
                  <a:lnTo>
                    <a:pt x="1076325" y="252413"/>
                  </a:lnTo>
                  <a:lnTo>
                    <a:pt x="1133475" y="295275"/>
                  </a:lnTo>
                  <a:lnTo>
                    <a:pt x="1147762" y="233363"/>
                  </a:lnTo>
                  <a:lnTo>
                    <a:pt x="1262062" y="238125"/>
                  </a:lnTo>
                  <a:lnTo>
                    <a:pt x="1262062" y="214313"/>
                  </a:lnTo>
                </a:path>
              </a:pathLst>
            </a:custGeom>
            <a:noFill/>
            <a:ln w="158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5" name="צורה חופשית 104"/>
            <p:cNvSpPr/>
            <p:nvPr/>
          </p:nvSpPr>
          <p:spPr>
            <a:xfrm>
              <a:off x="7210425" y="2581275"/>
              <a:ext cx="985838" cy="428625"/>
            </a:xfrm>
            <a:custGeom>
              <a:avLst/>
              <a:gdLst>
                <a:gd name="connsiteX0" fmla="*/ 76200 w 985838"/>
                <a:gd name="connsiteY0" fmla="*/ 0 h 428625"/>
                <a:gd name="connsiteX1" fmla="*/ 52388 w 985838"/>
                <a:gd name="connsiteY1" fmla="*/ 47625 h 428625"/>
                <a:gd name="connsiteX2" fmla="*/ 52388 w 985838"/>
                <a:gd name="connsiteY2" fmla="*/ 119063 h 428625"/>
                <a:gd name="connsiteX3" fmla="*/ 0 w 985838"/>
                <a:gd name="connsiteY3" fmla="*/ 233363 h 428625"/>
                <a:gd name="connsiteX4" fmla="*/ 114300 w 985838"/>
                <a:gd name="connsiteY4" fmla="*/ 238125 h 428625"/>
                <a:gd name="connsiteX5" fmla="*/ 300038 w 985838"/>
                <a:gd name="connsiteY5" fmla="*/ 266700 h 428625"/>
                <a:gd name="connsiteX6" fmla="*/ 381000 w 985838"/>
                <a:gd name="connsiteY6" fmla="*/ 290513 h 428625"/>
                <a:gd name="connsiteX7" fmla="*/ 419100 w 985838"/>
                <a:gd name="connsiteY7" fmla="*/ 295275 h 428625"/>
                <a:gd name="connsiteX8" fmla="*/ 452438 w 985838"/>
                <a:gd name="connsiteY8" fmla="*/ 295275 h 428625"/>
                <a:gd name="connsiteX9" fmla="*/ 485775 w 985838"/>
                <a:gd name="connsiteY9" fmla="*/ 285750 h 428625"/>
                <a:gd name="connsiteX10" fmla="*/ 514350 w 985838"/>
                <a:gd name="connsiteY10" fmla="*/ 290513 h 428625"/>
                <a:gd name="connsiteX11" fmla="*/ 614363 w 985838"/>
                <a:gd name="connsiteY11" fmla="*/ 390525 h 428625"/>
                <a:gd name="connsiteX12" fmla="*/ 619125 w 985838"/>
                <a:gd name="connsiteY12" fmla="*/ 404813 h 428625"/>
                <a:gd name="connsiteX13" fmla="*/ 695325 w 985838"/>
                <a:gd name="connsiteY13" fmla="*/ 395288 h 428625"/>
                <a:gd name="connsiteX14" fmla="*/ 776288 w 985838"/>
                <a:gd name="connsiteY14" fmla="*/ 400050 h 428625"/>
                <a:gd name="connsiteX15" fmla="*/ 881063 w 985838"/>
                <a:gd name="connsiteY15" fmla="*/ 419100 h 428625"/>
                <a:gd name="connsiteX16" fmla="*/ 933450 w 985838"/>
                <a:gd name="connsiteY16" fmla="*/ 428625 h 428625"/>
                <a:gd name="connsiteX17" fmla="*/ 966788 w 985838"/>
                <a:gd name="connsiteY17" fmla="*/ 419100 h 428625"/>
                <a:gd name="connsiteX18" fmla="*/ 985838 w 985838"/>
                <a:gd name="connsiteY18" fmla="*/ 366713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85838" h="428625">
                  <a:moveTo>
                    <a:pt x="76200" y="0"/>
                  </a:moveTo>
                  <a:lnTo>
                    <a:pt x="52388" y="47625"/>
                  </a:lnTo>
                  <a:lnTo>
                    <a:pt x="52388" y="119063"/>
                  </a:lnTo>
                  <a:lnTo>
                    <a:pt x="0" y="233363"/>
                  </a:lnTo>
                  <a:lnTo>
                    <a:pt x="114300" y="238125"/>
                  </a:lnTo>
                  <a:lnTo>
                    <a:pt x="300038" y="266700"/>
                  </a:lnTo>
                  <a:lnTo>
                    <a:pt x="381000" y="290513"/>
                  </a:lnTo>
                  <a:lnTo>
                    <a:pt x="419100" y="295275"/>
                  </a:lnTo>
                  <a:lnTo>
                    <a:pt x="452438" y="295275"/>
                  </a:lnTo>
                  <a:lnTo>
                    <a:pt x="485775" y="285750"/>
                  </a:lnTo>
                  <a:lnTo>
                    <a:pt x="514350" y="290513"/>
                  </a:lnTo>
                  <a:lnTo>
                    <a:pt x="614363" y="390525"/>
                  </a:lnTo>
                  <a:lnTo>
                    <a:pt x="619125" y="404813"/>
                  </a:lnTo>
                  <a:lnTo>
                    <a:pt x="695325" y="395288"/>
                  </a:lnTo>
                  <a:lnTo>
                    <a:pt x="776288" y="400050"/>
                  </a:lnTo>
                  <a:lnTo>
                    <a:pt x="881063" y="419100"/>
                  </a:lnTo>
                  <a:lnTo>
                    <a:pt x="933450" y="428625"/>
                  </a:lnTo>
                  <a:lnTo>
                    <a:pt x="966788" y="419100"/>
                  </a:lnTo>
                  <a:lnTo>
                    <a:pt x="985838" y="366713"/>
                  </a:lnTo>
                </a:path>
              </a:pathLst>
            </a:custGeom>
            <a:noFill/>
            <a:ln w="158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sp>
        <p:nvSpPr>
          <p:cNvPr id="12" name="TextBox 4">
            <a:extLst>
              <a:ext uri="{FF2B5EF4-FFF2-40B4-BE49-F238E27FC236}">
                <a16:creationId xmlns="" xmlns:a16="http://schemas.microsoft.com/office/drawing/2014/main" id="{3531B1C2-3390-41F8-9861-BB5DE0E85A13}"/>
              </a:ext>
            </a:extLst>
          </p:cNvPr>
          <p:cNvSpPr txBox="1"/>
          <p:nvPr/>
        </p:nvSpPr>
        <p:spPr>
          <a:xfrm>
            <a:off x="1892401" y="193344"/>
            <a:ext cx="5383429" cy="572464"/>
          </a:xfrm>
          <a:prstGeom prst="rect">
            <a:avLst/>
          </a:prstGeom>
          <a:noFill/>
        </p:spPr>
        <p:txBody>
          <a:bodyPr wrap="square" rtlCol="1">
            <a:spAutoFit/>
          </a:bodyPr>
          <a:lstStyle/>
          <a:p>
            <a:pPr>
              <a:defRPr/>
            </a:pPr>
            <a:r>
              <a:rPr lang="en-US" sz="3120" b="1" dirty="0">
                <a:solidFill>
                  <a:prstClr val="white"/>
                </a:solidFill>
                <a:latin typeface="Arial" panose="020B0604020202020204" pitchFamily="34" charset="0"/>
                <a:cs typeface="Arial" panose="020B0604020202020204" pitchFamily="34" charset="0"/>
              </a:rPr>
              <a:t>M3</a:t>
            </a:r>
            <a:r>
              <a:rPr lang="he-IL" sz="3120" b="1" dirty="0">
                <a:solidFill>
                  <a:prstClr val="white"/>
                </a:solidFill>
                <a:latin typeface="Arial" panose="020B0604020202020204" pitchFamily="34" charset="0"/>
                <a:cs typeface="Arial" panose="020B0604020202020204" pitchFamily="34" charset="0"/>
              </a:rPr>
              <a:t> – תוואי נבחר</a:t>
            </a:r>
            <a:endParaRPr lang="en-US" sz="3120" b="1" dirty="0">
              <a:solidFill>
                <a:prstClr val="white"/>
              </a:solidFill>
              <a:latin typeface="Arial" panose="020B0604020202020204" pitchFamily="34" charset="0"/>
              <a:cs typeface="Arial" panose="020B0604020202020204" pitchFamily="34" charset="0"/>
            </a:endParaRPr>
          </a:p>
        </p:txBody>
      </p:sp>
      <p:graphicFrame>
        <p:nvGraphicFramePr>
          <p:cNvPr id="48" name="טבלה 47"/>
          <p:cNvGraphicFramePr>
            <a:graphicFrameLocks noGrp="1"/>
          </p:cNvGraphicFramePr>
          <p:nvPr>
            <p:extLst/>
          </p:nvPr>
        </p:nvGraphicFramePr>
        <p:xfrm>
          <a:off x="1165200" y="1046447"/>
          <a:ext cx="3208522" cy="3819774"/>
        </p:xfrm>
        <a:graphic>
          <a:graphicData uri="http://schemas.openxmlformats.org/drawingml/2006/table">
            <a:tbl>
              <a:tblPr rtl="1" firstRow="1" bandRow="1">
                <a:tableStyleId>{5C22544A-7EE6-4342-B048-85BDC9FD1C3A}</a:tableStyleId>
              </a:tblPr>
              <a:tblGrid>
                <a:gridCol w="3208522">
                  <a:extLst>
                    <a:ext uri="{9D8B030D-6E8A-4147-A177-3AD203B41FA5}">
                      <a16:colId xmlns="" xmlns:a16="http://schemas.microsoft.com/office/drawing/2014/main" val="3070438898"/>
                    </a:ext>
                  </a:extLst>
                </a:gridCol>
              </a:tblGrid>
              <a:tr h="545682">
                <a:tc>
                  <a:txBody>
                    <a:bodyPr/>
                    <a:lstStyle/>
                    <a:p>
                      <a:pPr algn="r" rtl="1"/>
                      <a:r>
                        <a:rPr lang="he-IL" sz="2400" dirty="0" smtClean="0">
                          <a:latin typeface="Calibri" panose="020F0502020204030204" pitchFamily="34" charset="0"/>
                          <a:cs typeface="Calibri" panose="020F0502020204030204" pitchFamily="34" charset="0"/>
                        </a:rPr>
                        <a:t>אזורי תעסוקה מרכזיים</a:t>
                      </a:r>
                      <a:endParaRPr lang="he-IL" sz="2400" dirty="0">
                        <a:latin typeface="Calibri" panose="020F0502020204030204" pitchFamily="34" charset="0"/>
                        <a:cs typeface="Calibri" panose="020F0502020204030204" pitchFamily="34" charset="0"/>
                      </a:endParaRPr>
                    </a:p>
                  </a:txBody>
                  <a:tcPr marL="109728" marR="109728" marT="54864" marB="54864"/>
                </a:tc>
                <a:extLst>
                  <a:ext uri="{0D108BD9-81ED-4DB2-BD59-A6C34878D82A}">
                    <a16:rowId xmlns="" xmlns:a16="http://schemas.microsoft.com/office/drawing/2014/main" val="2813983690"/>
                  </a:ext>
                </a:extLst>
              </a:tr>
              <a:tr h="545682">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smtClean="0">
                          <a:solidFill>
                            <a:prstClr val="black"/>
                          </a:solidFill>
                          <a:latin typeface="Calibri" panose="020F0502020204030204" pitchFamily="34" charset="0"/>
                          <a:cs typeface="Calibri" panose="020F0502020204030204" pitchFamily="34" charset="0"/>
                        </a:rPr>
                        <a:t>הרצליה פיתוח</a:t>
                      </a:r>
                    </a:p>
                  </a:txBody>
                  <a:tcPr marL="109728" marR="109728" marT="54864" marB="54864"/>
                </a:tc>
                <a:extLst>
                  <a:ext uri="{0D108BD9-81ED-4DB2-BD59-A6C34878D82A}">
                    <a16:rowId xmlns="" xmlns:a16="http://schemas.microsoft.com/office/drawing/2014/main" val="938679353"/>
                  </a:ext>
                </a:extLst>
              </a:tr>
              <a:tr h="545682">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smtClean="0">
                          <a:solidFill>
                            <a:prstClr val="black"/>
                          </a:solidFill>
                          <a:latin typeface="Calibri" panose="020F0502020204030204" pitchFamily="34" charset="0"/>
                          <a:cs typeface="Calibri" panose="020F0502020204030204" pitchFamily="34" charset="0"/>
                        </a:rPr>
                        <a:t>מערב רמת השרון (איילון)</a:t>
                      </a:r>
                    </a:p>
                  </a:txBody>
                  <a:tcPr marL="109728" marR="109728" marT="54864" marB="54864"/>
                </a:tc>
                <a:extLst>
                  <a:ext uri="{0D108BD9-81ED-4DB2-BD59-A6C34878D82A}">
                    <a16:rowId xmlns="" xmlns:a16="http://schemas.microsoft.com/office/drawing/2014/main" val="3013340171"/>
                  </a:ext>
                </a:extLst>
              </a:tr>
              <a:tr h="545682">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smtClean="0">
                          <a:solidFill>
                            <a:prstClr val="black"/>
                          </a:solidFill>
                          <a:latin typeface="Calibri" panose="020F0502020204030204" pitchFamily="34" charset="0"/>
                          <a:cs typeface="Calibri" panose="020F0502020204030204" pitchFamily="34" charset="0"/>
                        </a:rPr>
                        <a:t>רמת החיל,</a:t>
                      </a:r>
                      <a:r>
                        <a:rPr lang="he-IL" sz="2400" baseline="0" dirty="0" smtClean="0">
                          <a:solidFill>
                            <a:prstClr val="black"/>
                          </a:solidFill>
                          <a:latin typeface="Calibri" panose="020F0502020204030204" pitchFamily="34" charset="0"/>
                          <a:cs typeface="Calibri" panose="020F0502020204030204" pitchFamily="34" charset="0"/>
                        </a:rPr>
                        <a:t> עתידים</a:t>
                      </a:r>
                      <a:r>
                        <a:rPr lang="he-IL" sz="2400" dirty="0" smtClean="0">
                          <a:solidFill>
                            <a:prstClr val="black"/>
                          </a:solidFill>
                          <a:latin typeface="Calibri" panose="020F0502020204030204" pitchFamily="34" charset="0"/>
                          <a:cs typeface="Calibri" panose="020F0502020204030204" pitchFamily="34" charset="0"/>
                        </a:rPr>
                        <a:t>, ת"א</a:t>
                      </a:r>
                    </a:p>
                  </a:txBody>
                  <a:tcPr marL="109728" marR="109728" marT="54864" marB="54864"/>
                </a:tc>
                <a:extLst>
                  <a:ext uri="{0D108BD9-81ED-4DB2-BD59-A6C34878D82A}">
                    <a16:rowId xmlns="" xmlns:a16="http://schemas.microsoft.com/office/drawing/2014/main" val="2280253948"/>
                  </a:ext>
                </a:extLst>
              </a:tr>
              <a:tr h="545682">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smtClean="0">
                          <a:solidFill>
                            <a:prstClr val="black"/>
                          </a:solidFill>
                          <a:latin typeface="Calibri" panose="020F0502020204030204" pitchFamily="34" charset="0"/>
                          <a:cs typeface="Calibri" panose="020F0502020204030204" pitchFamily="34" charset="0"/>
                        </a:rPr>
                        <a:t>קריית אריה, פ"ת</a:t>
                      </a:r>
                    </a:p>
                  </a:txBody>
                  <a:tcPr marL="109728" marR="109728" marT="54864" marB="54864"/>
                </a:tc>
                <a:extLst>
                  <a:ext uri="{0D108BD9-81ED-4DB2-BD59-A6C34878D82A}">
                    <a16:rowId xmlns="" xmlns:a16="http://schemas.microsoft.com/office/drawing/2014/main" val="1116867818"/>
                  </a:ext>
                </a:extLst>
              </a:tr>
              <a:tr h="545682">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smtClean="0">
                          <a:solidFill>
                            <a:prstClr val="black"/>
                          </a:solidFill>
                          <a:latin typeface="Calibri" panose="020F0502020204030204" pitchFamily="34" charset="0"/>
                          <a:cs typeface="Calibri" panose="020F0502020204030204" pitchFamily="34" charset="0"/>
                        </a:rPr>
                        <a:t>חולון</a:t>
                      </a:r>
                      <a:r>
                        <a:rPr lang="he-IL" sz="2400" baseline="0" dirty="0" smtClean="0">
                          <a:solidFill>
                            <a:prstClr val="black"/>
                          </a:solidFill>
                          <a:latin typeface="Calibri" panose="020F0502020204030204" pitchFamily="34" charset="0"/>
                          <a:cs typeface="Calibri" panose="020F0502020204030204" pitchFamily="34" charset="0"/>
                        </a:rPr>
                        <a:t> מזרח</a:t>
                      </a:r>
                      <a:endParaRPr lang="he-IL" sz="2400" dirty="0" smtClean="0">
                        <a:solidFill>
                          <a:prstClr val="black"/>
                        </a:solidFill>
                        <a:latin typeface="Calibri" panose="020F0502020204030204" pitchFamily="34" charset="0"/>
                        <a:cs typeface="Calibri" panose="020F0502020204030204" pitchFamily="34" charset="0"/>
                      </a:endParaRPr>
                    </a:p>
                  </a:txBody>
                  <a:tcPr marL="109728" marR="109728" marT="54864" marB="54864"/>
                </a:tc>
                <a:extLst>
                  <a:ext uri="{0D108BD9-81ED-4DB2-BD59-A6C34878D82A}">
                    <a16:rowId xmlns="" xmlns:a16="http://schemas.microsoft.com/office/drawing/2014/main" val="1062070930"/>
                  </a:ext>
                </a:extLst>
              </a:tr>
              <a:tr h="545682">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err="1" smtClean="0">
                          <a:solidFill>
                            <a:prstClr val="black"/>
                          </a:solidFill>
                          <a:latin typeface="Calibri" panose="020F0502020204030204" pitchFamily="34" charset="0"/>
                          <a:cs typeface="Calibri" panose="020F0502020204030204" pitchFamily="34" charset="0"/>
                        </a:rPr>
                        <a:t>ניסנבוים</a:t>
                      </a:r>
                      <a:r>
                        <a:rPr lang="he-IL" sz="2400" dirty="0" smtClean="0">
                          <a:solidFill>
                            <a:prstClr val="black"/>
                          </a:solidFill>
                          <a:latin typeface="Calibri" panose="020F0502020204030204" pitchFamily="34" charset="0"/>
                          <a:cs typeface="Calibri" panose="020F0502020204030204" pitchFamily="34" charset="0"/>
                        </a:rPr>
                        <a:t>, בת ים</a:t>
                      </a:r>
                    </a:p>
                  </a:txBody>
                  <a:tcPr marL="109728" marR="109728" marT="54864" marB="54864"/>
                </a:tc>
                <a:extLst>
                  <a:ext uri="{0D108BD9-81ED-4DB2-BD59-A6C34878D82A}">
                    <a16:rowId xmlns="" xmlns:a16="http://schemas.microsoft.com/office/drawing/2014/main" val="2453872189"/>
                  </a:ext>
                </a:extLst>
              </a:tr>
            </a:tbl>
          </a:graphicData>
        </a:graphic>
      </p:graphicFrame>
      <p:grpSp>
        <p:nvGrpSpPr>
          <p:cNvPr id="49" name="קבוצה 48"/>
          <p:cNvGrpSpPr/>
          <p:nvPr/>
        </p:nvGrpSpPr>
        <p:grpSpPr>
          <a:xfrm>
            <a:off x="7909070" y="325450"/>
            <a:ext cx="3813509" cy="6348024"/>
            <a:chOff x="7349790" y="325450"/>
            <a:chExt cx="3813509" cy="6348024"/>
          </a:xfrm>
        </p:grpSpPr>
        <p:grpSp>
          <p:nvGrpSpPr>
            <p:cNvPr id="50" name="קבוצה 49"/>
            <p:cNvGrpSpPr/>
            <p:nvPr/>
          </p:nvGrpSpPr>
          <p:grpSpPr>
            <a:xfrm>
              <a:off x="7752684" y="325450"/>
              <a:ext cx="2720358" cy="6348024"/>
              <a:chOff x="6345374" y="176214"/>
              <a:chExt cx="2265457" cy="5373428"/>
            </a:xfrm>
            <a:effectLst>
              <a:glow rad="25400">
                <a:schemeClr val="bg1">
                  <a:alpha val="99000"/>
                </a:schemeClr>
              </a:glow>
              <a:outerShdw blurRad="50800" dist="38100" dir="2700000" algn="tl" rotWithShape="0">
                <a:prstClr val="black">
                  <a:alpha val="40000"/>
                </a:prstClr>
              </a:outerShdw>
            </a:effectLst>
          </p:grpSpPr>
          <p:sp>
            <p:nvSpPr>
              <p:cNvPr id="53" name="צורה חופשית 52"/>
              <p:cNvSpPr/>
              <p:nvPr/>
            </p:nvSpPr>
            <p:spPr>
              <a:xfrm>
                <a:off x="6345374" y="176214"/>
                <a:ext cx="1663280" cy="4436268"/>
              </a:xfrm>
              <a:custGeom>
                <a:avLst/>
                <a:gdLst>
                  <a:gd name="connsiteX0" fmla="*/ 1476375 w 1476375"/>
                  <a:gd name="connsiteY0" fmla="*/ 0 h 3833812"/>
                  <a:gd name="connsiteX1" fmla="*/ 1390650 w 1476375"/>
                  <a:gd name="connsiteY1" fmla="*/ 14287 h 3833812"/>
                  <a:gd name="connsiteX2" fmla="*/ 1309688 w 1476375"/>
                  <a:gd name="connsiteY2" fmla="*/ 233362 h 3833812"/>
                  <a:gd name="connsiteX3" fmla="*/ 1166813 w 1476375"/>
                  <a:gd name="connsiteY3" fmla="*/ 266700 h 3833812"/>
                  <a:gd name="connsiteX4" fmla="*/ 1042988 w 1476375"/>
                  <a:gd name="connsiteY4" fmla="*/ 328612 h 3833812"/>
                  <a:gd name="connsiteX5" fmla="*/ 985838 w 1476375"/>
                  <a:gd name="connsiteY5" fmla="*/ 533400 h 3833812"/>
                  <a:gd name="connsiteX6" fmla="*/ 914400 w 1476375"/>
                  <a:gd name="connsiteY6" fmla="*/ 657225 h 3833812"/>
                  <a:gd name="connsiteX7" fmla="*/ 857250 w 1476375"/>
                  <a:gd name="connsiteY7" fmla="*/ 828675 h 3833812"/>
                  <a:gd name="connsiteX8" fmla="*/ 823913 w 1476375"/>
                  <a:gd name="connsiteY8" fmla="*/ 990600 h 3833812"/>
                  <a:gd name="connsiteX9" fmla="*/ 719138 w 1476375"/>
                  <a:gd name="connsiteY9" fmla="*/ 976312 h 3833812"/>
                  <a:gd name="connsiteX10" fmla="*/ 600075 w 1476375"/>
                  <a:gd name="connsiteY10" fmla="*/ 1042987 h 3833812"/>
                  <a:gd name="connsiteX11" fmla="*/ 590550 w 1476375"/>
                  <a:gd name="connsiteY11" fmla="*/ 1109662 h 3833812"/>
                  <a:gd name="connsiteX12" fmla="*/ 566738 w 1476375"/>
                  <a:gd name="connsiteY12" fmla="*/ 1143000 h 3833812"/>
                  <a:gd name="connsiteX13" fmla="*/ 566738 w 1476375"/>
                  <a:gd name="connsiteY13" fmla="*/ 1252537 h 3833812"/>
                  <a:gd name="connsiteX14" fmla="*/ 514350 w 1476375"/>
                  <a:gd name="connsiteY14" fmla="*/ 1300162 h 3833812"/>
                  <a:gd name="connsiteX15" fmla="*/ 376238 w 1476375"/>
                  <a:gd name="connsiteY15" fmla="*/ 1314450 h 3833812"/>
                  <a:gd name="connsiteX16" fmla="*/ 361950 w 1476375"/>
                  <a:gd name="connsiteY16" fmla="*/ 1433512 h 3833812"/>
                  <a:gd name="connsiteX17" fmla="*/ 261938 w 1476375"/>
                  <a:gd name="connsiteY17" fmla="*/ 1557337 h 3833812"/>
                  <a:gd name="connsiteX18" fmla="*/ 242888 w 1476375"/>
                  <a:gd name="connsiteY18" fmla="*/ 1804987 h 3833812"/>
                  <a:gd name="connsiteX19" fmla="*/ 142875 w 1476375"/>
                  <a:gd name="connsiteY19" fmla="*/ 2171700 h 3833812"/>
                  <a:gd name="connsiteX20" fmla="*/ 95250 w 1476375"/>
                  <a:gd name="connsiteY20" fmla="*/ 2386012 h 3833812"/>
                  <a:gd name="connsiteX21" fmla="*/ 90488 w 1476375"/>
                  <a:gd name="connsiteY21" fmla="*/ 2538412 h 3833812"/>
                  <a:gd name="connsiteX22" fmla="*/ 0 w 1476375"/>
                  <a:gd name="connsiteY22" fmla="*/ 2657475 h 3833812"/>
                  <a:gd name="connsiteX23" fmla="*/ 28575 w 1476375"/>
                  <a:gd name="connsiteY23" fmla="*/ 2876550 h 3833812"/>
                  <a:gd name="connsiteX24" fmla="*/ 123825 w 1476375"/>
                  <a:gd name="connsiteY24" fmla="*/ 3090862 h 3833812"/>
                  <a:gd name="connsiteX25" fmla="*/ 200025 w 1476375"/>
                  <a:gd name="connsiteY25" fmla="*/ 3286125 h 3833812"/>
                  <a:gd name="connsiteX26" fmla="*/ 233363 w 1476375"/>
                  <a:gd name="connsiteY26" fmla="*/ 3514725 h 3833812"/>
                  <a:gd name="connsiteX27" fmla="*/ 476250 w 1476375"/>
                  <a:gd name="connsiteY27" fmla="*/ 3614737 h 3833812"/>
                  <a:gd name="connsiteX28" fmla="*/ 671513 w 1476375"/>
                  <a:gd name="connsiteY28" fmla="*/ 3714750 h 3833812"/>
                  <a:gd name="connsiteX29" fmla="*/ 795338 w 1476375"/>
                  <a:gd name="connsiteY29" fmla="*/ 3762375 h 3833812"/>
                  <a:gd name="connsiteX30" fmla="*/ 919163 w 1476375"/>
                  <a:gd name="connsiteY30" fmla="*/ 3833812 h 3833812"/>
                  <a:gd name="connsiteX0" fmla="*/ 1483519 w 1483519"/>
                  <a:gd name="connsiteY0" fmla="*/ 0 h 3833812"/>
                  <a:gd name="connsiteX1" fmla="*/ 1390650 w 1483519"/>
                  <a:gd name="connsiteY1" fmla="*/ 14287 h 3833812"/>
                  <a:gd name="connsiteX2" fmla="*/ 1309688 w 1483519"/>
                  <a:gd name="connsiteY2" fmla="*/ 233362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38226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38226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09638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2931 w 1483519"/>
                  <a:gd name="connsiteY10" fmla="*/ 1047749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2456 w 1483519"/>
                  <a:gd name="connsiteY10" fmla="*/ 1040605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54794 w 1483519"/>
                  <a:gd name="connsiteY19" fmla="*/ 1935957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07157 w 1483519"/>
                  <a:gd name="connsiteY20" fmla="*/ 22717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3832 w 1483519"/>
                  <a:gd name="connsiteY20" fmla="*/ 2107406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3832 w 1483519"/>
                  <a:gd name="connsiteY20" fmla="*/ 2107406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147638 w 1483519"/>
                  <a:gd name="connsiteY21" fmla="*/ 2181225 h 3833812"/>
                  <a:gd name="connsiteX22" fmla="*/ 90488 w 1483519"/>
                  <a:gd name="connsiteY22" fmla="*/ 2538412 h 3833812"/>
                  <a:gd name="connsiteX23" fmla="*/ 0 w 1483519"/>
                  <a:gd name="connsiteY23" fmla="*/ 2657475 h 3833812"/>
                  <a:gd name="connsiteX24" fmla="*/ 28575 w 1483519"/>
                  <a:gd name="connsiteY24" fmla="*/ 2876550 h 3833812"/>
                  <a:gd name="connsiteX25" fmla="*/ 123825 w 1483519"/>
                  <a:gd name="connsiteY25" fmla="*/ 3090862 h 3833812"/>
                  <a:gd name="connsiteX26" fmla="*/ 200025 w 1483519"/>
                  <a:gd name="connsiteY26" fmla="*/ 3286125 h 3833812"/>
                  <a:gd name="connsiteX27" fmla="*/ 233363 w 1483519"/>
                  <a:gd name="connsiteY27" fmla="*/ 3514725 h 3833812"/>
                  <a:gd name="connsiteX28" fmla="*/ 476250 w 1483519"/>
                  <a:gd name="connsiteY28" fmla="*/ 3614737 h 3833812"/>
                  <a:gd name="connsiteX29" fmla="*/ 671513 w 1483519"/>
                  <a:gd name="connsiteY29" fmla="*/ 3714750 h 3833812"/>
                  <a:gd name="connsiteX30" fmla="*/ 795338 w 1483519"/>
                  <a:gd name="connsiteY30" fmla="*/ 3762375 h 3833812"/>
                  <a:gd name="connsiteX31" fmla="*/ 919163 w 1483519"/>
                  <a:gd name="connsiteY31"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61926 w 1483519"/>
                  <a:gd name="connsiteY20" fmla="*/ 2140743 h 3833812"/>
                  <a:gd name="connsiteX21" fmla="*/ 147638 w 1483519"/>
                  <a:gd name="connsiteY21" fmla="*/ 2181225 h 3833812"/>
                  <a:gd name="connsiteX22" fmla="*/ 90488 w 1483519"/>
                  <a:gd name="connsiteY22" fmla="*/ 2538412 h 3833812"/>
                  <a:gd name="connsiteX23" fmla="*/ 0 w 1483519"/>
                  <a:gd name="connsiteY23" fmla="*/ 2657475 h 3833812"/>
                  <a:gd name="connsiteX24" fmla="*/ 28575 w 1483519"/>
                  <a:gd name="connsiteY24" fmla="*/ 2876550 h 3833812"/>
                  <a:gd name="connsiteX25" fmla="*/ 123825 w 1483519"/>
                  <a:gd name="connsiteY25" fmla="*/ 3090862 h 3833812"/>
                  <a:gd name="connsiteX26" fmla="*/ 200025 w 1483519"/>
                  <a:gd name="connsiteY26" fmla="*/ 3286125 h 3833812"/>
                  <a:gd name="connsiteX27" fmla="*/ 233363 w 1483519"/>
                  <a:gd name="connsiteY27" fmla="*/ 3514725 h 3833812"/>
                  <a:gd name="connsiteX28" fmla="*/ 476250 w 1483519"/>
                  <a:gd name="connsiteY28" fmla="*/ 3614737 h 3833812"/>
                  <a:gd name="connsiteX29" fmla="*/ 671513 w 1483519"/>
                  <a:gd name="connsiteY29" fmla="*/ 3714750 h 3833812"/>
                  <a:gd name="connsiteX30" fmla="*/ 795338 w 1483519"/>
                  <a:gd name="connsiteY30" fmla="*/ 3762375 h 3833812"/>
                  <a:gd name="connsiteX31" fmla="*/ 919163 w 1483519"/>
                  <a:gd name="connsiteY31"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47638 w 1483519"/>
                  <a:gd name="connsiteY20" fmla="*/ 2181225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59707 w 1459707"/>
                  <a:gd name="connsiteY0" fmla="*/ 0 h 3833812"/>
                  <a:gd name="connsiteX1" fmla="*/ 1366838 w 1459707"/>
                  <a:gd name="connsiteY1" fmla="*/ 14287 h 3833812"/>
                  <a:gd name="connsiteX2" fmla="*/ 1297782 w 1459707"/>
                  <a:gd name="connsiteY2" fmla="*/ 230980 h 3833812"/>
                  <a:gd name="connsiteX3" fmla="*/ 1143001 w 1459707"/>
                  <a:gd name="connsiteY3" fmla="*/ 266700 h 3833812"/>
                  <a:gd name="connsiteX4" fmla="*/ 1021558 w 1459707"/>
                  <a:gd name="connsiteY4" fmla="*/ 321468 h 3833812"/>
                  <a:gd name="connsiteX5" fmla="*/ 981076 w 1459707"/>
                  <a:gd name="connsiteY5" fmla="*/ 531018 h 3833812"/>
                  <a:gd name="connsiteX6" fmla="*/ 892970 w 1459707"/>
                  <a:gd name="connsiteY6" fmla="*/ 659606 h 3833812"/>
                  <a:gd name="connsiteX7" fmla="*/ 847725 w 1459707"/>
                  <a:gd name="connsiteY7" fmla="*/ 850107 h 3833812"/>
                  <a:gd name="connsiteX8" fmla="*/ 800101 w 1459707"/>
                  <a:gd name="connsiteY8" fmla="*/ 990600 h 3833812"/>
                  <a:gd name="connsiteX9" fmla="*/ 695326 w 1459707"/>
                  <a:gd name="connsiteY9" fmla="*/ 976312 h 3833812"/>
                  <a:gd name="connsiteX10" fmla="*/ 566738 w 1459707"/>
                  <a:gd name="connsiteY10" fmla="*/ 1042986 h 3833812"/>
                  <a:gd name="connsiteX11" fmla="*/ 566738 w 1459707"/>
                  <a:gd name="connsiteY11" fmla="*/ 1109662 h 3833812"/>
                  <a:gd name="connsiteX12" fmla="*/ 550070 w 1459707"/>
                  <a:gd name="connsiteY12" fmla="*/ 1140619 h 3833812"/>
                  <a:gd name="connsiteX13" fmla="*/ 557213 w 1459707"/>
                  <a:gd name="connsiteY13" fmla="*/ 1254919 h 3833812"/>
                  <a:gd name="connsiteX14" fmla="*/ 490538 w 1459707"/>
                  <a:gd name="connsiteY14" fmla="*/ 1300162 h 3833812"/>
                  <a:gd name="connsiteX15" fmla="*/ 371476 w 1459707"/>
                  <a:gd name="connsiteY15" fmla="*/ 1319212 h 3833812"/>
                  <a:gd name="connsiteX16" fmla="*/ 338138 w 1459707"/>
                  <a:gd name="connsiteY16" fmla="*/ 1433512 h 3833812"/>
                  <a:gd name="connsiteX17" fmla="*/ 238126 w 1459707"/>
                  <a:gd name="connsiteY17" fmla="*/ 1564481 h 3833812"/>
                  <a:gd name="connsiteX18" fmla="*/ 247651 w 1459707"/>
                  <a:gd name="connsiteY18" fmla="*/ 1807368 h 3833812"/>
                  <a:gd name="connsiteX19" fmla="*/ 188119 w 1459707"/>
                  <a:gd name="connsiteY19" fmla="*/ 1997870 h 3833812"/>
                  <a:gd name="connsiteX20" fmla="*/ 133351 w 1459707"/>
                  <a:gd name="connsiteY20" fmla="*/ 2114550 h 3833812"/>
                  <a:gd name="connsiteX21" fmla="*/ 73819 w 1459707"/>
                  <a:gd name="connsiteY21" fmla="*/ 2312193 h 3833812"/>
                  <a:gd name="connsiteX22" fmla="*/ 0 w 1459707"/>
                  <a:gd name="connsiteY22" fmla="*/ 2628900 h 3833812"/>
                  <a:gd name="connsiteX23" fmla="*/ 4763 w 1459707"/>
                  <a:gd name="connsiteY23" fmla="*/ 2876550 h 3833812"/>
                  <a:gd name="connsiteX24" fmla="*/ 100013 w 1459707"/>
                  <a:gd name="connsiteY24" fmla="*/ 3090862 h 3833812"/>
                  <a:gd name="connsiteX25" fmla="*/ 176213 w 1459707"/>
                  <a:gd name="connsiteY25" fmla="*/ 3286125 h 3833812"/>
                  <a:gd name="connsiteX26" fmla="*/ 209551 w 1459707"/>
                  <a:gd name="connsiteY26" fmla="*/ 3514725 h 3833812"/>
                  <a:gd name="connsiteX27" fmla="*/ 452438 w 1459707"/>
                  <a:gd name="connsiteY27" fmla="*/ 3614737 h 3833812"/>
                  <a:gd name="connsiteX28" fmla="*/ 647701 w 1459707"/>
                  <a:gd name="connsiteY28" fmla="*/ 3714750 h 3833812"/>
                  <a:gd name="connsiteX29" fmla="*/ 771526 w 1459707"/>
                  <a:gd name="connsiteY29" fmla="*/ 3762375 h 3833812"/>
                  <a:gd name="connsiteX30" fmla="*/ 895351 w 1459707"/>
                  <a:gd name="connsiteY30" fmla="*/ 3833812 h 3833812"/>
                  <a:gd name="connsiteX0" fmla="*/ 1459707 w 1459707"/>
                  <a:gd name="connsiteY0" fmla="*/ 0 h 3833812"/>
                  <a:gd name="connsiteX1" fmla="*/ 1366838 w 1459707"/>
                  <a:gd name="connsiteY1" fmla="*/ 14287 h 3833812"/>
                  <a:gd name="connsiteX2" fmla="*/ 1297782 w 1459707"/>
                  <a:gd name="connsiteY2" fmla="*/ 230980 h 3833812"/>
                  <a:gd name="connsiteX3" fmla="*/ 1143001 w 1459707"/>
                  <a:gd name="connsiteY3" fmla="*/ 266700 h 3833812"/>
                  <a:gd name="connsiteX4" fmla="*/ 1021558 w 1459707"/>
                  <a:gd name="connsiteY4" fmla="*/ 321468 h 3833812"/>
                  <a:gd name="connsiteX5" fmla="*/ 981076 w 1459707"/>
                  <a:gd name="connsiteY5" fmla="*/ 531018 h 3833812"/>
                  <a:gd name="connsiteX6" fmla="*/ 892970 w 1459707"/>
                  <a:gd name="connsiteY6" fmla="*/ 659606 h 3833812"/>
                  <a:gd name="connsiteX7" fmla="*/ 847725 w 1459707"/>
                  <a:gd name="connsiteY7" fmla="*/ 850107 h 3833812"/>
                  <a:gd name="connsiteX8" fmla="*/ 800101 w 1459707"/>
                  <a:gd name="connsiteY8" fmla="*/ 990600 h 3833812"/>
                  <a:gd name="connsiteX9" fmla="*/ 695326 w 1459707"/>
                  <a:gd name="connsiteY9" fmla="*/ 976312 h 3833812"/>
                  <a:gd name="connsiteX10" fmla="*/ 566738 w 1459707"/>
                  <a:gd name="connsiteY10" fmla="*/ 1042986 h 3833812"/>
                  <a:gd name="connsiteX11" fmla="*/ 566738 w 1459707"/>
                  <a:gd name="connsiteY11" fmla="*/ 1109662 h 3833812"/>
                  <a:gd name="connsiteX12" fmla="*/ 550070 w 1459707"/>
                  <a:gd name="connsiteY12" fmla="*/ 1140619 h 3833812"/>
                  <a:gd name="connsiteX13" fmla="*/ 557213 w 1459707"/>
                  <a:gd name="connsiteY13" fmla="*/ 1254919 h 3833812"/>
                  <a:gd name="connsiteX14" fmla="*/ 490538 w 1459707"/>
                  <a:gd name="connsiteY14" fmla="*/ 1300162 h 3833812"/>
                  <a:gd name="connsiteX15" fmla="*/ 371476 w 1459707"/>
                  <a:gd name="connsiteY15" fmla="*/ 1319212 h 3833812"/>
                  <a:gd name="connsiteX16" fmla="*/ 338138 w 1459707"/>
                  <a:gd name="connsiteY16" fmla="*/ 1433512 h 3833812"/>
                  <a:gd name="connsiteX17" fmla="*/ 238126 w 1459707"/>
                  <a:gd name="connsiteY17" fmla="*/ 1564481 h 3833812"/>
                  <a:gd name="connsiteX18" fmla="*/ 247651 w 1459707"/>
                  <a:gd name="connsiteY18" fmla="*/ 1807368 h 3833812"/>
                  <a:gd name="connsiteX19" fmla="*/ 188119 w 1459707"/>
                  <a:gd name="connsiteY19" fmla="*/ 1997870 h 3833812"/>
                  <a:gd name="connsiteX20" fmla="*/ 133351 w 1459707"/>
                  <a:gd name="connsiteY20" fmla="*/ 2114550 h 3833812"/>
                  <a:gd name="connsiteX21" fmla="*/ 73819 w 1459707"/>
                  <a:gd name="connsiteY21" fmla="*/ 2312193 h 3833812"/>
                  <a:gd name="connsiteX22" fmla="*/ 0 w 1459707"/>
                  <a:gd name="connsiteY22" fmla="*/ 2628900 h 3833812"/>
                  <a:gd name="connsiteX23" fmla="*/ 4763 w 1459707"/>
                  <a:gd name="connsiteY23" fmla="*/ 2876550 h 3833812"/>
                  <a:gd name="connsiteX24" fmla="*/ 100013 w 1459707"/>
                  <a:gd name="connsiteY24" fmla="*/ 3090862 h 3833812"/>
                  <a:gd name="connsiteX25" fmla="*/ 176213 w 1459707"/>
                  <a:gd name="connsiteY25" fmla="*/ 3286125 h 3833812"/>
                  <a:gd name="connsiteX26" fmla="*/ 209551 w 1459707"/>
                  <a:gd name="connsiteY26" fmla="*/ 3514725 h 3833812"/>
                  <a:gd name="connsiteX27" fmla="*/ 452438 w 1459707"/>
                  <a:gd name="connsiteY27" fmla="*/ 3614737 h 3833812"/>
                  <a:gd name="connsiteX28" fmla="*/ 647701 w 1459707"/>
                  <a:gd name="connsiteY28" fmla="*/ 3714750 h 3833812"/>
                  <a:gd name="connsiteX29" fmla="*/ 771526 w 1459707"/>
                  <a:gd name="connsiteY29" fmla="*/ 3762375 h 3833812"/>
                  <a:gd name="connsiteX30" fmla="*/ 895351 w 1459707"/>
                  <a:gd name="connsiteY30" fmla="*/ 3833812 h 3833812"/>
                  <a:gd name="connsiteX0" fmla="*/ 1517400 w 1517400"/>
                  <a:gd name="connsiteY0" fmla="*/ 0 h 3833812"/>
                  <a:gd name="connsiteX1" fmla="*/ 1424531 w 1517400"/>
                  <a:gd name="connsiteY1" fmla="*/ 14287 h 3833812"/>
                  <a:gd name="connsiteX2" fmla="*/ 1355475 w 1517400"/>
                  <a:gd name="connsiteY2" fmla="*/ 230980 h 3833812"/>
                  <a:gd name="connsiteX3" fmla="*/ 1200694 w 1517400"/>
                  <a:gd name="connsiteY3" fmla="*/ 266700 h 3833812"/>
                  <a:gd name="connsiteX4" fmla="*/ 1079251 w 1517400"/>
                  <a:gd name="connsiteY4" fmla="*/ 321468 h 3833812"/>
                  <a:gd name="connsiteX5" fmla="*/ 1038769 w 1517400"/>
                  <a:gd name="connsiteY5" fmla="*/ 531018 h 3833812"/>
                  <a:gd name="connsiteX6" fmla="*/ 950663 w 1517400"/>
                  <a:gd name="connsiteY6" fmla="*/ 659606 h 3833812"/>
                  <a:gd name="connsiteX7" fmla="*/ 905418 w 1517400"/>
                  <a:gd name="connsiteY7" fmla="*/ 850107 h 3833812"/>
                  <a:gd name="connsiteX8" fmla="*/ 857794 w 1517400"/>
                  <a:gd name="connsiteY8" fmla="*/ 990600 h 3833812"/>
                  <a:gd name="connsiteX9" fmla="*/ 753019 w 1517400"/>
                  <a:gd name="connsiteY9" fmla="*/ 976312 h 3833812"/>
                  <a:gd name="connsiteX10" fmla="*/ 624431 w 1517400"/>
                  <a:gd name="connsiteY10" fmla="*/ 1042986 h 3833812"/>
                  <a:gd name="connsiteX11" fmla="*/ 624431 w 1517400"/>
                  <a:gd name="connsiteY11" fmla="*/ 1109662 h 3833812"/>
                  <a:gd name="connsiteX12" fmla="*/ 607763 w 1517400"/>
                  <a:gd name="connsiteY12" fmla="*/ 1140619 h 3833812"/>
                  <a:gd name="connsiteX13" fmla="*/ 614906 w 1517400"/>
                  <a:gd name="connsiteY13" fmla="*/ 1254919 h 3833812"/>
                  <a:gd name="connsiteX14" fmla="*/ 548231 w 1517400"/>
                  <a:gd name="connsiteY14" fmla="*/ 1300162 h 3833812"/>
                  <a:gd name="connsiteX15" fmla="*/ 429169 w 1517400"/>
                  <a:gd name="connsiteY15" fmla="*/ 1319212 h 3833812"/>
                  <a:gd name="connsiteX16" fmla="*/ 395831 w 1517400"/>
                  <a:gd name="connsiteY16" fmla="*/ 1433512 h 3833812"/>
                  <a:gd name="connsiteX17" fmla="*/ 295819 w 1517400"/>
                  <a:gd name="connsiteY17" fmla="*/ 1564481 h 3833812"/>
                  <a:gd name="connsiteX18" fmla="*/ 305344 w 1517400"/>
                  <a:gd name="connsiteY18" fmla="*/ 1807368 h 3833812"/>
                  <a:gd name="connsiteX19" fmla="*/ 245812 w 1517400"/>
                  <a:gd name="connsiteY19" fmla="*/ 1997870 h 3833812"/>
                  <a:gd name="connsiteX20" fmla="*/ 191044 w 1517400"/>
                  <a:gd name="connsiteY20" fmla="*/ 2114550 h 3833812"/>
                  <a:gd name="connsiteX21" fmla="*/ 131512 w 1517400"/>
                  <a:gd name="connsiteY21" fmla="*/ 2312193 h 3833812"/>
                  <a:gd name="connsiteX22" fmla="*/ 57693 w 1517400"/>
                  <a:gd name="connsiteY22" fmla="*/ 2628900 h 3833812"/>
                  <a:gd name="connsiteX23" fmla="*/ 62456 w 1517400"/>
                  <a:gd name="connsiteY23" fmla="*/ 2876550 h 3833812"/>
                  <a:gd name="connsiteX24" fmla="*/ 157706 w 1517400"/>
                  <a:gd name="connsiteY24" fmla="*/ 3090862 h 3833812"/>
                  <a:gd name="connsiteX25" fmla="*/ 233906 w 1517400"/>
                  <a:gd name="connsiteY25" fmla="*/ 3286125 h 3833812"/>
                  <a:gd name="connsiteX26" fmla="*/ 267244 w 1517400"/>
                  <a:gd name="connsiteY26" fmla="*/ 3514725 h 3833812"/>
                  <a:gd name="connsiteX27" fmla="*/ 510131 w 1517400"/>
                  <a:gd name="connsiteY27" fmla="*/ 3614737 h 3833812"/>
                  <a:gd name="connsiteX28" fmla="*/ 705394 w 1517400"/>
                  <a:gd name="connsiteY28" fmla="*/ 3714750 h 3833812"/>
                  <a:gd name="connsiteX29" fmla="*/ 829219 w 1517400"/>
                  <a:gd name="connsiteY29" fmla="*/ 3762375 h 3833812"/>
                  <a:gd name="connsiteX30" fmla="*/ 953044 w 1517400"/>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6371 w 1526065"/>
                  <a:gd name="connsiteY24" fmla="*/ 3090862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6193"/>
                  <a:gd name="connsiteX1" fmla="*/ 1433196 w 1526065"/>
                  <a:gd name="connsiteY1" fmla="*/ 14287 h 3836193"/>
                  <a:gd name="connsiteX2" fmla="*/ 1364140 w 1526065"/>
                  <a:gd name="connsiteY2" fmla="*/ 230980 h 3836193"/>
                  <a:gd name="connsiteX3" fmla="*/ 1209359 w 1526065"/>
                  <a:gd name="connsiteY3" fmla="*/ 266700 h 3836193"/>
                  <a:gd name="connsiteX4" fmla="*/ 1087916 w 1526065"/>
                  <a:gd name="connsiteY4" fmla="*/ 321468 h 3836193"/>
                  <a:gd name="connsiteX5" fmla="*/ 1047434 w 1526065"/>
                  <a:gd name="connsiteY5" fmla="*/ 531018 h 3836193"/>
                  <a:gd name="connsiteX6" fmla="*/ 959328 w 1526065"/>
                  <a:gd name="connsiteY6" fmla="*/ 659606 h 3836193"/>
                  <a:gd name="connsiteX7" fmla="*/ 914083 w 1526065"/>
                  <a:gd name="connsiteY7" fmla="*/ 850107 h 3836193"/>
                  <a:gd name="connsiteX8" fmla="*/ 866459 w 1526065"/>
                  <a:gd name="connsiteY8" fmla="*/ 990600 h 3836193"/>
                  <a:gd name="connsiteX9" fmla="*/ 761684 w 1526065"/>
                  <a:gd name="connsiteY9" fmla="*/ 976312 h 3836193"/>
                  <a:gd name="connsiteX10" fmla="*/ 633096 w 1526065"/>
                  <a:gd name="connsiteY10" fmla="*/ 1042986 h 3836193"/>
                  <a:gd name="connsiteX11" fmla="*/ 633096 w 1526065"/>
                  <a:gd name="connsiteY11" fmla="*/ 1109662 h 3836193"/>
                  <a:gd name="connsiteX12" fmla="*/ 616428 w 1526065"/>
                  <a:gd name="connsiteY12" fmla="*/ 1140619 h 3836193"/>
                  <a:gd name="connsiteX13" fmla="*/ 623571 w 1526065"/>
                  <a:gd name="connsiteY13" fmla="*/ 1254919 h 3836193"/>
                  <a:gd name="connsiteX14" fmla="*/ 556896 w 1526065"/>
                  <a:gd name="connsiteY14" fmla="*/ 1300162 h 3836193"/>
                  <a:gd name="connsiteX15" fmla="*/ 437834 w 1526065"/>
                  <a:gd name="connsiteY15" fmla="*/ 1319212 h 3836193"/>
                  <a:gd name="connsiteX16" fmla="*/ 404496 w 1526065"/>
                  <a:gd name="connsiteY16" fmla="*/ 1433512 h 3836193"/>
                  <a:gd name="connsiteX17" fmla="*/ 304484 w 1526065"/>
                  <a:gd name="connsiteY17" fmla="*/ 1564481 h 3836193"/>
                  <a:gd name="connsiteX18" fmla="*/ 314009 w 1526065"/>
                  <a:gd name="connsiteY18" fmla="*/ 1807368 h 3836193"/>
                  <a:gd name="connsiteX19" fmla="*/ 254477 w 1526065"/>
                  <a:gd name="connsiteY19" fmla="*/ 1997870 h 3836193"/>
                  <a:gd name="connsiteX20" fmla="*/ 199709 w 1526065"/>
                  <a:gd name="connsiteY20" fmla="*/ 2114550 h 3836193"/>
                  <a:gd name="connsiteX21" fmla="*/ 140177 w 1526065"/>
                  <a:gd name="connsiteY21" fmla="*/ 2312193 h 3836193"/>
                  <a:gd name="connsiteX22" fmla="*/ 66358 w 1526065"/>
                  <a:gd name="connsiteY22" fmla="*/ 2628900 h 3836193"/>
                  <a:gd name="connsiteX23" fmla="*/ 68740 w 1526065"/>
                  <a:gd name="connsiteY23" fmla="*/ 2862262 h 3836193"/>
                  <a:gd name="connsiteX24" fmla="*/ 168753 w 1526065"/>
                  <a:gd name="connsiteY24" fmla="*/ 3050380 h 3836193"/>
                  <a:gd name="connsiteX25" fmla="*/ 242571 w 1526065"/>
                  <a:gd name="connsiteY25" fmla="*/ 3286125 h 3836193"/>
                  <a:gd name="connsiteX26" fmla="*/ 275909 w 1526065"/>
                  <a:gd name="connsiteY26" fmla="*/ 3514725 h 3836193"/>
                  <a:gd name="connsiteX27" fmla="*/ 518796 w 1526065"/>
                  <a:gd name="connsiteY27" fmla="*/ 3614737 h 3836193"/>
                  <a:gd name="connsiteX28" fmla="*/ 697390 w 1526065"/>
                  <a:gd name="connsiteY28" fmla="*/ 3690938 h 3836193"/>
                  <a:gd name="connsiteX29" fmla="*/ 837884 w 1526065"/>
                  <a:gd name="connsiteY29" fmla="*/ 3762375 h 3836193"/>
                  <a:gd name="connsiteX30" fmla="*/ 947422 w 1526065"/>
                  <a:gd name="connsiteY30" fmla="*/ 3836193 h 3836193"/>
                  <a:gd name="connsiteX0" fmla="*/ 1526065 w 1526065"/>
                  <a:gd name="connsiteY0" fmla="*/ 0 h 3836193"/>
                  <a:gd name="connsiteX1" fmla="*/ 1433196 w 1526065"/>
                  <a:gd name="connsiteY1" fmla="*/ 14287 h 3836193"/>
                  <a:gd name="connsiteX2" fmla="*/ 1364140 w 1526065"/>
                  <a:gd name="connsiteY2" fmla="*/ 230980 h 3836193"/>
                  <a:gd name="connsiteX3" fmla="*/ 1209359 w 1526065"/>
                  <a:gd name="connsiteY3" fmla="*/ 266700 h 3836193"/>
                  <a:gd name="connsiteX4" fmla="*/ 1087916 w 1526065"/>
                  <a:gd name="connsiteY4" fmla="*/ 321468 h 3836193"/>
                  <a:gd name="connsiteX5" fmla="*/ 1047434 w 1526065"/>
                  <a:gd name="connsiteY5" fmla="*/ 531018 h 3836193"/>
                  <a:gd name="connsiteX6" fmla="*/ 959328 w 1526065"/>
                  <a:gd name="connsiteY6" fmla="*/ 659606 h 3836193"/>
                  <a:gd name="connsiteX7" fmla="*/ 914083 w 1526065"/>
                  <a:gd name="connsiteY7" fmla="*/ 850107 h 3836193"/>
                  <a:gd name="connsiteX8" fmla="*/ 866459 w 1526065"/>
                  <a:gd name="connsiteY8" fmla="*/ 990600 h 3836193"/>
                  <a:gd name="connsiteX9" fmla="*/ 761684 w 1526065"/>
                  <a:gd name="connsiteY9" fmla="*/ 976312 h 3836193"/>
                  <a:gd name="connsiteX10" fmla="*/ 633096 w 1526065"/>
                  <a:gd name="connsiteY10" fmla="*/ 1042986 h 3836193"/>
                  <a:gd name="connsiteX11" fmla="*/ 633096 w 1526065"/>
                  <a:gd name="connsiteY11" fmla="*/ 1109662 h 3836193"/>
                  <a:gd name="connsiteX12" fmla="*/ 616428 w 1526065"/>
                  <a:gd name="connsiteY12" fmla="*/ 1140619 h 3836193"/>
                  <a:gd name="connsiteX13" fmla="*/ 623571 w 1526065"/>
                  <a:gd name="connsiteY13" fmla="*/ 1254919 h 3836193"/>
                  <a:gd name="connsiteX14" fmla="*/ 556896 w 1526065"/>
                  <a:gd name="connsiteY14" fmla="*/ 1300162 h 3836193"/>
                  <a:gd name="connsiteX15" fmla="*/ 437834 w 1526065"/>
                  <a:gd name="connsiteY15" fmla="*/ 1319212 h 3836193"/>
                  <a:gd name="connsiteX16" fmla="*/ 404496 w 1526065"/>
                  <a:gd name="connsiteY16" fmla="*/ 1433512 h 3836193"/>
                  <a:gd name="connsiteX17" fmla="*/ 304484 w 1526065"/>
                  <a:gd name="connsiteY17" fmla="*/ 1564481 h 3836193"/>
                  <a:gd name="connsiteX18" fmla="*/ 314009 w 1526065"/>
                  <a:gd name="connsiteY18" fmla="*/ 1807368 h 3836193"/>
                  <a:gd name="connsiteX19" fmla="*/ 254477 w 1526065"/>
                  <a:gd name="connsiteY19" fmla="*/ 1997870 h 3836193"/>
                  <a:gd name="connsiteX20" fmla="*/ 199709 w 1526065"/>
                  <a:gd name="connsiteY20" fmla="*/ 2114550 h 3836193"/>
                  <a:gd name="connsiteX21" fmla="*/ 140177 w 1526065"/>
                  <a:gd name="connsiteY21" fmla="*/ 2312193 h 3836193"/>
                  <a:gd name="connsiteX22" fmla="*/ 66358 w 1526065"/>
                  <a:gd name="connsiteY22" fmla="*/ 2628900 h 3836193"/>
                  <a:gd name="connsiteX23" fmla="*/ 68740 w 1526065"/>
                  <a:gd name="connsiteY23" fmla="*/ 2862262 h 3836193"/>
                  <a:gd name="connsiteX24" fmla="*/ 168753 w 1526065"/>
                  <a:gd name="connsiteY24" fmla="*/ 3050380 h 3836193"/>
                  <a:gd name="connsiteX25" fmla="*/ 242571 w 1526065"/>
                  <a:gd name="connsiteY25" fmla="*/ 3286125 h 3836193"/>
                  <a:gd name="connsiteX26" fmla="*/ 275909 w 1526065"/>
                  <a:gd name="connsiteY26" fmla="*/ 3514725 h 3836193"/>
                  <a:gd name="connsiteX27" fmla="*/ 518796 w 1526065"/>
                  <a:gd name="connsiteY27" fmla="*/ 3614737 h 3836193"/>
                  <a:gd name="connsiteX28" fmla="*/ 697390 w 1526065"/>
                  <a:gd name="connsiteY28" fmla="*/ 3690938 h 3836193"/>
                  <a:gd name="connsiteX29" fmla="*/ 837884 w 1526065"/>
                  <a:gd name="connsiteY29" fmla="*/ 3762375 h 3836193"/>
                  <a:gd name="connsiteX30" fmla="*/ 928372 w 1526065"/>
                  <a:gd name="connsiteY30" fmla="*/ 3795712 h 3836193"/>
                  <a:gd name="connsiteX31" fmla="*/ 947422 w 1526065"/>
                  <a:gd name="connsiteY31" fmla="*/ 3836193 h 3836193"/>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28372 w 1526065"/>
                  <a:gd name="connsiteY30" fmla="*/ 3795712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5041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45041 w 1526065"/>
                  <a:gd name="connsiteY31" fmla="*/ 4019549 h 4117180"/>
                  <a:gd name="connsiteX32" fmla="*/ 952185 w 1526065"/>
                  <a:gd name="connsiteY32" fmla="*/ 4117180 h 4117180"/>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54566 w 1526065"/>
                  <a:gd name="connsiteY32"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52185 w 1526065"/>
                  <a:gd name="connsiteY32" fmla="*/ 4269580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87904 w 1526065"/>
                  <a:gd name="connsiteY32" fmla="*/ 4298155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87904 w 1526065"/>
                  <a:gd name="connsiteY32" fmla="*/ 4298155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104585 w 1526065"/>
                  <a:gd name="connsiteY34" fmla="*/ 4381499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135541 w 1526065"/>
                  <a:gd name="connsiteY35" fmla="*/ 4464842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631861"/>
                  <a:gd name="connsiteY0" fmla="*/ 0 h 4700586"/>
                  <a:gd name="connsiteX1" fmla="*/ 1433196 w 1631861"/>
                  <a:gd name="connsiteY1" fmla="*/ 14287 h 4700586"/>
                  <a:gd name="connsiteX2" fmla="*/ 1364140 w 1631861"/>
                  <a:gd name="connsiteY2" fmla="*/ 230980 h 4700586"/>
                  <a:gd name="connsiteX3" fmla="*/ 1209359 w 1631861"/>
                  <a:gd name="connsiteY3" fmla="*/ 266700 h 4700586"/>
                  <a:gd name="connsiteX4" fmla="*/ 1087916 w 1631861"/>
                  <a:gd name="connsiteY4" fmla="*/ 321468 h 4700586"/>
                  <a:gd name="connsiteX5" fmla="*/ 1047434 w 1631861"/>
                  <a:gd name="connsiteY5" fmla="*/ 531018 h 4700586"/>
                  <a:gd name="connsiteX6" fmla="*/ 959328 w 1631861"/>
                  <a:gd name="connsiteY6" fmla="*/ 659606 h 4700586"/>
                  <a:gd name="connsiteX7" fmla="*/ 914083 w 1631861"/>
                  <a:gd name="connsiteY7" fmla="*/ 850107 h 4700586"/>
                  <a:gd name="connsiteX8" fmla="*/ 866459 w 1631861"/>
                  <a:gd name="connsiteY8" fmla="*/ 990600 h 4700586"/>
                  <a:gd name="connsiteX9" fmla="*/ 761684 w 1631861"/>
                  <a:gd name="connsiteY9" fmla="*/ 976312 h 4700586"/>
                  <a:gd name="connsiteX10" fmla="*/ 633096 w 1631861"/>
                  <a:gd name="connsiteY10" fmla="*/ 1042986 h 4700586"/>
                  <a:gd name="connsiteX11" fmla="*/ 633096 w 1631861"/>
                  <a:gd name="connsiteY11" fmla="*/ 1109662 h 4700586"/>
                  <a:gd name="connsiteX12" fmla="*/ 616428 w 1631861"/>
                  <a:gd name="connsiteY12" fmla="*/ 1140619 h 4700586"/>
                  <a:gd name="connsiteX13" fmla="*/ 623571 w 1631861"/>
                  <a:gd name="connsiteY13" fmla="*/ 1254919 h 4700586"/>
                  <a:gd name="connsiteX14" fmla="*/ 556896 w 1631861"/>
                  <a:gd name="connsiteY14" fmla="*/ 1300162 h 4700586"/>
                  <a:gd name="connsiteX15" fmla="*/ 437834 w 1631861"/>
                  <a:gd name="connsiteY15" fmla="*/ 1319212 h 4700586"/>
                  <a:gd name="connsiteX16" fmla="*/ 404496 w 1631861"/>
                  <a:gd name="connsiteY16" fmla="*/ 1433512 h 4700586"/>
                  <a:gd name="connsiteX17" fmla="*/ 304484 w 1631861"/>
                  <a:gd name="connsiteY17" fmla="*/ 1564481 h 4700586"/>
                  <a:gd name="connsiteX18" fmla="*/ 314009 w 1631861"/>
                  <a:gd name="connsiteY18" fmla="*/ 1807368 h 4700586"/>
                  <a:gd name="connsiteX19" fmla="*/ 254477 w 1631861"/>
                  <a:gd name="connsiteY19" fmla="*/ 1997870 h 4700586"/>
                  <a:gd name="connsiteX20" fmla="*/ 199709 w 1631861"/>
                  <a:gd name="connsiteY20" fmla="*/ 2114550 h 4700586"/>
                  <a:gd name="connsiteX21" fmla="*/ 140177 w 1631861"/>
                  <a:gd name="connsiteY21" fmla="*/ 2312193 h 4700586"/>
                  <a:gd name="connsiteX22" fmla="*/ 66358 w 1631861"/>
                  <a:gd name="connsiteY22" fmla="*/ 2628900 h 4700586"/>
                  <a:gd name="connsiteX23" fmla="*/ 68740 w 1631861"/>
                  <a:gd name="connsiteY23" fmla="*/ 2862262 h 4700586"/>
                  <a:gd name="connsiteX24" fmla="*/ 168753 w 1631861"/>
                  <a:gd name="connsiteY24" fmla="*/ 3050380 h 4700586"/>
                  <a:gd name="connsiteX25" fmla="*/ 242571 w 1631861"/>
                  <a:gd name="connsiteY25" fmla="*/ 3286125 h 4700586"/>
                  <a:gd name="connsiteX26" fmla="*/ 275909 w 1631861"/>
                  <a:gd name="connsiteY26" fmla="*/ 3514725 h 4700586"/>
                  <a:gd name="connsiteX27" fmla="*/ 518796 w 1631861"/>
                  <a:gd name="connsiteY27" fmla="*/ 3614737 h 4700586"/>
                  <a:gd name="connsiteX28" fmla="*/ 697390 w 1631861"/>
                  <a:gd name="connsiteY28" fmla="*/ 3690938 h 4700586"/>
                  <a:gd name="connsiteX29" fmla="*/ 837884 w 1631861"/>
                  <a:gd name="connsiteY29" fmla="*/ 3762375 h 4700586"/>
                  <a:gd name="connsiteX30" fmla="*/ 940278 w 1631861"/>
                  <a:gd name="connsiteY30" fmla="*/ 3800475 h 4700586"/>
                  <a:gd name="connsiteX31" fmla="*/ 942660 w 1631861"/>
                  <a:gd name="connsiteY31" fmla="*/ 4036218 h 4700586"/>
                  <a:gd name="connsiteX32" fmla="*/ 1059341 w 1631861"/>
                  <a:gd name="connsiteY32" fmla="*/ 4140993 h 4700586"/>
                  <a:gd name="connsiteX33" fmla="*/ 1197454 w 1631861"/>
                  <a:gd name="connsiteY33" fmla="*/ 4210049 h 4700586"/>
                  <a:gd name="connsiteX34" fmla="*/ 1302229 w 1631861"/>
                  <a:gd name="connsiteY34" fmla="*/ 4326730 h 4700586"/>
                  <a:gd name="connsiteX35" fmla="*/ 1623697 w 1631861"/>
                  <a:gd name="connsiteY35"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378428 w 1623697"/>
                  <a:gd name="connsiteY35" fmla="*/ 4433886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33197 w 1623697"/>
                  <a:gd name="connsiteY35" fmla="*/ 444579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33197 w 1623697"/>
                  <a:gd name="connsiteY35" fmla="*/ 444579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16541 w 1623697"/>
                  <a:gd name="connsiteY36" fmla="*/ 4557711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59341 w 1587978"/>
                  <a:gd name="connsiteY32" fmla="*/ 4140993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80772 w 1587978"/>
                  <a:gd name="connsiteY32" fmla="*/ 4095749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80772 w 1587978"/>
                  <a:gd name="connsiteY32" fmla="*/ 4095749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829050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829050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132862 w 1587978"/>
                  <a:gd name="connsiteY21" fmla="*/ 2385345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32862 w 1587978"/>
                  <a:gd name="connsiteY22" fmla="*/ 2385345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630840"/>
                  <a:gd name="connsiteY0" fmla="*/ 0 h 4525522"/>
                  <a:gd name="connsiteX1" fmla="*/ 1433196 w 1630840"/>
                  <a:gd name="connsiteY1" fmla="*/ 14287 h 4525522"/>
                  <a:gd name="connsiteX2" fmla="*/ 1364140 w 1630840"/>
                  <a:gd name="connsiteY2" fmla="*/ 230980 h 4525522"/>
                  <a:gd name="connsiteX3" fmla="*/ 1209359 w 1630840"/>
                  <a:gd name="connsiteY3" fmla="*/ 266700 h 4525522"/>
                  <a:gd name="connsiteX4" fmla="*/ 1087916 w 1630840"/>
                  <a:gd name="connsiteY4" fmla="*/ 321468 h 4525522"/>
                  <a:gd name="connsiteX5" fmla="*/ 1047434 w 1630840"/>
                  <a:gd name="connsiteY5" fmla="*/ 531018 h 4525522"/>
                  <a:gd name="connsiteX6" fmla="*/ 959328 w 1630840"/>
                  <a:gd name="connsiteY6" fmla="*/ 659606 h 4525522"/>
                  <a:gd name="connsiteX7" fmla="*/ 914083 w 1630840"/>
                  <a:gd name="connsiteY7" fmla="*/ 850107 h 4525522"/>
                  <a:gd name="connsiteX8" fmla="*/ 866459 w 1630840"/>
                  <a:gd name="connsiteY8" fmla="*/ 990600 h 4525522"/>
                  <a:gd name="connsiteX9" fmla="*/ 761684 w 1630840"/>
                  <a:gd name="connsiteY9" fmla="*/ 976312 h 4525522"/>
                  <a:gd name="connsiteX10" fmla="*/ 633096 w 1630840"/>
                  <a:gd name="connsiteY10" fmla="*/ 1042986 h 4525522"/>
                  <a:gd name="connsiteX11" fmla="*/ 633096 w 1630840"/>
                  <a:gd name="connsiteY11" fmla="*/ 1109662 h 4525522"/>
                  <a:gd name="connsiteX12" fmla="*/ 616428 w 1630840"/>
                  <a:gd name="connsiteY12" fmla="*/ 1140619 h 4525522"/>
                  <a:gd name="connsiteX13" fmla="*/ 623571 w 1630840"/>
                  <a:gd name="connsiteY13" fmla="*/ 1254919 h 4525522"/>
                  <a:gd name="connsiteX14" fmla="*/ 556896 w 1630840"/>
                  <a:gd name="connsiteY14" fmla="*/ 1300162 h 4525522"/>
                  <a:gd name="connsiteX15" fmla="*/ 437834 w 1630840"/>
                  <a:gd name="connsiteY15" fmla="*/ 1319212 h 4525522"/>
                  <a:gd name="connsiteX16" fmla="*/ 404496 w 1630840"/>
                  <a:gd name="connsiteY16" fmla="*/ 1433512 h 4525522"/>
                  <a:gd name="connsiteX17" fmla="*/ 304484 w 1630840"/>
                  <a:gd name="connsiteY17" fmla="*/ 1564481 h 4525522"/>
                  <a:gd name="connsiteX18" fmla="*/ 314009 w 1630840"/>
                  <a:gd name="connsiteY18" fmla="*/ 1807368 h 4525522"/>
                  <a:gd name="connsiteX19" fmla="*/ 298368 w 1630840"/>
                  <a:gd name="connsiteY19" fmla="*/ 2005185 h 4525522"/>
                  <a:gd name="connsiteX20" fmla="*/ 280176 w 1630840"/>
                  <a:gd name="connsiteY20" fmla="*/ 2173072 h 4525522"/>
                  <a:gd name="connsiteX21" fmla="*/ 228332 w 1630840"/>
                  <a:gd name="connsiteY21" fmla="*/ 2310954 h 4525522"/>
                  <a:gd name="connsiteX22" fmla="*/ 154293 w 1630840"/>
                  <a:gd name="connsiteY22" fmla="*/ 2425826 h 4525522"/>
                  <a:gd name="connsiteX23" fmla="*/ 66358 w 1630840"/>
                  <a:gd name="connsiteY23" fmla="*/ 2628900 h 4525522"/>
                  <a:gd name="connsiteX24" fmla="*/ 68740 w 1630840"/>
                  <a:gd name="connsiteY24" fmla="*/ 2862262 h 4525522"/>
                  <a:gd name="connsiteX25" fmla="*/ 168753 w 1630840"/>
                  <a:gd name="connsiteY25" fmla="*/ 3050380 h 4525522"/>
                  <a:gd name="connsiteX26" fmla="*/ 242571 w 1630840"/>
                  <a:gd name="connsiteY26" fmla="*/ 3286125 h 4525522"/>
                  <a:gd name="connsiteX27" fmla="*/ 275909 w 1630840"/>
                  <a:gd name="connsiteY27" fmla="*/ 3514725 h 4525522"/>
                  <a:gd name="connsiteX28" fmla="*/ 518796 w 1630840"/>
                  <a:gd name="connsiteY28" fmla="*/ 3614737 h 4525522"/>
                  <a:gd name="connsiteX29" fmla="*/ 714059 w 1630840"/>
                  <a:gd name="connsiteY29" fmla="*/ 3702844 h 4525522"/>
                  <a:gd name="connsiteX30" fmla="*/ 840266 w 1630840"/>
                  <a:gd name="connsiteY30" fmla="*/ 3767138 h 4525522"/>
                  <a:gd name="connsiteX31" fmla="*/ 940278 w 1630840"/>
                  <a:gd name="connsiteY31" fmla="*/ 3800475 h 4525522"/>
                  <a:gd name="connsiteX32" fmla="*/ 942660 w 1630840"/>
                  <a:gd name="connsiteY32" fmla="*/ 4036218 h 4525522"/>
                  <a:gd name="connsiteX33" fmla="*/ 1066485 w 1630840"/>
                  <a:gd name="connsiteY33" fmla="*/ 4136230 h 4525522"/>
                  <a:gd name="connsiteX34" fmla="*/ 1197454 w 1630840"/>
                  <a:gd name="connsiteY34" fmla="*/ 4210049 h 4525522"/>
                  <a:gd name="connsiteX35" fmla="*/ 1302229 w 1630840"/>
                  <a:gd name="connsiteY35" fmla="*/ 4326730 h 4525522"/>
                  <a:gd name="connsiteX36" fmla="*/ 1423672 w 1630840"/>
                  <a:gd name="connsiteY36" fmla="*/ 4426743 h 4525522"/>
                  <a:gd name="connsiteX37" fmla="*/ 1528447 w 1630840"/>
                  <a:gd name="connsiteY37" fmla="*/ 4521992 h 4525522"/>
                  <a:gd name="connsiteX38" fmla="*/ 1630840 w 1630840"/>
                  <a:gd name="connsiteY38" fmla="*/ 4179093 h 4525522"/>
                  <a:gd name="connsiteX0" fmla="*/ 1526065 w 1630840"/>
                  <a:gd name="connsiteY0" fmla="*/ 0 h 4434066"/>
                  <a:gd name="connsiteX1" fmla="*/ 1433196 w 1630840"/>
                  <a:gd name="connsiteY1" fmla="*/ 14287 h 4434066"/>
                  <a:gd name="connsiteX2" fmla="*/ 1364140 w 1630840"/>
                  <a:gd name="connsiteY2" fmla="*/ 230980 h 4434066"/>
                  <a:gd name="connsiteX3" fmla="*/ 1209359 w 1630840"/>
                  <a:gd name="connsiteY3" fmla="*/ 266700 h 4434066"/>
                  <a:gd name="connsiteX4" fmla="*/ 1087916 w 1630840"/>
                  <a:gd name="connsiteY4" fmla="*/ 321468 h 4434066"/>
                  <a:gd name="connsiteX5" fmla="*/ 1047434 w 1630840"/>
                  <a:gd name="connsiteY5" fmla="*/ 531018 h 4434066"/>
                  <a:gd name="connsiteX6" fmla="*/ 959328 w 1630840"/>
                  <a:gd name="connsiteY6" fmla="*/ 659606 h 4434066"/>
                  <a:gd name="connsiteX7" fmla="*/ 914083 w 1630840"/>
                  <a:gd name="connsiteY7" fmla="*/ 850107 h 4434066"/>
                  <a:gd name="connsiteX8" fmla="*/ 866459 w 1630840"/>
                  <a:gd name="connsiteY8" fmla="*/ 990600 h 4434066"/>
                  <a:gd name="connsiteX9" fmla="*/ 761684 w 1630840"/>
                  <a:gd name="connsiteY9" fmla="*/ 976312 h 4434066"/>
                  <a:gd name="connsiteX10" fmla="*/ 633096 w 1630840"/>
                  <a:gd name="connsiteY10" fmla="*/ 1042986 h 4434066"/>
                  <a:gd name="connsiteX11" fmla="*/ 633096 w 1630840"/>
                  <a:gd name="connsiteY11" fmla="*/ 1109662 h 4434066"/>
                  <a:gd name="connsiteX12" fmla="*/ 616428 w 1630840"/>
                  <a:gd name="connsiteY12" fmla="*/ 1140619 h 4434066"/>
                  <a:gd name="connsiteX13" fmla="*/ 623571 w 1630840"/>
                  <a:gd name="connsiteY13" fmla="*/ 1254919 h 4434066"/>
                  <a:gd name="connsiteX14" fmla="*/ 556896 w 1630840"/>
                  <a:gd name="connsiteY14" fmla="*/ 1300162 h 4434066"/>
                  <a:gd name="connsiteX15" fmla="*/ 437834 w 1630840"/>
                  <a:gd name="connsiteY15" fmla="*/ 1319212 h 4434066"/>
                  <a:gd name="connsiteX16" fmla="*/ 404496 w 1630840"/>
                  <a:gd name="connsiteY16" fmla="*/ 1433512 h 4434066"/>
                  <a:gd name="connsiteX17" fmla="*/ 304484 w 1630840"/>
                  <a:gd name="connsiteY17" fmla="*/ 1564481 h 4434066"/>
                  <a:gd name="connsiteX18" fmla="*/ 314009 w 1630840"/>
                  <a:gd name="connsiteY18" fmla="*/ 1807368 h 4434066"/>
                  <a:gd name="connsiteX19" fmla="*/ 298368 w 1630840"/>
                  <a:gd name="connsiteY19" fmla="*/ 2005185 h 4434066"/>
                  <a:gd name="connsiteX20" fmla="*/ 280176 w 1630840"/>
                  <a:gd name="connsiteY20" fmla="*/ 2173072 h 4434066"/>
                  <a:gd name="connsiteX21" fmla="*/ 228332 w 1630840"/>
                  <a:gd name="connsiteY21" fmla="*/ 2310954 h 4434066"/>
                  <a:gd name="connsiteX22" fmla="*/ 154293 w 1630840"/>
                  <a:gd name="connsiteY22" fmla="*/ 2425826 h 4434066"/>
                  <a:gd name="connsiteX23" fmla="*/ 66358 w 1630840"/>
                  <a:gd name="connsiteY23" fmla="*/ 2628900 h 4434066"/>
                  <a:gd name="connsiteX24" fmla="*/ 68740 w 1630840"/>
                  <a:gd name="connsiteY24" fmla="*/ 2862262 h 4434066"/>
                  <a:gd name="connsiteX25" fmla="*/ 168753 w 1630840"/>
                  <a:gd name="connsiteY25" fmla="*/ 3050380 h 4434066"/>
                  <a:gd name="connsiteX26" fmla="*/ 242571 w 1630840"/>
                  <a:gd name="connsiteY26" fmla="*/ 3286125 h 4434066"/>
                  <a:gd name="connsiteX27" fmla="*/ 275909 w 1630840"/>
                  <a:gd name="connsiteY27" fmla="*/ 3514725 h 4434066"/>
                  <a:gd name="connsiteX28" fmla="*/ 518796 w 1630840"/>
                  <a:gd name="connsiteY28" fmla="*/ 3614737 h 4434066"/>
                  <a:gd name="connsiteX29" fmla="*/ 714059 w 1630840"/>
                  <a:gd name="connsiteY29" fmla="*/ 3702844 h 4434066"/>
                  <a:gd name="connsiteX30" fmla="*/ 840266 w 1630840"/>
                  <a:gd name="connsiteY30" fmla="*/ 3767138 h 4434066"/>
                  <a:gd name="connsiteX31" fmla="*/ 940278 w 1630840"/>
                  <a:gd name="connsiteY31" fmla="*/ 3800475 h 4434066"/>
                  <a:gd name="connsiteX32" fmla="*/ 942660 w 1630840"/>
                  <a:gd name="connsiteY32" fmla="*/ 4036218 h 4434066"/>
                  <a:gd name="connsiteX33" fmla="*/ 1066485 w 1630840"/>
                  <a:gd name="connsiteY33" fmla="*/ 4136230 h 4434066"/>
                  <a:gd name="connsiteX34" fmla="*/ 1197454 w 1630840"/>
                  <a:gd name="connsiteY34" fmla="*/ 4210049 h 4434066"/>
                  <a:gd name="connsiteX35" fmla="*/ 1302229 w 1630840"/>
                  <a:gd name="connsiteY35" fmla="*/ 4326730 h 4434066"/>
                  <a:gd name="connsiteX36" fmla="*/ 1423672 w 1630840"/>
                  <a:gd name="connsiteY36" fmla="*/ 4426743 h 4434066"/>
                  <a:gd name="connsiteX37" fmla="*/ 1521303 w 1630840"/>
                  <a:gd name="connsiteY37" fmla="*/ 4326730 h 4434066"/>
                  <a:gd name="connsiteX38" fmla="*/ 1630840 w 1630840"/>
                  <a:gd name="connsiteY38" fmla="*/ 4179093 h 4434066"/>
                  <a:gd name="connsiteX0" fmla="*/ 1526065 w 1630840"/>
                  <a:gd name="connsiteY0" fmla="*/ 0 h 4434066"/>
                  <a:gd name="connsiteX1" fmla="*/ 1433196 w 1630840"/>
                  <a:gd name="connsiteY1" fmla="*/ 14287 h 4434066"/>
                  <a:gd name="connsiteX2" fmla="*/ 1364140 w 1630840"/>
                  <a:gd name="connsiteY2" fmla="*/ 230980 h 4434066"/>
                  <a:gd name="connsiteX3" fmla="*/ 1209359 w 1630840"/>
                  <a:gd name="connsiteY3" fmla="*/ 266700 h 4434066"/>
                  <a:gd name="connsiteX4" fmla="*/ 1087916 w 1630840"/>
                  <a:gd name="connsiteY4" fmla="*/ 321468 h 4434066"/>
                  <a:gd name="connsiteX5" fmla="*/ 1047434 w 1630840"/>
                  <a:gd name="connsiteY5" fmla="*/ 531018 h 4434066"/>
                  <a:gd name="connsiteX6" fmla="*/ 959328 w 1630840"/>
                  <a:gd name="connsiteY6" fmla="*/ 659606 h 4434066"/>
                  <a:gd name="connsiteX7" fmla="*/ 914083 w 1630840"/>
                  <a:gd name="connsiteY7" fmla="*/ 850107 h 4434066"/>
                  <a:gd name="connsiteX8" fmla="*/ 866459 w 1630840"/>
                  <a:gd name="connsiteY8" fmla="*/ 990600 h 4434066"/>
                  <a:gd name="connsiteX9" fmla="*/ 761684 w 1630840"/>
                  <a:gd name="connsiteY9" fmla="*/ 976312 h 4434066"/>
                  <a:gd name="connsiteX10" fmla="*/ 633096 w 1630840"/>
                  <a:gd name="connsiteY10" fmla="*/ 1042986 h 4434066"/>
                  <a:gd name="connsiteX11" fmla="*/ 633096 w 1630840"/>
                  <a:gd name="connsiteY11" fmla="*/ 1109662 h 4434066"/>
                  <a:gd name="connsiteX12" fmla="*/ 616428 w 1630840"/>
                  <a:gd name="connsiteY12" fmla="*/ 1140619 h 4434066"/>
                  <a:gd name="connsiteX13" fmla="*/ 623571 w 1630840"/>
                  <a:gd name="connsiteY13" fmla="*/ 1254919 h 4434066"/>
                  <a:gd name="connsiteX14" fmla="*/ 556896 w 1630840"/>
                  <a:gd name="connsiteY14" fmla="*/ 1300162 h 4434066"/>
                  <a:gd name="connsiteX15" fmla="*/ 437834 w 1630840"/>
                  <a:gd name="connsiteY15" fmla="*/ 1319212 h 4434066"/>
                  <a:gd name="connsiteX16" fmla="*/ 404496 w 1630840"/>
                  <a:gd name="connsiteY16" fmla="*/ 1433512 h 4434066"/>
                  <a:gd name="connsiteX17" fmla="*/ 304484 w 1630840"/>
                  <a:gd name="connsiteY17" fmla="*/ 1564481 h 4434066"/>
                  <a:gd name="connsiteX18" fmla="*/ 314009 w 1630840"/>
                  <a:gd name="connsiteY18" fmla="*/ 1807368 h 4434066"/>
                  <a:gd name="connsiteX19" fmla="*/ 298368 w 1630840"/>
                  <a:gd name="connsiteY19" fmla="*/ 2005185 h 4434066"/>
                  <a:gd name="connsiteX20" fmla="*/ 280176 w 1630840"/>
                  <a:gd name="connsiteY20" fmla="*/ 2173072 h 4434066"/>
                  <a:gd name="connsiteX21" fmla="*/ 228332 w 1630840"/>
                  <a:gd name="connsiteY21" fmla="*/ 2310954 h 4434066"/>
                  <a:gd name="connsiteX22" fmla="*/ 154293 w 1630840"/>
                  <a:gd name="connsiteY22" fmla="*/ 2425826 h 4434066"/>
                  <a:gd name="connsiteX23" fmla="*/ 66358 w 1630840"/>
                  <a:gd name="connsiteY23" fmla="*/ 2628900 h 4434066"/>
                  <a:gd name="connsiteX24" fmla="*/ 68740 w 1630840"/>
                  <a:gd name="connsiteY24" fmla="*/ 2862262 h 4434066"/>
                  <a:gd name="connsiteX25" fmla="*/ 168753 w 1630840"/>
                  <a:gd name="connsiteY25" fmla="*/ 3050380 h 4434066"/>
                  <a:gd name="connsiteX26" fmla="*/ 242571 w 1630840"/>
                  <a:gd name="connsiteY26" fmla="*/ 3286125 h 4434066"/>
                  <a:gd name="connsiteX27" fmla="*/ 275909 w 1630840"/>
                  <a:gd name="connsiteY27" fmla="*/ 3514725 h 4434066"/>
                  <a:gd name="connsiteX28" fmla="*/ 518796 w 1630840"/>
                  <a:gd name="connsiteY28" fmla="*/ 3614737 h 4434066"/>
                  <a:gd name="connsiteX29" fmla="*/ 714059 w 1630840"/>
                  <a:gd name="connsiteY29" fmla="*/ 3702844 h 4434066"/>
                  <a:gd name="connsiteX30" fmla="*/ 840266 w 1630840"/>
                  <a:gd name="connsiteY30" fmla="*/ 3767138 h 4434066"/>
                  <a:gd name="connsiteX31" fmla="*/ 940278 w 1630840"/>
                  <a:gd name="connsiteY31" fmla="*/ 3800475 h 4434066"/>
                  <a:gd name="connsiteX32" fmla="*/ 942660 w 1630840"/>
                  <a:gd name="connsiteY32" fmla="*/ 4036218 h 4434066"/>
                  <a:gd name="connsiteX33" fmla="*/ 1066485 w 1630840"/>
                  <a:gd name="connsiteY33" fmla="*/ 4136230 h 4434066"/>
                  <a:gd name="connsiteX34" fmla="*/ 1197454 w 1630840"/>
                  <a:gd name="connsiteY34" fmla="*/ 4210049 h 4434066"/>
                  <a:gd name="connsiteX35" fmla="*/ 1302229 w 1630840"/>
                  <a:gd name="connsiteY35" fmla="*/ 4326730 h 4434066"/>
                  <a:gd name="connsiteX36" fmla="*/ 1423672 w 1630840"/>
                  <a:gd name="connsiteY36" fmla="*/ 4426743 h 4434066"/>
                  <a:gd name="connsiteX37" fmla="*/ 1521303 w 1630840"/>
                  <a:gd name="connsiteY37" fmla="*/ 4326730 h 4434066"/>
                  <a:gd name="connsiteX38" fmla="*/ 1630840 w 1630840"/>
                  <a:gd name="connsiteY38" fmla="*/ 4179093 h 4434066"/>
                  <a:gd name="connsiteX0" fmla="*/ 1526065 w 1630840"/>
                  <a:gd name="connsiteY0" fmla="*/ 0 h 4438336"/>
                  <a:gd name="connsiteX1" fmla="*/ 1433196 w 1630840"/>
                  <a:gd name="connsiteY1" fmla="*/ 14287 h 4438336"/>
                  <a:gd name="connsiteX2" fmla="*/ 1364140 w 1630840"/>
                  <a:gd name="connsiteY2" fmla="*/ 230980 h 4438336"/>
                  <a:gd name="connsiteX3" fmla="*/ 1209359 w 1630840"/>
                  <a:gd name="connsiteY3" fmla="*/ 266700 h 4438336"/>
                  <a:gd name="connsiteX4" fmla="*/ 1087916 w 1630840"/>
                  <a:gd name="connsiteY4" fmla="*/ 321468 h 4438336"/>
                  <a:gd name="connsiteX5" fmla="*/ 1047434 w 1630840"/>
                  <a:gd name="connsiteY5" fmla="*/ 531018 h 4438336"/>
                  <a:gd name="connsiteX6" fmla="*/ 959328 w 1630840"/>
                  <a:gd name="connsiteY6" fmla="*/ 659606 h 4438336"/>
                  <a:gd name="connsiteX7" fmla="*/ 914083 w 1630840"/>
                  <a:gd name="connsiteY7" fmla="*/ 850107 h 4438336"/>
                  <a:gd name="connsiteX8" fmla="*/ 866459 w 1630840"/>
                  <a:gd name="connsiteY8" fmla="*/ 990600 h 4438336"/>
                  <a:gd name="connsiteX9" fmla="*/ 761684 w 1630840"/>
                  <a:gd name="connsiteY9" fmla="*/ 976312 h 4438336"/>
                  <a:gd name="connsiteX10" fmla="*/ 633096 w 1630840"/>
                  <a:gd name="connsiteY10" fmla="*/ 1042986 h 4438336"/>
                  <a:gd name="connsiteX11" fmla="*/ 633096 w 1630840"/>
                  <a:gd name="connsiteY11" fmla="*/ 1109662 h 4438336"/>
                  <a:gd name="connsiteX12" fmla="*/ 616428 w 1630840"/>
                  <a:gd name="connsiteY12" fmla="*/ 1140619 h 4438336"/>
                  <a:gd name="connsiteX13" fmla="*/ 623571 w 1630840"/>
                  <a:gd name="connsiteY13" fmla="*/ 1254919 h 4438336"/>
                  <a:gd name="connsiteX14" fmla="*/ 556896 w 1630840"/>
                  <a:gd name="connsiteY14" fmla="*/ 1300162 h 4438336"/>
                  <a:gd name="connsiteX15" fmla="*/ 437834 w 1630840"/>
                  <a:gd name="connsiteY15" fmla="*/ 1319212 h 4438336"/>
                  <a:gd name="connsiteX16" fmla="*/ 404496 w 1630840"/>
                  <a:gd name="connsiteY16" fmla="*/ 1433512 h 4438336"/>
                  <a:gd name="connsiteX17" fmla="*/ 304484 w 1630840"/>
                  <a:gd name="connsiteY17" fmla="*/ 1564481 h 4438336"/>
                  <a:gd name="connsiteX18" fmla="*/ 314009 w 1630840"/>
                  <a:gd name="connsiteY18" fmla="*/ 1807368 h 4438336"/>
                  <a:gd name="connsiteX19" fmla="*/ 298368 w 1630840"/>
                  <a:gd name="connsiteY19" fmla="*/ 2005185 h 4438336"/>
                  <a:gd name="connsiteX20" fmla="*/ 280176 w 1630840"/>
                  <a:gd name="connsiteY20" fmla="*/ 2173072 h 4438336"/>
                  <a:gd name="connsiteX21" fmla="*/ 228332 w 1630840"/>
                  <a:gd name="connsiteY21" fmla="*/ 2310954 h 4438336"/>
                  <a:gd name="connsiteX22" fmla="*/ 154293 w 1630840"/>
                  <a:gd name="connsiteY22" fmla="*/ 2425826 h 4438336"/>
                  <a:gd name="connsiteX23" fmla="*/ 66358 w 1630840"/>
                  <a:gd name="connsiteY23" fmla="*/ 2628900 h 4438336"/>
                  <a:gd name="connsiteX24" fmla="*/ 68740 w 1630840"/>
                  <a:gd name="connsiteY24" fmla="*/ 2862262 h 4438336"/>
                  <a:gd name="connsiteX25" fmla="*/ 168753 w 1630840"/>
                  <a:gd name="connsiteY25" fmla="*/ 3050380 h 4438336"/>
                  <a:gd name="connsiteX26" fmla="*/ 242571 w 1630840"/>
                  <a:gd name="connsiteY26" fmla="*/ 3286125 h 4438336"/>
                  <a:gd name="connsiteX27" fmla="*/ 275909 w 1630840"/>
                  <a:gd name="connsiteY27" fmla="*/ 3514725 h 4438336"/>
                  <a:gd name="connsiteX28" fmla="*/ 518796 w 1630840"/>
                  <a:gd name="connsiteY28" fmla="*/ 3614737 h 4438336"/>
                  <a:gd name="connsiteX29" fmla="*/ 714059 w 1630840"/>
                  <a:gd name="connsiteY29" fmla="*/ 3702844 h 4438336"/>
                  <a:gd name="connsiteX30" fmla="*/ 840266 w 1630840"/>
                  <a:gd name="connsiteY30" fmla="*/ 3767138 h 4438336"/>
                  <a:gd name="connsiteX31" fmla="*/ 940278 w 1630840"/>
                  <a:gd name="connsiteY31" fmla="*/ 3800475 h 4438336"/>
                  <a:gd name="connsiteX32" fmla="*/ 942660 w 1630840"/>
                  <a:gd name="connsiteY32" fmla="*/ 4036218 h 4438336"/>
                  <a:gd name="connsiteX33" fmla="*/ 1066485 w 1630840"/>
                  <a:gd name="connsiteY33" fmla="*/ 4136230 h 4438336"/>
                  <a:gd name="connsiteX34" fmla="*/ 1197454 w 1630840"/>
                  <a:gd name="connsiteY34" fmla="*/ 4210049 h 4438336"/>
                  <a:gd name="connsiteX35" fmla="*/ 1302229 w 1630840"/>
                  <a:gd name="connsiteY35" fmla="*/ 4326730 h 4438336"/>
                  <a:gd name="connsiteX36" fmla="*/ 1423672 w 1630840"/>
                  <a:gd name="connsiteY36" fmla="*/ 4426743 h 4438336"/>
                  <a:gd name="connsiteX37" fmla="*/ 1521303 w 1630840"/>
                  <a:gd name="connsiteY37" fmla="*/ 4326730 h 4438336"/>
                  <a:gd name="connsiteX38" fmla="*/ 1630840 w 1630840"/>
                  <a:gd name="connsiteY38" fmla="*/ 4179093 h 4438336"/>
                  <a:gd name="connsiteX0" fmla="*/ 1526065 w 1630840"/>
                  <a:gd name="connsiteY0" fmla="*/ 0 h 4447116"/>
                  <a:gd name="connsiteX1" fmla="*/ 1433196 w 1630840"/>
                  <a:gd name="connsiteY1" fmla="*/ 14287 h 4447116"/>
                  <a:gd name="connsiteX2" fmla="*/ 1364140 w 1630840"/>
                  <a:gd name="connsiteY2" fmla="*/ 230980 h 4447116"/>
                  <a:gd name="connsiteX3" fmla="*/ 1209359 w 1630840"/>
                  <a:gd name="connsiteY3" fmla="*/ 266700 h 4447116"/>
                  <a:gd name="connsiteX4" fmla="*/ 1087916 w 1630840"/>
                  <a:gd name="connsiteY4" fmla="*/ 321468 h 4447116"/>
                  <a:gd name="connsiteX5" fmla="*/ 1047434 w 1630840"/>
                  <a:gd name="connsiteY5" fmla="*/ 531018 h 4447116"/>
                  <a:gd name="connsiteX6" fmla="*/ 959328 w 1630840"/>
                  <a:gd name="connsiteY6" fmla="*/ 659606 h 4447116"/>
                  <a:gd name="connsiteX7" fmla="*/ 914083 w 1630840"/>
                  <a:gd name="connsiteY7" fmla="*/ 850107 h 4447116"/>
                  <a:gd name="connsiteX8" fmla="*/ 866459 w 1630840"/>
                  <a:gd name="connsiteY8" fmla="*/ 990600 h 4447116"/>
                  <a:gd name="connsiteX9" fmla="*/ 761684 w 1630840"/>
                  <a:gd name="connsiteY9" fmla="*/ 976312 h 4447116"/>
                  <a:gd name="connsiteX10" fmla="*/ 633096 w 1630840"/>
                  <a:gd name="connsiteY10" fmla="*/ 1042986 h 4447116"/>
                  <a:gd name="connsiteX11" fmla="*/ 633096 w 1630840"/>
                  <a:gd name="connsiteY11" fmla="*/ 1109662 h 4447116"/>
                  <a:gd name="connsiteX12" fmla="*/ 616428 w 1630840"/>
                  <a:gd name="connsiteY12" fmla="*/ 1140619 h 4447116"/>
                  <a:gd name="connsiteX13" fmla="*/ 623571 w 1630840"/>
                  <a:gd name="connsiteY13" fmla="*/ 1254919 h 4447116"/>
                  <a:gd name="connsiteX14" fmla="*/ 556896 w 1630840"/>
                  <a:gd name="connsiteY14" fmla="*/ 1300162 h 4447116"/>
                  <a:gd name="connsiteX15" fmla="*/ 437834 w 1630840"/>
                  <a:gd name="connsiteY15" fmla="*/ 1319212 h 4447116"/>
                  <a:gd name="connsiteX16" fmla="*/ 404496 w 1630840"/>
                  <a:gd name="connsiteY16" fmla="*/ 1433512 h 4447116"/>
                  <a:gd name="connsiteX17" fmla="*/ 304484 w 1630840"/>
                  <a:gd name="connsiteY17" fmla="*/ 1564481 h 4447116"/>
                  <a:gd name="connsiteX18" fmla="*/ 314009 w 1630840"/>
                  <a:gd name="connsiteY18" fmla="*/ 1807368 h 4447116"/>
                  <a:gd name="connsiteX19" fmla="*/ 298368 w 1630840"/>
                  <a:gd name="connsiteY19" fmla="*/ 2005185 h 4447116"/>
                  <a:gd name="connsiteX20" fmla="*/ 280176 w 1630840"/>
                  <a:gd name="connsiteY20" fmla="*/ 2173072 h 4447116"/>
                  <a:gd name="connsiteX21" fmla="*/ 228332 w 1630840"/>
                  <a:gd name="connsiteY21" fmla="*/ 2310954 h 4447116"/>
                  <a:gd name="connsiteX22" fmla="*/ 154293 w 1630840"/>
                  <a:gd name="connsiteY22" fmla="*/ 2425826 h 4447116"/>
                  <a:gd name="connsiteX23" fmla="*/ 66358 w 1630840"/>
                  <a:gd name="connsiteY23" fmla="*/ 2628900 h 4447116"/>
                  <a:gd name="connsiteX24" fmla="*/ 68740 w 1630840"/>
                  <a:gd name="connsiteY24" fmla="*/ 2862262 h 4447116"/>
                  <a:gd name="connsiteX25" fmla="*/ 168753 w 1630840"/>
                  <a:gd name="connsiteY25" fmla="*/ 3050380 h 4447116"/>
                  <a:gd name="connsiteX26" fmla="*/ 242571 w 1630840"/>
                  <a:gd name="connsiteY26" fmla="*/ 3286125 h 4447116"/>
                  <a:gd name="connsiteX27" fmla="*/ 275909 w 1630840"/>
                  <a:gd name="connsiteY27" fmla="*/ 3514725 h 4447116"/>
                  <a:gd name="connsiteX28" fmla="*/ 518796 w 1630840"/>
                  <a:gd name="connsiteY28" fmla="*/ 3614737 h 4447116"/>
                  <a:gd name="connsiteX29" fmla="*/ 714059 w 1630840"/>
                  <a:gd name="connsiteY29" fmla="*/ 3702844 h 4447116"/>
                  <a:gd name="connsiteX30" fmla="*/ 840266 w 1630840"/>
                  <a:gd name="connsiteY30" fmla="*/ 3767138 h 4447116"/>
                  <a:gd name="connsiteX31" fmla="*/ 940278 w 1630840"/>
                  <a:gd name="connsiteY31" fmla="*/ 3800475 h 4447116"/>
                  <a:gd name="connsiteX32" fmla="*/ 942660 w 1630840"/>
                  <a:gd name="connsiteY32" fmla="*/ 4036218 h 4447116"/>
                  <a:gd name="connsiteX33" fmla="*/ 1066485 w 1630840"/>
                  <a:gd name="connsiteY33" fmla="*/ 4136230 h 4447116"/>
                  <a:gd name="connsiteX34" fmla="*/ 1197454 w 1630840"/>
                  <a:gd name="connsiteY34" fmla="*/ 4210049 h 4447116"/>
                  <a:gd name="connsiteX35" fmla="*/ 1302229 w 1630840"/>
                  <a:gd name="connsiteY35" fmla="*/ 4326730 h 4447116"/>
                  <a:gd name="connsiteX36" fmla="*/ 1385572 w 1630840"/>
                  <a:gd name="connsiteY36" fmla="*/ 4436268 h 4447116"/>
                  <a:gd name="connsiteX37" fmla="*/ 1521303 w 1630840"/>
                  <a:gd name="connsiteY37" fmla="*/ 4326730 h 4447116"/>
                  <a:gd name="connsiteX38" fmla="*/ 1630840 w 1630840"/>
                  <a:gd name="connsiteY38" fmla="*/ 4179093 h 4447116"/>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9328 w 1630840"/>
                  <a:gd name="connsiteY7" fmla="*/ 659606 h 4436268"/>
                  <a:gd name="connsiteX8" fmla="*/ 914083 w 1630840"/>
                  <a:gd name="connsiteY8" fmla="*/ 850107 h 4436268"/>
                  <a:gd name="connsiteX9" fmla="*/ 866459 w 1630840"/>
                  <a:gd name="connsiteY9" fmla="*/ 990600 h 4436268"/>
                  <a:gd name="connsiteX10" fmla="*/ 761684 w 1630840"/>
                  <a:gd name="connsiteY10" fmla="*/ 976312 h 4436268"/>
                  <a:gd name="connsiteX11" fmla="*/ 633096 w 1630840"/>
                  <a:gd name="connsiteY11" fmla="*/ 1042986 h 4436268"/>
                  <a:gd name="connsiteX12" fmla="*/ 633096 w 1630840"/>
                  <a:gd name="connsiteY12" fmla="*/ 1109662 h 4436268"/>
                  <a:gd name="connsiteX13" fmla="*/ 616428 w 1630840"/>
                  <a:gd name="connsiteY13" fmla="*/ 1140619 h 4436268"/>
                  <a:gd name="connsiteX14" fmla="*/ 623571 w 1630840"/>
                  <a:gd name="connsiteY14" fmla="*/ 1254919 h 4436268"/>
                  <a:gd name="connsiteX15" fmla="*/ 556896 w 1630840"/>
                  <a:gd name="connsiteY15" fmla="*/ 1300162 h 4436268"/>
                  <a:gd name="connsiteX16" fmla="*/ 437834 w 1630840"/>
                  <a:gd name="connsiteY16" fmla="*/ 1319212 h 4436268"/>
                  <a:gd name="connsiteX17" fmla="*/ 404496 w 1630840"/>
                  <a:gd name="connsiteY17" fmla="*/ 1433512 h 4436268"/>
                  <a:gd name="connsiteX18" fmla="*/ 304484 w 1630840"/>
                  <a:gd name="connsiteY18" fmla="*/ 1564481 h 4436268"/>
                  <a:gd name="connsiteX19" fmla="*/ 314009 w 1630840"/>
                  <a:gd name="connsiteY19" fmla="*/ 1807368 h 4436268"/>
                  <a:gd name="connsiteX20" fmla="*/ 298368 w 1630840"/>
                  <a:gd name="connsiteY20" fmla="*/ 1941685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761684 w 1630840"/>
                  <a:gd name="connsiteY11" fmla="*/ 976312 h 4436268"/>
                  <a:gd name="connsiteX12" fmla="*/ 633096 w 1630840"/>
                  <a:gd name="connsiteY12" fmla="*/ 1042986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33096 w 1630840"/>
                  <a:gd name="connsiteY12" fmla="*/ 1042986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16428 w 1630840"/>
                  <a:gd name="connsiteY13" fmla="*/ 1140619 h 4436268"/>
                  <a:gd name="connsiteX14" fmla="*/ 623571 w 1630840"/>
                  <a:gd name="connsiteY14" fmla="*/ 1254919 h 4436268"/>
                  <a:gd name="connsiteX15" fmla="*/ 556896 w 1630840"/>
                  <a:gd name="connsiteY15" fmla="*/ 1300162 h 4436268"/>
                  <a:gd name="connsiteX16" fmla="*/ 437834 w 1630840"/>
                  <a:gd name="connsiteY16" fmla="*/ 1319212 h 4436268"/>
                  <a:gd name="connsiteX17" fmla="*/ 404496 w 1630840"/>
                  <a:gd name="connsiteY17" fmla="*/ 1433512 h 4436268"/>
                  <a:gd name="connsiteX18" fmla="*/ 304484 w 1630840"/>
                  <a:gd name="connsiteY18" fmla="*/ 1564481 h 4436268"/>
                  <a:gd name="connsiteX19" fmla="*/ 314009 w 1630840"/>
                  <a:gd name="connsiteY19" fmla="*/ 1807368 h 4436268"/>
                  <a:gd name="connsiteX20" fmla="*/ 298368 w 1630840"/>
                  <a:gd name="connsiteY20" fmla="*/ 1941685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324809 w 1630840"/>
                  <a:gd name="connsiteY19" fmla="*/ 1965481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246798 w 1630840"/>
                  <a:gd name="connsiteY22" fmla="*/ 2318865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246798 w 1630840"/>
                  <a:gd name="connsiteY22" fmla="*/ 2318865 h 4436268"/>
                  <a:gd name="connsiteX23" fmla="*/ 170158 w 1630840"/>
                  <a:gd name="connsiteY23" fmla="*/ 2378232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42335 w 1647110"/>
                  <a:gd name="connsiteY0" fmla="*/ 0 h 4436268"/>
                  <a:gd name="connsiteX1" fmla="*/ 1449466 w 1647110"/>
                  <a:gd name="connsiteY1" fmla="*/ 14287 h 4436268"/>
                  <a:gd name="connsiteX2" fmla="*/ 1380410 w 1647110"/>
                  <a:gd name="connsiteY2" fmla="*/ 230980 h 4436268"/>
                  <a:gd name="connsiteX3" fmla="*/ 1225629 w 1647110"/>
                  <a:gd name="connsiteY3" fmla="*/ 266700 h 4436268"/>
                  <a:gd name="connsiteX4" fmla="*/ 1104186 w 1647110"/>
                  <a:gd name="connsiteY4" fmla="*/ 321468 h 4436268"/>
                  <a:gd name="connsiteX5" fmla="*/ 936789 w 1647110"/>
                  <a:gd name="connsiteY5" fmla="*/ 319492 h 4436268"/>
                  <a:gd name="connsiteX6" fmla="*/ 902612 w 1647110"/>
                  <a:gd name="connsiteY6" fmla="*/ 412133 h 4436268"/>
                  <a:gd name="connsiteX7" fmla="*/ 974001 w 1647110"/>
                  <a:gd name="connsiteY7" fmla="*/ 475591 h 4436268"/>
                  <a:gd name="connsiteX8" fmla="*/ 975598 w 1647110"/>
                  <a:gd name="connsiteY8" fmla="*/ 659606 h 4436268"/>
                  <a:gd name="connsiteX9" fmla="*/ 930353 w 1647110"/>
                  <a:gd name="connsiteY9" fmla="*/ 850107 h 4436268"/>
                  <a:gd name="connsiteX10" fmla="*/ 882729 w 1647110"/>
                  <a:gd name="connsiteY10" fmla="*/ 990600 h 4436268"/>
                  <a:gd name="connsiteX11" fmla="*/ 851988 w 1647110"/>
                  <a:gd name="connsiteY11" fmla="*/ 1074142 h 4436268"/>
                  <a:gd name="connsiteX12" fmla="*/ 715468 w 1647110"/>
                  <a:gd name="connsiteY12" fmla="*/ 1238648 h 4436268"/>
                  <a:gd name="connsiteX13" fmla="*/ 663637 w 1647110"/>
                  <a:gd name="connsiteY13" fmla="*/ 1278715 h 4436268"/>
                  <a:gd name="connsiteX14" fmla="*/ 573166 w 1647110"/>
                  <a:gd name="connsiteY14" fmla="*/ 1300162 h 4436268"/>
                  <a:gd name="connsiteX15" fmla="*/ 454104 w 1647110"/>
                  <a:gd name="connsiteY15" fmla="*/ 1319212 h 4436268"/>
                  <a:gd name="connsiteX16" fmla="*/ 420766 w 1647110"/>
                  <a:gd name="connsiteY16" fmla="*/ 1433512 h 4436268"/>
                  <a:gd name="connsiteX17" fmla="*/ 320754 w 1647110"/>
                  <a:gd name="connsiteY17" fmla="*/ 1564481 h 4436268"/>
                  <a:gd name="connsiteX18" fmla="*/ 330279 w 1647110"/>
                  <a:gd name="connsiteY18" fmla="*/ 1807368 h 4436268"/>
                  <a:gd name="connsiteX19" fmla="*/ 310339 w 1647110"/>
                  <a:gd name="connsiteY19" fmla="*/ 1919255 h 4436268"/>
                  <a:gd name="connsiteX20" fmla="*/ 341079 w 1647110"/>
                  <a:gd name="connsiteY20" fmla="*/ 1965481 h 4436268"/>
                  <a:gd name="connsiteX21" fmla="*/ 271278 w 1647110"/>
                  <a:gd name="connsiteY21" fmla="*/ 2200796 h 4436268"/>
                  <a:gd name="connsiteX22" fmla="*/ 263068 w 1647110"/>
                  <a:gd name="connsiteY22" fmla="*/ 2318865 h 4436268"/>
                  <a:gd name="connsiteX23" fmla="*/ 186428 w 1647110"/>
                  <a:gd name="connsiteY23" fmla="*/ 2378232 h 4436268"/>
                  <a:gd name="connsiteX24" fmla="*/ 82628 w 1647110"/>
                  <a:gd name="connsiteY24" fmla="*/ 2628900 h 4436268"/>
                  <a:gd name="connsiteX25" fmla="*/ 42705 w 1647110"/>
                  <a:gd name="connsiteY25" fmla="*/ 2769719 h 4436268"/>
                  <a:gd name="connsiteX26" fmla="*/ 185023 w 1647110"/>
                  <a:gd name="connsiteY26" fmla="*/ 3050380 h 4436268"/>
                  <a:gd name="connsiteX27" fmla="*/ 258841 w 1647110"/>
                  <a:gd name="connsiteY27" fmla="*/ 3286125 h 4436268"/>
                  <a:gd name="connsiteX28" fmla="*/ 292179 w 1647110"/>
                  <a:gd name="connsiteY28" fmla="*/ 3514725 h 4436268"/>
                  <a:gd name="connsiteX29" fmla="*/ 535066 w 1647110"/>
                  <a:gd name="connsiteY29" fmla="*/ 3614737 h 4436268"/>
                  <a:gd name="connsiteX30" fmla="*/ 730329 w 1647110"/>
                  <a:gd name="connsiteY30" fmla="*/ 3702844 h 4436268"/>
                  <a:gd name="connsiteX31" fmla="*/ 856536 w 1647110"/>
                  <a:gd name="connsiteY31" fmla="*/ 3767138 h 4436268"/>
                  <a:gd name="connsiteX32" fmla="*/ 956548 w 1647110"/>
                  <a:gd name="connsiteY32" fmla="*/ 3800475 h 4436268"/>
                  <a:gd name="connsiteX33" fmla="*/ 958930 w 1647110"/>
                  <a:gd name="connsiteY33" fmla="*/ 4036218 h 4436268"/>
                  <a:gd name="connsiteX34" fmla="*/ 1082755 w 1647110"/>
                  <a:gd name="connsiteY34" fmla="*/ 4136230 h 4436268"/>
                  <a:gd name="connsiteX35" fmla="*/ 1213724 w 1647110"/>
                  <a:gd name="connsiteY35" fmla="*/ 4231480 h 4436268"/>
                  <a:gd name="connsiteX36" fmla="*/ 1318499 w 1647110"/>
                  <a:gd name="connsiteY36" fmla="*/ 4326730 h 4436268"/>
                  <a:gd name="connsiteX37" fmla="*/ 1401842 w 1647110"/>
                  <a:gd name="connsiteY37" fmla="*/ 4436268 h 4436268"/>
                  <a:gd name="connsiteX38" fmla="*/ 1537573 w 1647110"/>
                  <a:gd name="connsiteY38" fmla="*/ 4326730 h 4436268"/>
                  <a:gd name="connsiteX39" fmla="*/ 1647110 w 1647110"/>
                  <a:gd name="connsiteY39" fmla="*/ 4179093 h 4436268"/>
                  <a:gd name="connsiteX0" fmla="*/ 1535984 w 1640759"/>
                  <a:gd name="connsiteY0" fmla="*/ 0 h 4436268"/>
                  <a:gd name="connsiteX1" fmla="*/ 1443115 w 1640759"/>
                  <a:gd name="connsiteY1" fmla="*/ 14287 h 4436268"/>
                  <a:gd name="connsiteX2" fmla="*/ 1374059 w 1640759"/>
                  <a:gd name="connsiteY2" fmla="*/ 230980 h 4436268"/>
                  <a:gd name="connsiteX3" fmla="*/ 1219278 w 1640759"/>
                  <a:gd name="connsiteY3" fmla="*/ 266700 h 4436268"/>
                  <a:gd name="connsiteX4" fmla="*/ 1097835 w 1640759"/>
                  <a:gd name="connsiteY4" fmla="*/ 321468 h 4436268"/>
                  <a:gd name="connsiteX5" fmla="*/ 930438 w 1640759"/>
                  <a:gd name="connsiteY5" fmla="*/ 319492 h 4436268"/>
                  <a:gd name="connsiteX6" fmla="*/ 896261 w 1640759"/>
                  <a:gd name="connsiteY6" fmla="*/ 412133 h 4436268"/>
                  <a:gd name="connsiteX7" fmla="*/ 967650 w 1640759"/>
                  <a:gd name="connsiteY7" fmla="*/ 475591 h 4436268"/>
                  <a:gd name="connsiteX8" fmla="*/ 969247 w 1640759"/>
                  <a:gd name="connsiteY8" fmla="*/ 659606 h 4436268"/>
                  <a:gd name="connsiteX9" fmla="*/ 924002 w 1640759"/>
                  <a:gd name="connsiteY9" fmla="*/ 850107 h 4436268"/>
                  <a:gd name="connsiteX10" fmla="*/ 876378 w 1640759"/>
                  <a:gd name="connsiteY10" fmla="*/ 990600 h 4436268"/>
                  <a:gd name="connsiteX11" fmla="*/ 845637 w 1640759"/>
                  <a:gd name="connsiteY11" fmla="*/ 1074142 h 4436268"/>
                  <a:gd name="connsiteX12" fmla="*/ 709117 w 1640759"/>
                  <a:gd name="connsiteY12" fmla="*/ 1238648 h 4436268"/>
                  <a:gd name="connsiteX13" fmla="*/ 657286 w 1640759"/>
                  <a:gd name="connsiteY13" fmla="*/ 1278715 h 4436268"/>
                  <a:gd name="connsiteX14" fmla="*/ 566815 w 1640759"/>
                  <a:gd name="connsiteY14" fmla="*/ 1300162 h 4436268"/>
                  <a:gd name="connsiteX15" fmla="*/ 447753 w 1640759"/>
                  <a:gd name="connsiteY15" fmla="*/ 1319212 h 4436268"/>
                  <a:gd name="connsiteX16" fmla="*/ 414415 w 1640759"/>
                  <a:gd name="connsiteY16" fmla="*/ 1433512 h 4436268"/>
                  <a:gd name="connsiteX17" fmla="*/ 314403 w 1640759"/>
                  <a:gd name="connsiteY17" fmla="*/ 1564481 h 4436268"/>
                  <a:gd name="connsiteX18" fmla="*/ 323928 w 1640759"/>
                  <a:gd name="connsiteY18" fmla="*/ 1807368 h 4436268"/>
                  <a:gd name="connsiteX19" fmla="*/ 303988 w 1640759"/>
                  <a:gd name="connsiteY19" fmla="*/ 1919255 h 4436268"/>
                  <a:gd name="connsiteX20" fmla="*/ 334728 w 1640759"/>
                  <a:gd name="connsiteY20" fmla="*/ 1965481 h 4436268"/>
                  <a:gd name="connsiteX21" fmla="*/ 264927 w 1640759"/>
                  <a:gd name="connsiteY21" fmla="*/ 2200796 h 4436268"/>
                  <a:gd name="connsiteX22" fmla="*/ 256717 w 1640759"/>
                  <a:gd name="connsiteY22" fmla="*/ 2318865 h 4436268"/>
                  <a:gd name="connsiteX23" fmla="*/ 180077 w 1640759"/>
                  <a:gd name="connsiteY23" fmla="*/ 2378232 h 4436268"/>
                  <a:gd name="connsiteX24" fmla="*/ 76277 w 1640759"/>
                  <a:gd name="connsiteY24" fmla="*/ 2628900 h 4436268"/>
                  <a:gd name="connsiteX25" fmla="*/ 36354 w 1640759"/>
                  <a:gd name="connsiteY25" fmla="*/ 2769719 h 4436268"/>
                  <a:gd name="connsiteX26" fmla="*/ 178672 w 1640759"/>
                  <a:gd name="connsiteY26" fmla="*/ 3050380 h 4436268"/>
                  <a:gd name="connsiteX27" fmla="*/ 252490 w 1640759"/>
                  <a:gd name="connsiteY27" fmla="*/ 3286125 h 4436268"/>
                  <a:gd name="connsiteX28" fmla="*/ 285828 w 1640759"/>
                  <a:gd name="connsiteY28" fmla="*/ 3514725 h 4436268"/>
                  <a:gd name="connsiteX29" fmla="*/ 528715 w 1640759"/>
                  <a:gd name="connsiteY29" fmla="*/ 3614737 h 4436268"/>
                  <a:gd name="connsiteX30" fmla="*/ 723978 w 1640759"/>
                  <a:gd name="connsiteY30" fmla="*/ 3702844 h 4436268"/>
                  <a:gd name="connsiteX31" fmla="*/ 850185 w 1640759"/>
                  <a:gd name="connsiteY31" fmla="*/ 3767138 h 4436268"/>
                  <a:gd name="connsiteX32" fmla="*/ 950197 w 1640759"/>
                  <a:gd name="connsiteY32" fmla="*/ 3800475 h 4436268"/>
                  <a:gd name="connsiteX33" fmla="*/ 952579 w 1640759"/>
                  <a:gd name="connsiteY33" fmla="*/ 4036218 h 4436268"/>
                  <a:gd name="connsiteX34" fmla="*/ 1076404 w 1640759"/>
                  <a:gd name="connsiteY34" fmla="*/ 4136230 h 4436268"/>
                  <a:gd name="connsiteX35" fmla="*/ 1207373 w 1640759"/>
                  <a:gd name="connsiteY35" fmla="*/ 4231480 h 4436268"/>
                  <a:gd name="connsiteX36" fmla="*/ 1312148 w 1640759"/>
                  <a:gd name="connsiteY36" fmla="*/ 4326730 h 4436268"/>
                  <a:gd name="connsiteX37" fmla="*/ 1395491 w 1640759"/>
                  <a:gd name="connsiteY37" fmla="*/ 4436268 h 4436268"/>
                  <a:gd name="connsiteX38" fmla="*/ 1531222 w 1640759"/>
                  <a:gd name="connsiteY38" fmla="*/ 4326730 h 4436268"/>
                  <a:gd name="connsiteX39" fmla="*/ 1640759 w 1640759"/>
                  <a:gd name="connsiteY39" fmla="*/ 4179093 h 4436268"/>
                  <a:gd name="connsiteX0" fmla="*/ 1535984 w 1640759"/>
                  <a:gd name="connsiteY0" fmla="*/ 0 h 4436268"/>
                  <a:gd name="connsiteX1" fmla="*/ 1443115 w 1640759"/>
                  <a:gd name="connsiteY1" fmla="*/ 14287 h 4436268"/>
                  <a:gd name="connsiteX2" fmla="*/ 1374059 w 1640759"/>
                  <a:gd name="connsiteY2" fmla="*/ 230980 h 4436268"/>
                  <a:gd name="connsiteX3" fmla="*/ 1219278 w 1640759"/>
                  <a:gd name="connsiteY3" fmla="*/ 266700 h 4436268"/>
                  <a:gd name="connsiteX4" fmla="*/ 1097835 w 1640759"/>
                  <a:gd name="connsiteY4" fmla="*/ 321468 h 4436268"/>
                  <a:gd name="connsiteX5" fmla="*/ 930438 w 1640759"/>
                  <a:gd name="connsiteY5" fmla="*/ 319492 h 4436268"/>
                  <a:gd name="connsiteX6" fmla="*/ 896261 w 1640759"/>
                  <a:gd name="connsiteY6" fmla="*/ 412133 h 4436268"/>
                  <a:gd name="connsiteX7" fmla="*/ 967650 w 1640759"/>
                  <a:gd name="connsiteY7" fmla="*/ 475591 h 4436268"/>
                  <a:gd name="connsiteX8" fmla="*/ 969247 w 1640759"/>
                  <a:gd name="connsiteY8" fmla="*/ 659606 h 4436268"/>
                  <a:gd name="connsiteX9" fmla="*/ 924002 w 1640759"/>
                  <a:gd name="connsiteY9" fmla="*/ 850107 h 4436268"/>
                  <a:gd name="connsiteX10" fmla="*/ 876378 w 1640759"/>
                  <a:gd name="connsiteY10" fmla="*/ 990600 h 4436268"/>
                  <a:gd name="connsiteX11" fmla="*/ 845637 w 1640759"/>
                  <a:gd name="connsiteY11" fmla="*/ 1074142 h 4436268"/>
                  <a:gd name="connsiteX12" fmla="*/ 709117 w 1640759"/>
                  <a:gd name="connsiteY12" fmla="*/ 1238648 h 4436268"/>
                  <a:gd name="connsiteX13" fmla="*/ 657286 w 1640759"/>
                  <a:gd name="connsiteY13" fmla="*/ 1278715 h 4436268"/>
                  <a:gd name="connsiteX14" fmla="*/ 566815 w 1640759"/>
                  <a:gd name="connsiteY14" fmla="*/ 1300162 h 4436268"/>
                  <a:gd name="connsiteX15" fmla="*/ 447753 w 1640759"/>
                  <a:gd name="connsiteY15" fmla="*/ 1319212 h 4436268"/>
                  <a:gd name="connsiteX16" fmla="*/ 414415 w 1640759"/>
                  <a:gd name="connsiteY16" fmla="*/ 1433512 h 4436268"/>
                  <a:gd name="connsiteX17" fmla="*/ 314403 w 1640759"/>
                  <a:gd name="connsiteY17" fmla="*/ 1564481 h 4436268"/>
                  <a:gd name="connsiteX18" fmla="*/ 323928 w 1640759"/>
                  <a:gd name="connsiteY18" fmla="*/ 1807368 h 4436268"/>
                  <a:gd name="connsiteX19" fmla="*/ 303988 w 1640759"/>
                  <a:gd name="connsiteY19" fmla="*/ 1919255 h 4436268"/>
                  <a:gd name="connsiteX20" fmla="*/ 334728 w 1640759"/>
                  <a:gd name="connsiteY20" fmla="*/ 1965481 h 4436268"/>
                  <a:gd name="connsiteX21" fmla="*/ 264927 w 1640759"/>
                  <a:gd name="connsiteY21" fmla="*/ 2200796 h 4436268"/>
                  <a:gd name="connsiteX22" fmla="*/ 256717 w 1640759"/>
                  <a:gd name="connsiteY22" fmla="*/ 2318865 h 4436268"/>
                  <a:gd name="connsiteX23" fmla="*/ 180077 w 1640759"/>
                  <a:gd name="connsiteY23" fmla="*/ 2378232 h 4436268"/>
                  <a:gd name="connsiteX24" fmla="*/ 76277 w 1640759"/>
                  <a:gd name="connsiteY24" fmla="*/ 2628900 h 4436268"/>
                  <a:gd name="connsiteX25" fmla="*/ 36354 w 1640759"/>
                  <a:gd name="connsiteY25" fmla="*/ 2769719 h 4436268"/>
                  <a:gd name="connsiteX26" fmla="*/ 178672 w 1640759"/>
                  <a:gd name="connsiteY26" fmla="*/ 3050380 h 4436268"/>
                  <a:gd name="connsiteX27" fmla="*/ 252490 w 1640759"/>
                  <a:gd name="connsiteY27" fmla="*/ 3286125 h 4436268"/>
                  <a:gd name="connsiteX28" fmla="*/ 285828 w 1640759"/>
                  <a:gd name="connsiteY28" fmla="*/ 3514725 h 4436268"/>
                  <a:gd name="connsiteX29" fmla="*/ 528715 w 1640759"/>
                  <a:gd name="connsiteY29" fmla="*/ 3614737 h 4436268"/>
                  <a:gd name="connsiteX30" fmla="*/ 723978 w 1640759"/>
                  <a:gd name="connsiteY30" fmla="*/ 3702844 h 4436268"/>
                  <a:gd name="connsiteX31" fmla="*/ 850185 w 1640759"/>
                  <a:gd name="connsiteY31" fmla="*/ 3767138 h 4436268"/>
                  <a:gd name="connsiteX32" fmla="*/ 950197 w 1640759"/>
                  <a:gd name="connsiteY32" fmla="*/ 3800475 h 4436268"/>
                  <a:gd name="connsiteX33" fmla="*/ 952579 w 1640759"/>
                  <a:gd name="connsiteY33" fmla="*/ 4036218 h 4436268"/>
                  <a:gd name="connsiteX34" fmla="*/ 1076404 w 1640759"/>
                  <a:gd name="connsiteY34" fmla="*/ 4136230 h 4436268"/>
                  <a:gd name="connsiteX35" fmla="*/ 1207373 w 1640759"/>
                  <a:gd name="connsiteY35" fmla="*/ 4231480 h 4436268"/>
                  <a:gd name="connsiteX36" fmla="*/ 1312148 w 1640759"/>
                  <a:gd name="connsiteY36" fmla="*/ 4326730 h 4436268"/>
                  <a:gd name="connsiteX37" fmla="*/ 1395491 w 1640759"/>
                  <a:gd name="connsiteY37" fmla="*/ 4436268 h 4436268"/>
                  <a:gd name="connsiteX38" fmla="*/ 1531222 w 1640759"/>
                  <a:gd name="connsiteY38" fmla="*/ 4326730 h 4436268"/>
                  <a:gd name="connsiteX39" fmla="*/ 1640759 w 1640759"/>
                  <a:gd name="connsiteY39" fmla="*/ 4179093 h 4436268"/>
                  <a:gd name="connsiteX0" fmla="*/ 1530252 w 1635027"/>
                  <a:gd name="connsiteY0" fmla="*/ 0 h 4436268"/>
                  <a:gd name="connsiteX1" fmla="*/ 1437383 w 1635027"/>
                  <a:gd name="connsiteY1" fmla="*/ 14287 h 4436268"/>
                  <a:gd name="connsiteX2" fmla="*/ 1368327 w 1635027"/>
                  <a:gd name="connsiteY2" fmla="*/ 230980 h 4436268"/>
                  <a:gd name="connsiteX3" fmla="*/ 1213546 w 1635027"/>
                  <a:gd name="connsiteY3" fmla="*/ 266700 h 4436268"/>
                  <a:gd name="connsiteX4" fmla="*/ 1092103 w 1635027"/>
                  <a:gd name="connsiteY4" fmla="*/ 321468 h 4436268"/>
                  <a:gd name="connsiteX5" fmla="*/ 924706 w 1635027"/>
                  <a:gd name="connsiteY5" fmla="*/ 319492 h 4436268"/>
                  <a:gd name="connsiteX6" fmla="*/ 890529 w 1635027"/>
                  <a:gd name="connsiteY6" fmla="*/ 412133 h 4436268"/>
                  <a:gd name="connsiteX7" fmla="*/ 961918 w 1635027"/>
                  <a:gd name="connsiteY7" fmla="*/ 475591 h 4436268"/>
                  <a:gd name="connsiteX8" fmla="*/ 963515 w 1635027"/>
                  <a:gd name="connsiteY8" fmla="*/ 659606 h 4436268"/>
                  <a:gd name="connsiteX9" fmla="*/ 918270 w 1635027"/>
                  <a:gd name="connsiteY9" fmla="*/ 850107 h 4436268"/>
                  <a:gd name="connsiteX10" fmla="*/ 870646 w 1635027"/>
                  <a:gd name="connsiteY10" fmla="*/ 990600 h 4436268"/>
                  <a:gd name="connsiteX11" fmla="*/ 839905 w 1635027"/>
                  <a:gd name="connsiteY11" fmla="*/ 1074142 h 4436268"/>
                  <a:gd name="connsiteX12" fmla="*/ 703385 w 1635027"/>
                  <a:gd name="connsiteY12" fmla="*/ 1238648 h 4436268"/>
                  <a:gd name="connsiteX13" fmla="*/ 651554 w 1635027"/>
                  <a:gd name="connsiteY13" fmla="*/ 1278715 h 4436268"/>
                  <a:gd name="connsiteX14" fmla="*/ 561083 w 1635027"/>
                  <a:gd name="connsiteY14" fmla="*/ 1300162 h 4436268"/>
                  <a:gd name="connsiteX15" fmla="*/ 442021 w 1635027"/>
                  <a:gd name="connsiteY15" fmla="*/ 1319212 h 4436268"/>
                  <a:gd name="connsiteX16" fmla="*/ 408683 w 1635027"/>
                  <a:gd name="connsiteY16" fmla="*/ 1433512 h 4436268"/>
                  <a:gd name="connsiteX17" fmla="*/ 308671 w 1635027"/>
                  <a:gd name="connsiteY17" fmla="*/ 1564481 h 4436268"/>
                  <a:gd name="connsiteX18" fmla="*/ 318196 w 1635027"/>
                  <a:gd name="connsiteY18" fmla="*/ 1807368 h 4436268"/>
                  <a:gd name="connsiteX19" fmla="*/ 298256 w 1635027"/>
                  <a:gd name="connsiteY19" fmla="*/ 1919255 h 4436268"/>
                  <a:gd name="connsiteX20" fmla="*/ 328996 w 1635027"/>
                  <a:gd name="connsiteY20" fmla="*/ 1965481 h 4436268"/>
                  <a:gd name="connsiteX21" fmla="*/ 259195 w 1635027"/>
                  <a:gd name="connsiteY21" fmla="*/ 2200796 h 4436268"/>
                  <a:gd name="connsiteX22" fmla="*/ 250985 w 1635027"/>
                  <a:gd name="connsiteY22" fmla="*/ 2318865 h 4436268"/>
                  <a:gd name="connsiteX23" fmla="*/ 174345 w 1635027"/>
                  <a:gd name="connsiteY23" fmla="*/ 2378232 h 4436268"/>
                  <a:gd name="connsiteX24" fmla="*/ 70545 w 1635027"/>
                  <a:gd name="connsiteY24" fmla="*/ 2628900 h 4436268"/>
                  <a:gd name="connsiteX25" fmla="*/ 2119 w 1635027"/>
                  <a:gd name="connsiteY25" fmla="*/ 2712477 h 4436268"/>
                  <a:gd name="connsiteX26" fmla="*/ 30622 w 1635027"/>
                  <a:gd name="connsiteY26" fmla="*/ 2769719 h 4436268"/>
                  <a:gd name="connsiteX27" fmla="*/ 172940 w 1635027"/>
                  <a:gd name="connsiteY27" fmla="*/ 3050380 h 4436268"/>
                  <a:gd name="connsiteX28" fmla="*/ 246758 w 1635027"/>
                  <a:gd name="connsiteY28" fmla="*/ 3286125 h 4436268"/>
                  <a:gd name="connsiteX29" fmla="*/ 280096 w 1635027"/>
                  <a:gd name="connsiteY29" fmla="*/ 3514725 h 4436268"/>
                  <a:gd name="connsiteX30" fmla="*/ 522983 w 1635027"/>
                  <a:gd name="connsiteY30" fmla="*/ 3614737 h 4436268"/>
                  <a:gd name="connsiteX31" fmla="*/ 718246 w 1635027"/>
                  <a:gd name="connsiteY31" fmla="*/ 3702844 h 4436268"/>
                  <a:gd name="connsiteX32" fmla="*/ 844453 w 1635027"/>
                  <a:gd name="connsiteY32" fmla="*/ 3767138 h 4436268"/>
                  <a:gd name="connsiteX33" fmla="*/ 944465 w 1635027"/>
                  <a:gd name="connsiteY33" fmla="*/ 3800475 h 4436268"/>
                  <a:gd name="connsiteX34" fmla="*/ 946847 w 1635027"/>
                  <a:gd name="connsiteY34" fmla="*/ 4036218 h 4436268"/>
                  <a:gd name="connsiteX35" fmla="*/ 1070672 w 1635027"/>
                  <a:gd name="connsiteY35" fmla="*/ 4136230 h 4436268"/>
                  <a:gd name="connsiteX36" fmla="*/ 1201641 w 1635027"/>
                  <a:gd name="connsiteY36" fmla="*/ 4231480 h 4436268"/>
                  <a:gd name="connsiteX37" fmla="*/ 1306416 w 1635027"/>
                  <a:gd name="connsiteY37" fmla="*/ 4326730 h 4436268"/>
                  <a:gd name="connsiteX38" fmla="*/ 1389759 w 1635027"/>
                  <a:gd name="connsiteY38" fmla="*/ 4436268 h 4436268"/>
                  <a:gd name="connsiteX39" fmla="*/ 1525490 w 1635027"/>
                  <a:gd name="connsiteY39" fmla="*/ 4326730 h 4436268"/>
                  <a:gd name="connsiteX40" fmla="*/ 1635027 w 1635027"/>
                  <a:gd name="connsiteY40"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172108 w 1634195"/>
                  <a:gd name="connsiteY28" fmla="*/ 3050380 h 4436268"/>
                  <a:gd name="connsiteX29" fmla="*/ 245926 w 1634195"/>
                  <a:gd name="connsiteY29" fmla="*/ 3286125 h 4436268"/>
                  <a:gd name="connsiteX30" fmla="*/ 279264 w 1634195"/>
                  <a:gd name="connsiteY30" fmla="*/ 3514725 h 4436268"/>
                  <a:gd name="connsiteX31" fmla="*/ 522151 w 1634195"/>
                  <a:gd name="connsiteY31" fmla="*/ 3614737 h 4436268"/>
                  <a:gd name="connsiteX32" fmla="*/ 717414 w 1634195"/>
                  <a:gd name="connsiteY32" fmla="*/ 3702844 h 4436268"/>
                  <a:gd name="connsiteX33" fmla="*/ 843621 w 1634195"/>
                  <a:gd name="connsiteY33" fmla="*/ 3767138 h 4436268"/>
                  <a:gd name="connsiteX34" fmla="*/ 943633 w 1634195"/>
                  <a:gd name="connsiteY34" fmla="*/ 3800475 h 4436268"/>
                  <a:gd name="connsiteX35" fmla="*/ 946015 w 1634195"/>
                  <a:gd name="connsiteY35" fmla="*/ 4036218 h 4436268"/>
                  <a:gd name="connsiteX36" fmla="*/ 1069840 w 1634195"/>
                  <a:gd name="connsiteY36" fmla="*/ 4136230 h 4436268"/>
                  <a:gd name="connsiteX37" fmla="*/ 1200809 w 1634195"/>
                  <a:gd name="connsiteY37" fmla="*/ 4231480 h 4436268"/>
                  <a:gd name="connsiteX38" fmla="*/ 1305584 w 1634195"/>
                  <a:gd name="connsiteY38" fmla="*/ 4326730 h 4436268"/>
                  <a:gd name="connsiteX39" fmla="*/ 1388927 w 1634195"/>
                  <a:gd name="connsiteY39" fmla="*/ 4436268 h 4436268"/>
                  <a:gd name="connsiteX40" fmla="*/ 1524658 w 1634195"/>
                  <a:gd name="connsiteY40" fmla="*/ 4326730 h 4436268"/>
                  <a:gd name="connsiteX41" fmla="*/ 1634195 w 1634195"/>
                  <a:gd name="connsiteY41"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50380 h 4436268"/>
                  <a:gd name="connsiteX30" fmla="*/ 245926 w 1634195"/>
                  <a:gd name="connsiteY30" fmla="*/ 3286125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45926 w 1634195"/>
                  <a:gd name="connsiteY30" fmla="*/ 3286125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53858 w 1634195"/>
                  <a:gd name="connsiteY30" fmla="*/ 3307278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53858 w 1634195"/>
                  <a:gd name="connsiteY30" fmla="*/ 3307278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14082 w 1634195"/>
                  <a:gd name="connsiteY43" fmla="*/ 4316154 h 4436268"/>
                  <a:gd name="connsiteX44" fmla="*/ 1634195 w 1634195"/>
                  <a:gd name="connsiteY44" fmla="*/ 4179093 h 4436268"/>
                  <a:gd name="connsiteX0" fmla="*/ 1529420 w 1660636"/>
                  <a:gd name="connsiteY0" fmla="*/ 0 h 4436268"/>
                  <a:gd name="connsiteX1" fmla="*/ 1436551 w 1660636"/>
                  <a:gd name="connsiteY1" fmla="*/ 14287 h 4436268"/>
                  <a:gd name="connsiteX2" fmla="*/ 1367495 w 1660636"/>
                  <a:gd name="connsiteY2" fmla="*/ 230980 h 4436268"/>
                  <a:gd name="connsiteX3" fmla="*/ 1212714 w 1660636"/>
                  <a:gd name="connsiteY3" fmla="*/ 266700 h 4436268"/>
                  <a:gd name="connsiteX4" fmla="*/ 1091271 w 1660636"/>
                  <a:gd name="connsiteY4" fmla="*/ 321468 h 4436268"/>
                  <a:gd name="connsiteX5" fmla="*/ 923874 w 1660636"/>
                  <a:gd name="connsiteY5" fmla="*/ 319492 h 4436268"/>
                  <a:gd name="connsiteX6" fmla="*/ 889697 w 1660636"/>
                  <a:gd name="connsiteY6" fmla="*/ 412133 h 4436268"/>
                  <a:gd name="connsiteX7" fmla="*/ 961086 w 1660636"/>
                  <a:gd name="connsiteY7" fmla="*/ 475591 h 4436268"/>
                  <a:gd name="connsiteX8" fmla="*/ 962683 w 1660636"/>
                  <a:gd name="connsiteY8" fmla="*/ 659606 h 4436268"/>
                  <a:gd name="connsiteX9" fmla="*/ 917438 w 1660636"/>
                  <a:gd name="connsiteY9" fmla="*/ 850107 h 4436268"/>
                  <a:gd name="connsiteX10" fmla="*/ 869814 w 1660636"/>
                  <a:gd name="connsiteY10" fmla="*/ 990600 h 4436268"/>
                  <a:gd name="connsiteX11" fmla="*/ 839073 w 1660636"/>
                  <a:gd name="connsiteY11" fmla="*/ 1074142 h 4436268"/>
                  <a:gd name="connsiteX12" fmla="*/ 702553 w 1660636"/>
                  <a:gd name="connsiteY12" fmla="*/ 1238648 h 4436268"/>
                  <a:gd name="connsiteX13" fmla="*/ 650722 w 1660636"/>
                  <a:gd name="connsiteY13" fmla="*/ 1278715 h 4436268"/>
                  <a:gd name="connsiteX14" fmla="*/ 560251 w 1660636"/>
                  <a:gd name="connsiteY14" fmla="*/ 1300162 h 4436268"/>
                  <a:gd name="connsiteX15" fmla="*/ 441189 w 1660636"/>
                  <a:gd name="connsiteY15" fmla="*/ 1319212 h 4436268"/>
                  <a:gd name="connsiteX16" fmla="*/ 407851 w 1660636"/>
                  <a:gd name="connsiteY16" fmla="*/ 1433512 h 4436268"/>
                  <a:gd name="connsiteX17" fmla="*/ 307839 w 1660636"/>
                  <a:gd name="connsiteY17" fmla="*/ 1564481 h 4436268"/>
                  <a:gd name="connsiteX18" fmla="*/ 317364 w 1660636"/>
                  <a:gd name="connsiteY18" fmla="*/ 1807368 h 4436268"/>
                  <a:gd name="connsiteX19" fmla="*/ 297424 w 1660636"/>
                  <a:gd name="connsiteY19" fmla="*/ 1919255 h 4436268"/>
                  <a:gd name="connsiteX20" fmla="*/ 328164 w 1660636"/>
                  <a:gd name="connsiteY20" fmla="*/ 1965481 h 4436268"/>
                  <a:gd name="connsiteX21" fmla="*/ 258363 w 1660636"/>
                  <a:gd name="connsiteY21" fmla="*/ 2200796 h 4436268"/>
                  <a:gd name="connsiteX22" fmla="*/ 250153 w 1660636"/>
                  <a:gd name="connsiteY22" fmla="*/ 2318865 h 4436268"/>
                  <a:gd name="connsiteX23" fmla="*/ 173513 w 1660636"/>
                  <a:gd name="connsiteY23" fmla="*/ 2378232 h 4436268"/>
                  <a:gd name="connsiteX24" fmla="*/ 69713 w 1660636"/>
                  <a:gd name="connsiteY24" fmla="*/ 2628900 h 4436268"/>
                  <a:gd name="connsiteX25" fmla="*/ 1287 w 1660636"/>
                  <a:gd name="connsiteY25" fmla="*/ 2712477 h 4436268"/>
                  <a:gd name="connsiteX26" fmla="*/ 29790 w 1660636"/>
                  <a:gd name="connsiteY26" fmla="*/ 2769719 h 4436268"/>
                  <a:gd name="connsiteX27" fmla="*/ 75321 w 1660636"/>
                  <a:gd name="connsiteY27" fmla="*/ 2794443 h 4436268"/>
                  <a:gd name="connsiteX28" fmla="*/ 80608 w 1660636"/>
                  <a:gd name="connsiteY28" fmla="*/ 2937223 h 4436268"/>
                  <a:gd name="connsiteX29" fmla="*/ 172108 w 1660636"/>
                  <a:gd name="connsiteY29" fmla="*/ 3026583 h 4436268"/>
                  <a:gd name="connsiteX30" fmla="*/ 154642 w 1660636"/>
                  <a:gd name="connsiteY30" fmla="*/ 3225427 h 4436268"/>
                  <a:gd name="connsiteX31" fmla="*/ 253858 w 1660636"/>
                  <a:gd name="connsiteY31" fmla="*/ 3307278 h 4436268"/>
                  <a:gd name="connsiteX32" fmla="*/ 279264 w 1660636"/>
                  <a:gd name="connsiteY32" fmla="*/ 3514725 h 4436268"/>
                  <a:gd name="connsiteX33" fmla="*/ 514219 w 1660636"/>
                  <a:gd name="connsiteY33" fmla="*/ 3625314 h 4436268"/>
                  <a:gd name="connsiteX34" fmla="*/ 704194 w 1660636"/>
                  <a:gd name="connsiteY34" fmla="*/ 3708132 h 4436268"/>
                  <a:gd name="connsiteX35" fmla="*/ 909722 w 1660636"/>
                  <a:gd name="connsiteY35" fmla="*/ 3679884 h 4436268"/>
                  <a:gd name="connsiteX36" fmla="*/ 993871 w 1660636"/>
                  <a:gd name="connsiteY36" fmla="*/ 3776679 h 4436268"/>
                  <a:gd name="connsiteX37" fmla="*/ 950508 w 1660636"/>
                  <a:gd name="connsiteY37" fmla="*/ 3844140 h 4436268"/>
                  <a:gd name="connsiteX38" fmla="*/ 943371 w 1660636"/>
                  <a:gd name="connsiteY38" fmla="*/ 4046795 h 4436268"/>
                  <a:gd name="connsiteX39" fmla="*/ 1069840 w 1660636"/>
                  <a:gd name="connsiteY39" fmla="*/ 4160027 h 4436268"/>
                  <a:gd name="connsiteX40" fmla="*/ 1200809 w 1660636"/>
                  <a:gd name="connsiteY40" fmla="*/ 4231480 h 4436268"/>
                  <a:gd name="connsiteX41" fmla="*/ 1305584 w 1660636"/>
                  <a:gd name="connsiteY41" fmla="*/ 4326730 h 4436268"/>
                  <a:gd name="connsiteX42" fmla="*/ 1388927 w 1660636"/>
                  <a:gd name="connsiteY42" fmla="*/ 4436268 h 4436268"/>
                  <a:gd name="connsiteX43" fmla="*/ 1514082 w 1660636"/>
                  <a:gd name="connsiteY43" fmla="*/ 4316154 h 4436268"/>
                  <a:gd name="connsiteX44" fmla="*/ 1660636 w 1660636"/>
                  <a:gd name="connsiteY44" fmla="*/ 4099771 h 4436268"/>
                  <a:gd name="connsiteX0" fmla="*/ 1529420 w 1660636"/>
                  <a:gd name="connsiteY0" fmla="*/ 0 h 4436268"/>
                  <a:gd name="connsiteX1" fmla="*/ 1436551 w 1660636"/>
                  <a:gd name="connsiteY1" fmla="*/ 14287 h 4436268"/>
                  <a:gd name="connsiteX2" fmla="*/ 1367495 w 1660636"/>
                  <a:gd name="connsiteY2" fmla="*/ 230980 h 4436268"/>
                  <a:gd name="connsiteX3" fmla="*/ 1212714 w 1660636"/>
                  <a:gd name="connsiteY3" fmla="*/ 266700 h 4436268"/>
                  <a:gd name="connsiteX4" fmla="*/ 1091271 w 1660636"/>
                  <a:gd name="connsiteY4" fmla="*/ 321468 h 4436268"/>
                  <a:gd name="connsiteX5" fmla="*/ 923874 w 1660636"/>
                  <a:gd name="connsiteY5" fmla="*/ 319492 h 4436268"/>
                  <a:gd name="connsiteX6" fmla="*/ 889697 w 1660636"/>
                  <a:gd name="connsiteY6" fmla="*/ 412133 h 4436268"/>
                  <a:gd name="connsiteX7" fmla="*/ 961086 w 1660636"/>
                  <a:gd name="connsiteY7" fmla="*/ 475591 h 4436268"/>
                  <a:gd name="connsiteX8" fmla="*/ 962683 w 1660636"/>
                  <a:gd name="connsiteY8" fmla="*/ 659606 h 4436268"/>
                  <a:gd name="connsiteX9" fmla="*/ 917438 w 1660636"/>
                  <a:gd name="connsiteY9" fmla="*/ 850107 h 4436268"/>
                  <a:gd name="connsiteX10" fmla="*/ 869814 w 1660636"/>
                  <a:gd name="connsiteY10" fmla="*/ 990600 h 4436268"/>
                  <a:gd name="connsiteX11" fmla="*/ 839073 w 1660636"/>
                  <a:gd name="connsiteY11" fmla="*/ 1074142 h 4436268"/>
                  <a:gd name="connsiteX12" fmla="*/ 702553 w 1660636"/>
                  <a:gd name="connsiteY12" fmla="*/ 1238648 h 4436268"/>
                  <a:gd name="connsiteX13" fmla="*/ 650722 w 1660636"/>
                  <a:gd name="connsiteY13" fmla="*/ 1278715 h 4436268"/>
                  <a:gd name="connsiteX14" fmla="*/ 560251 w 1660636"/>
                  <a:gd name="connsiteY14" fmla="*/ 1300162 h 4436268"/>
                  <a:gd name="connsiteX15" fmla="*/ 441189 w 1660636"/>
                  <a:gd name="connsiteY15" fmla="*/ 1319212 h 4436268"/>
                  <a:gd name="connsiteX16" fmla="*/ 407851 w 1660636"/>
                  <a:gd name="connsiteY16" fmla="*/ 1433512 h 4436268"/>
                  <a:gd name="connsiteX17" fmla="*/ 307839 w 1660636"/>
                  <a:gd name="connsiteY17" fmla="*/ 1564481 h 4436268"/>
                  <a:gd name="connsiteX18" fmla="*/ 317364 w 1660636"/>
                  <a:gd name="connsiteY18" fmla="*/ 1807368 h 4436268"/>
                  <a:gd name="connsiteX19" fmla="*/ 297424 w 1660636"/>
                  <a:gd name="connsiteY19" fmla="*/ 1919255 h 4436268"/>
                  <a:gd name="connsiteX20" fmla="*/ 328164 w 1660636"/>
                  <a:gd name="connsiteY20" fmla="*/ 1965481 h 4436268"/>
                  <a:gd name="connsiteX21" fmla="*/ 258363 w 1660636"/>
                  <a:gd name="connsiteY21" fmla="*/ 2200796 h 4436268"/>
                  <a:gd name="connsiteX22" fmla="*/ 250153 w 1660636"/>
                  <a:gd name="connsiteY22" fmla="*/ 2318865 h 4436268"/>
                  <a:gd name="connsiteX23" fmla="*/ 173513 w 1660636"/>
                  <a:gd name="connsiteY23" fmla="*/ 2378232 h 4436268"/>
                  <a:gd name="connsiteX24" fmla="*/ 69713 w 1660636"/>
                  <a:gd name="connsiteY24" fmla="*/ 2628900 h 4436268"/>
                  <a:gd name="connsiteX25" fmla="*/ 1287 w 1660636"/>
                  <a:gd name="connsiteY25" fmla="*/ 2712477 h 4436268"/>
                  <a:gd name="connsiteX26" fmla="*/ 29790 w 1660636"/>
                  <a:gd name="connsiteY26" fmla="*/ 2769719 h 4436268"/>
                  <a:gd name="connsiteX27" fmla="*/ 75321 w 1660636"/>
                  <a:gd name="connsiteY27" fmla="*/ 2794443 h 4436268"/>
                  <a:gd name="connsiteX28" fmla="*/ 80608 w 1660636"/>
                  <a:gd name="connsiteY28" fmla="*/ 2937223 h 4436268"/>
                  <a:gd name="connsiteX29" fmla="*/ 172108 w 1660636"/>
                  <a:gd name="connsiteY29" fmla="*/ 3026583 h 4436268"/>
                  <a:gd name="connsiteX30" fmla="*/ 154642 w 1660636"/>
                  <a:gd name="connsiteY30" fmla="*/ 3225427 h 4436268"/>
                  <a:gd name="connsiteX31" fmla="*/ 253858 w 1660636"/>
                  <a:gd name="connsiteY31" fmla="*/ 3307278 h 4436268"/>
                  <a:gd name="connsiteX32" fmla="*/ 279264 w 1660636"/>
                  <a:gd name="connsiteY32" fmla="*/ 3514725 h 4436268"/>
                  <a:gd name="connsiteX33" fmla="*/ 514219 w 1660636"/>
                  <a:gd name="connsiteY33" fmla="*/ 3625314 h 4436268"/>
                  <a:gd name="connsiteX34" fmla="*/ 704194 w 1660636"/>
                  <a:gd name="connsiteY34" fmla="*/ 3708132 h 4436268"/>
                  <a:gd name="connsiteX35" fmla="*/ 909722 w 1660636"/>
                  <a:gd name="connsiteY35" fmla="*/ 3679884 h 4436268"/>
                  <a:gd name="connsiteX36" fmla="*/ 993871 w 1660636"/>
                  <a:gd name="connsiteY36" fmla="*/ 3776679 h 4436268"/>
                  <a:gd name="connsiteX37" fmla="*/ 950508 w 1660636"/>
                  <a:gd name="connsiteY37" fmla="*/ 3844140 h 4436268"/>
                  <a:gd name="connsiteX38" fmla="*/ 943371 w 1660636"/>
                  <a:gd name="connsiteY38" fmla="*/ 4046795 h 4436268"/>
                  <a:gd name="connsiteX39" fmla="*/ 1069840 w 1660636"/>
                  <a:gd name="connsiteY39" fmla="*/ 4160027 h 4436268"/>
                  <a:gd name="connsiteX40" fmla="*/ 1200809 w 1660636"/>
                  <a:gd name="connsiteY40" fmla="*/ 4231480 h 4436268"/>
                  <a:gd name="connsiteX41" fmla="*/ 1305584 w 1660636"/>
                  <a:gd name="connsiteY41" fmla="*/ 4326730 h 4436268"/>
                  <a:gd name="connsiteX42" fmla="*/ 1388927 w 1660636"/>
                  <a:gd name="connsiteY42" fmla="*/ 4436268 h 4436268"/>
                  <a:gd name="connsiteX43" fmla="*/ 1514082 w 1660636"/>
                  <a:gd name="connsiteY43" fmla="*/ 4316154 h 4436268"/>
                  <a:gd name="connsiteX44" fmla="*/ 1660636 w 1660636"/>
                  <a:gd name="connsiteY44" fmla="*/ 4099771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63280" h="4436268">
                    <a:moveTo>
                      <a:pt x="1529420" y="0"/>
                    </a:moveTo>
                    <a:lnTo>
                      <a:pt x="1436551" y="14287"/>
                    </a:lnTo>
                    <a:lnTo>
                      <a:pt x="1367495" y="230980"/>
                    </a:lnTo>
                    <a:cubicBezTo>
                      <a:pt x="1339713" y="335756"/>
                      <a:pt x="1264308" y="254793"/>
                      <a:pt x="1212714" y="266700"/>
                    </a:cubicBezTo>
                    <a:cubicBezTo>
                      <a:pt x="1090477" y="213519"/>
                      <a:pt x="1115877" y="293687"/>
                      <a:pt x="1091271" y="321468"/>
                    </a:cubicBezTo>
                    <a:cubicBezTo>
                      <a:pt x="1068256" y="376807"/>
                      <a:pt x="1024681" y="320285"/>
                      <a:pt x="923874" y="319492"/>
                    </a:cubicBezTo>
                    <a:cubicBezTo>
                      <a:pt x="889838" y="332840"/>
                      <a:pt x="883229" y="355447"/>
                      <a:pt x="889697" y="412133"/>
                    </a:cubicBezTo>
                    <a:cubicBezTo>
                      <a:pt x="890611" y="450488"/>
                      <a:pt x="948922" y="434346"/>
                      <a:pt x="961086" y="475591"/>
                    </a:cubicBezTo>
                    <a:cubicBezTo>
                      <a:pt x="973250" y="516837"/>
                      <a:pt x="964670" y="609526"/>
                      <a:pt x="962683" y="659606"/>
                    </a:cubicBezTo>
                    <a:cubicBezTo>
                      <a:pt x="980940" y="747712"/>
                      <a:pt x="939663" y="792957"/>
                      <a:pt x="917438" y="850107"/>
                    </a:cubicBezTo>
                    <a:lnTo>
                      <a:pt x="869814" y="990600"/>
                    </a:lnTo>
                    <a:lnTo>
                      <a:pt x="839073" y="1074142"/>
                    </a:lnTo>
                    <a:cubicBezTo>
                      <a:pt x="776824" y="1157117"/>
                      <a:pt x="706522" y="1218805"/>
                      <a:pt x="702553" y="1238648"/>
                    </a:cubicBezTo>
                    <a:cubicBezTo>
                      <a:pt x="667195" y="1268777"/>
                      <a:pt x="669151" y="1265819"/>
                      <a:pt x="650722" y="1278715"/>
                    </a:cubicBezTo>
                    <a:cubicBezTo>
                      <a:pt x="628249" y="1317361"/>
                      <a:pt x="582476" y="1316037"/>
                      <a:pt x="560251" y="1300162"/>
                    </a:cubicBezTo>
                    <a:cubicBezTo>
                      <a:pt x="483258" y="1357313"/>
                      <a:pt x="484845" y="1328737"/>
                      <a:pt x="441189" y="1319212"/>
                    </a:cubicBezTo>
                    <a:cubicBezTo>
                      <a:pt x="358639" y="1338262"/>
                      <a:pt x="402295" y="1397793"/>
                      <a:pt x="407851" y="1433512"/>
                    </a:cubicBezTo>
                    <a:cubicBezTo>
                      <a:pt x="398326" y="1555750"/>
                      <a:pt x="343557" y="1530350"/>
                      <a:pt x="307839" y="1564481"/>
                    </a:cubicBezTo>
                    <a:cubicBezTo>
                      <a:pt x="256245" y="1592263"/>
                      <a:pt x="323714" y="1727199"/>
                      <a:pt x="317364" y="1807368"/>
                    </a:cubicBezTo>
                    <a:cubicBezTo>
                      <a:pt x="318713" y="1859887"/>
                      <a:pt x="295624" y="1892903"/>
                      <a:pt x="297424" y="1919255"/>
                    </a:cubicBezTo>
                    <a:cubicBezTo>
                      <a:pt x="299224" y="1945607"/>
                      <a:pt x="346132" y="1926490"/>
                      <a:pt x="328164" y="1965481"/>
                    </a:cubicBezTo>
                    <a:cubicBezTo>
                      <a:pt x="314669" y="2011122"/>
                      <a:pt x="288127" y="2134519"/>
                      <a:pt x="258363" y="2200796"/>
                    </a:cubicBezTo>
                    <a:cubicBezTo>
                      <a:pt x="244252" y="2239566"/>
                      <a:pt x="264295" y="2289292"/>
                      <a:pt x="250153" y="2318865"/>
                    </a:cubicBezTo>
                    <a:cubicBezTo>
                      <a:pt x="236011" y="2348438"/>
                      <a:pt x="200452" y="2332099"/>
                      <a:pt x="173513" y="2378232"/>
                    </a:cubicBezTo>
                    <a:cubicBezTo>
                      <a:pt x="148112" y="2476657"/>
                      <a:pt x="149882" y="2520949"/>
                      <a:pt x="69713" y="2628900"/>
                    </a:cubicBezTo>
                    <a:cubicBezTo>
                      <a:pt x="43212" y="2685048"/>
                      <a:pt x="7941" y="2689007"/>
                      <a:pt x="1287" y="2712477"/>
                    </a:cubicBezTo>
                    <a:cubicBezTo>
                      <a:pt x="-5367" y="2735947"/>
                      <a:pt x="15248" y="2747245"/>
                      <a:pt x="29790" y="2769719"/>
                    </a:cubicBezTo>
                    <a:cubicBezTo>
                      <a:pt x="44332" y="2792193"/>
                      <a:pt x="61123" y="2773136"/>
                      <a:pt x="75321" y="2794443"/>
                    </a:cubicBezTo>
                    <a:cubicBezTo>
                      <a:pt x="89520" y="2815750"/>
                      <a:pt x="64477" y="2894567"/>
                      <a:pt x="80608" y="2937223"/>
                    </a:cubicBezTo>
                    <a:cubicBezTo>
                      <a:pt x="96739" y="2979879"/>
                      <a:pt x="154040" y="2982075"/>
                      <a:pt x="172108" y="3026583"/>
                    </a:cubicBezTo>
                    <a:cubicBezTo>
                      <a:pt x="166379" y="3065803"/>
                      <a:pt x="141017" y="3178645"/>
                      <a:pt x="154642" y="3225427"/>
                    </a:cubicBezTo>
                    <a:cubicBezTo>
                      <a:pt x="168267" y="3272210"/>
                      <a:pt x="230884" y="3276688"/>
                      <a:pt x="253858" y="3307278"/>
                    </a:cubicBezTo>
                    <a:cubicBezTo>
                      <a:pt x="317358" y="3338234"/>
                      <a:pt x="268151" y="3438525"/>
                      <a:pt x="279264" y="3514725"/>
                    </a:cubicBezTo>
                    <a:cubicBezTo>
                      <a:pt x="343557" y="3588544"/>
                      <a:pt x="428495" y="3611027"/>
                      <a:pt x="514219" y="3625314"/>
                    </a:cubicBezTo>
                    <a:cubicBezTo>
                      <a:pt x="584069" y="3649127"/>
                      <a:pt x="639106" y="3674794"/>
                      <a:pt x="704194" y="3708132"/>
                    </a:cubicBezTo>
                    <a:cubicBezTo>
                      <a:pt x="746263" y="3808144"/>
                      <a:pt x="858902" y="3692332"/>
                      <a:pt x="909722" y="3679884"/>
                    </a:cubicBezTo>
                    <a:cubicBezTo>
                      <a:pt x="943982" y="3689135"/>
                      <a:pt x="972183" y="3725193"/>
                      <a:pt x="993871" y="3776679"/>
                    </a:cubicBezTo>
                    <a:cubicBezTo>
                      <a:pt x="1005076" y="3811106"/>
                      <a:pt x="958484" y="3800883"/>
                      <a:pt x="950508" y="3844140"/>
                    </a:cubicBezTo>
                    <a:cubicBezTo>
                      <a:pt x="942532" y="3887397"/>
                      <a:pt x="927889" y="4005164"/>
                      <a:pt x="943371" y="4046795"/>
                    </a:cubicBezTo>
                    <a:cubicBezTo>
                      <a:pt x="946685" y="4136376"/>
                      <a:pt x="1029364" y="4133834"/>
                      <a:pt x="1069840" y="4160027"/>
                    </a:cubicBezTo>
                    <a:cubicBezTo>
                      <a:pt x="1089808" y="4197076"/>
                      <a:pt x="1105956" y="4289027"/>
                      <a:pt x="1200809" y="4231480"/>
                    </a:cubicBezTo>
                    <a:cubicBezTo>
                      <a:pt x="1284549" y="4188221"/>
                      <a:pt x="1298440" y="4277517"/>
                      <a:pt x="1305584" y="4326730"/>
                    </a:cubicBezTo>
                    <a:cubicBezTo>
                      <a:pt x="1326221" y="4375942"/>
                      <a:pt x="1335350" y="4435872"/>
                      <a:pt x="1388927" y="4436268"/>
                    </a:cubicBezTo>
                    <a:cubicBezTo>
                      <a:pt x="1450840" y="4417615"/>
                      <a:pt x="1424663" y="4368933"/>
                      <a:pt x="1514082" y="4316154"/>
                    </a:cubicBezTo>
                    <a:cubicBezTo>
                      <a:pt x="1556155" y="4260730"/>
                      <a:pt x="1632201" y="4102401"/>
                      <a:pt x="1663280" y="4075975"/>
                    </a:cubicBezTo>
                  </a:path>
                </a:pathLst>
              </a:custGeom>
              <a:noFill/>
              <a:ln w="28575">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54" name="צורה חופשית 53"/>
              <p:cNvSpPr/>
              <p:nvPr/>
            </p:nvSpPr>
            <p:spPr>
              <a:xfrm>
                <a:off x="7305677" y="525022"/>
                <a:ext cx="1305154" cy="513957"/>
              </a:xfrm>
              <a:custGeom>
                <a:avLst/>
                <a:gdLst>
                  <a:gd name="connsiteX0" fmla="*/ 1283493 w 1283493"/>
                  <a:gd name="connsiteY0" fmla="*/ 54769 h 466725"/>
                  <a:gd name="connsiteX1" fmla="*/ 1102518 w 1283493"/>
                  <a:gd name="connsiteY1" fmla="*/ 92869 h 466725"/>
                  <a:gd name="connsiteX2" fmla="*/ 802481 w 1283493"/>
                  <a:gd name="connsiteY2" fmla="*/ 0 h 466725"/>
                  <a:gd name="connsiteX3" fmla="*/ 709612 w 1283493"/>
                  <a:gd name="connsiteY3" fmla="*/ 90488 h 466725"/>
                  <a:gd name="connsiteX4" fmla="*/ 711993 w 1283493"/>
                  <a:gd name="connsiteY4" fmla="*/ 283369 h 466725"/>
                  <a:gd name="connsiteX5" fmla="*/ 583406 w 1283493"/>
                  <a:gd name="connsiteY5" fmla="*/ 333375 h 466725"/>
                  <a:gd name="connsiteX6" fmla="*/ 307181 w 1283493"/>
                  <a:gd name="connsiteY6" fmla="*/ 411957 h 466725"/>
                  <a:gd name="connsiteX7" fmla="*/ 159543 w 1283493"/>
                  <a:gd name="connsiteY7" fmla="*/ 466725 h 466725"/>
                  <a:gd name="connsiteX8" fmla="*/ 26193 w 1283493"/>
                  <a:gd name="connsiteY8" fmla="*/ 421482 h 466725"/>
                  <a:gd name="connsiteX9" fmla="*/ 0 w 1283493"/>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59680 w 1259680"/>
                  <a:gd name="connsiteY0" fmla="*/ 50007 h 466725"/>
                  <a:gd name="connsiteX1" fmla="*/ 1102518 w 1259680"/>
                  <a:gd name="connsiteY1" fmla="*/ 92869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50007 h 466725"/>
                  <a:gd name="connsiteX1" fmla="*/ 1100136 w 1259680"/>
                  <a:gd name="connsiteY1" fmla="*/ 80963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50007 h 466725"/>
                  <a:gd name="connsiteX1" fmla="*/ 1100136 w 1259680"/>
                  <a:gd name="connsiteY1" fmla="*/ 80963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62253 h 478971"/>
                  <a:gd name="connsiteX1" fmla="*/ 1100136 w 1259680"/>
                  <a:gd name="connsiteY1" fmla="*/ 93209 h 478971"/>
                  <a:gd name="connsiteX2" fmla="*/ 802481 w 1259680"/>
                  <a:gd name="connsiteY2" fmla="*/ 12246 h 478971"/>
                  <a:gd name="connsiteX3" fmla="*/ 709612 w 1259680"/>
                  <a:gd name="connsiteY3" fmla="*/ 102734 h 478971"/>
                  <a:gd name="connsiteX4" fmla="*/ 711993 w 1259680"/>
                  <a:gd name="connsiteY4" fmla="*/ 295615 h 478971"/>
                  <a:gd name="connsiteX5" fmla="*/ 583406 w 1259680"/>
                  <a:gd name="connsiteY5" fmla="*/ 345621 h 478971"/>
                  <a:gd name="connsiteX6" fmla="*/ 307181 w 1259680"/>
                  <a:gd name="connsiteY6" fmla="*/ 424203 h 478971"/>
                  <a:gd name="connsiteX7" fmla="*/ 159543 w 1259680"/>
                  <a:gd name="connsiteY7" fmla="*/ 478971 h 478971"/>
                  <a:gd name="connsiteX8" fmla="*/ 26193 w 1259680"/>
                  <a:gd name="connsiteY8" fmla="*/ 433728 h 478971"/>
                  <a:gd name="connsiteX9" fmla="*/ 0 w 1259680"/>
                  <a:gd name="connsiteY9" fmla="*/ 433728 h 478971"/>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11993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11993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6318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6318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95283"/>
                  <a:gd name="connsiteX1" fmla="*/ 1100136 w 1259680"/>
                  <a:gd name="connsiteY1" fmla="*/ 91724 h 495283"/>
                  <a:gd name="connsiteX2" fmla="*/ 802481 w 1259680"/>
                  <a:gd name="connsiteY2" fmla="*/ 10761 h 495283"/>
                  <a:gd name="connsiteX3" fmla="*/ 709612 w 1259680"/>
                  <a:gd name="connsiteY3" fmla="*/ 101249 h 495283"/>
                  <a:gd name="connsiteX4" fmla="*/ 726280 w 1259680"/>
                  <a:gd name="connsiteY4" fmla="*/ 294130 h 495283"/>
                  <a:gd name="connsiteX5" fmla="*/ 581025 w 1259680"/>
                  <a:gd name="connsiteY5" fmla="*/ 358423 h 495283"/>
                  <a:gd name="connsiteX6" fmla="*/ 311944 w 1259680"/>
                  <a:gd name="connsiteY6" fmla="*/ 429861 h 495283"/>
                  <a:gd name="connsiteX7" fmla="*/ 159543 w 1259680"/>
                  <a:gd name="connsiteY7" fmla="*/ 477486 h 495283"/>
                  <a:gd name="connsiteX8" fmla="*/ 26193 w 1259680"/>
                  <a:gd name="connsiteY8" fmla="*/ 432243 h 495283"/>
                  <a:gd name="connsiteX9" fmla="*/ 0 w 1259680"/>
                  <a:gd name="connsiteY9" fmla="*/ 432243 h 495283"/>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8645 w 1259680"/>
                  <a:gd name="connsiteY5" fmla="*/ 360804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8645 w 1259680"/>
                  <a:gd name="connsiteY5" fmla="*/ 356042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6663"/>
                  <a:gd name="connsiteX1" fmla="*/ 1100136 w 1259680"/>
                  <a:gd name="connsiteY1" fmla="*/ 91724 h 506663"/>
                  <a:gd name="connsiteX2" fmla="*/ 802481 w 1259680"/>
                  <a:gd name="connsiteY2" fmla="*/ 10761 h 506663"/>
                  <a:gd name="connsiteX3" fmla="*/ 709612 w 1259680"/>
                  <a:gd name="connsiteY3" fmla="*/ 101249 h 506663"/>
                  <a:gd name="connsiteX4" fmla="*/ 726280 w 1259680"/>
                  <a:gd name="connsiteY4" fmla="*/ 294130 h 506663"/>
                  <a:gd name="connsiteX5" fmla="*/ 578645 w 1259680"/>
                  <a:gd name="connsiteY5" fmla="*/ 356042 h 506663"/>
                  <a:gd name="connsiteX6" fmla="*/ 311944 w 1259680"/>
                  <a:gd name="connsiteY6" fmla="*/ 429861 h 506663"/>
                  <a:gd name="connsiteX7" fmla="*/ 159543 w 1259680"/>
                  <a:gd name="connsiteY7" fmla="*/ 487011 h 506663"/>
                  <a:gd name="connsiteX8" fmla="*/ 14286 w 1259680"/>
                  <a:gd name="connsiteY8" fmla="*/ 432243 h 506663"/>
                  <a:gd name="connsiteX9" fmla="*/ 0 w 1259680"/>
                  <a:gd name="connsiteY9" fmla="*/ 432243 h 506663"/>
                  <a:gd name="connsiteX0" fmla="*/ 1259680 w 1259680"/>
                  <a:gd name="connsiteY0" fmla="*/ 60768 h 436091"/>
                  <a:gd name="connsiteX1" fmla="*/ 1100136 w 1259680"/>
                  <a:gd name="connsiteY1" fmla="*/ 91724 h 436091"/>
                  <a:gd name="connsiteX2" fmla="*/ 802481 w 1259680"/>
                  <a:gd name="connsiteY2" fmla="*/ 10761 h 436091"/>
                  <a:gd name="connsiteX3" fmla="*/ 709612 w 1259680"/>
                  <a:gd name="connsiteY3" fmla="*/ 101249 h 436091"/>
                  <a:gd name="connsiteX4" fmla="*/ 726280 w 1259680"/>
                  <a:gd name="connsiteY4" fmla="*/ 294130 h 436091"/>
                  <a:gd name="connsiteX5" fmla="*/ 578645 w 1259680"/>
                  <a:gd name="connsiteY5" fmla="*/ 356042 h 436091"/>
                  <a:gd name="connsiteX6" fmla="*/ 311944 w 1259680"/>
                  <a:gd name="connsiteY6" fmla="*/ 429861 h 436091"/>
                  <a:gd name="connsiteX7" fmla="*/ 14286 w 1259680"/>
                  <a:gd name="connsiteY7" fmla="*/ 432243 h 436091"/>
                  <a:gd name="connsiteX8" fmla="*/ 0 w 1259680"/>
                  <a:gd name="connsiteY8" fmla="*/ 432243 h 436091"/>
                  <a:gd name="connsiteX0" fmla="*/ 1259680 w 1259680"/>
                  <a:gd name="connsiteY0" fmla="*/ 60768 h 488956"/>
                  <a:gd name="connsiteX1" fmla="*/ 1100136 w 1259680"/>
                  <a:gd name="connsiteY1" fmla="*/ 91724 h 488956"/>
                  <a:gd name="connsiteX2" fmla="*/ 802481 w 1259680"/>
                  <a:gd name="connsiteY2" fmla="*/ 10761 h 488956"/>
                  <a:gd name="connsiteX3" fmla="*/ 709612 w 1259680"/>
                  <a:gd name="connsiteY3" fmla="*/ 101249 h 488956"/>
                  <a:gd name="connsiteX4" fmla="*/ 726280 w 1259680"/>
                  <a:gd name="connsiteY4" fmla="*/ 294130 h 488956"/>
                  <a:gd name="connsiteX5" fmla="*/ 578645 w 1259680"/>
                  <a:gd name="connsiteY5" fmla="*/ 356042 h 488956"/>
                  <a:gd name="connsiteX6" fmla="*/ 311944 w 1259680"/>
                  <a:gd name="connsiteY6" fmla="*/ 429861 h 488956"/>
                  <a:gd name="connsiteX7" fmla="*/ 14286 w 1259680"/>
                  <a:gd name="connsiteY7" fmla="*/ 432243 h 488956"/>
                  <a:gd name="connsiteX8" fmla="*/ 0 w 1259680"/>
                  <a:gd name="connsiteY8" fmla="*/ 432243 h 488956"/>
                  <a:gd name="connsiteX0" fmla="*/ 1259680 w 1259680"/>
                  <a:gd name="connsiteY0" fmla="*/ 60768 h 490715"/>
                  <a:gd name="connsiteX1" fmla="*/ 1100136 w 1259680"/>
                  <a:gd name="connsiteY1" fmla="*/ 91724 h 490715"/>
                  <a:gd name="connsiteX2" fmla="*/ 802481 w 1259680"/>
                  <a:gd name="connsiteY2" fmla="*/ 10761 h 490715"/>
                  <a:gd name="connsiteX3" fmla="*/ 709612 w 1259680"/>
                  <a:gd name="connsiteY3" fmla="*/ 101249 h 490715"/>
                  <a:gd name="connsiteX4" fmla="*/ 726280 w 1259680"/>
                  <a:gd name="connsiteY4" fmla="*/ 294130 h 490715"/>
                  <a:gd name="connsiteX5" fmla="*/ 578645 w 1259680"/>
                  <a:gd name="connsiteY5" fmla="*/ 356042 h 490715"/>
                  <a:gd name="connsiteX6" fmla="*/ 302419 w 1259680"/>
                  <a:gd name="connsiteY6" fmla="*/ 432242 h 490715"/>
                  <a:gd name="connsiteX7" fmla="*/ 14286 w 1259680"/>
                  <a:gd name="connsiteY7" fmla="*/ 432243 h 490715"/>
                  <a:gd name="connsiteX8" fmla="*/ 0 w 1259680"/>
                  <a:gd name="connsiteY8" fmla="*/ 432243 h 490715"/>
                  <a:gd name="connsiteX0" fmla="*/ 1259680 w 1259680"/>
                  <a:gd name="connsiteY0" fmla="*/ 60768 h 500239"/>
                  <a:gd name="connsiteX1" fmla="*/ 1100136 w 1259680"/>
                  <a:gd name="connsiteY1" fmla="*/ 91724 h 500239"/>
                  <a:gd name="connsiteX2" fmla="*/ 802481 w 1259680"/>
                  <a:gd name="connsiteY2" fmla="*/ 10761 h 500239"/>
                  <a:gd name="connsiteX3" fmla="*/ 709612 w 1259680"/>
                  <a:gd name="connsiteY3" fmla="*/ 101249 h 500239"/>
                  <a:gd name="connsiteX4" fmla="*/ 726280 w 1259680"/>
                  <a:gd name="connsiteY4" fmla="*/ 294130 h 500239"/>
                  <a:gd name="connsiteX5" fmla="*/ 578645 w 1259680"/>
                  <a:gd name="connsiteY5" fmla="*/ 356042 h 500239"/>
                  <a:gd name="connsiteX6" fmla="*/ 302419 w 1259680"/>
                  <a:gd name="connsiteY6" fmla="*/ 432242 h 500239"/>
                  <a:gd name="connsiteX7" fmla="*/ 14286 w 1259680"/>
                  <a:gd name="connsiteY7" fmla="*/ 432243 h 500239"/>
                  <a:gd name="connsiteX8" fmla="*/ 0 w 1259680"/>
                  <a:gd name="connsiteY8" fmla="*/ 432243 h 500239"/>
                  <a:gd name="connsiteX0" fmla="*/ 1259680 w 1259680"/>
                  <a:gd name="connsiteY0" fmla="*/ 60768 h 493890"/>
                  <a:gd name="connsiteX1" fmla="*/ 1100136 w 1259680"/>
                  <a:gd name="connsiteY1" fmla="*/ 91724 h 493890"/>
                  <a:gd name="connsiteX2" fmla="*/ 802481 w 1259680"/>
                  <a:gd name="connsiteY2" fmla="*/ 10761 h 493890"/>
                  <a:gd name="connsiteX3" fmla="*/ 709612 w 1259680"/>
                  <a:gd name="connsiteY3" fmla="*/ 101249 h 493890"/>
                  <a:gd name="connsiteX4" fmla="*/ 726280 w 1259680"/>
                  <a:gd name="connsiteY4" fmla="*/ 294130 h 493890"/>
                  <a:gd name="connsiteX5" fmla="*/ 578645 w 1259680"/>
                  <a:gd name="connsiteY5" fmla="*/ 356042 h 493890"/>
                  <a:gd name="connsiteX6" fmla="*/ 302419 w 1259680"/>
                  <a:gd name="connsiteY6" fmla="*/ 432242 h 493890"/>
                  <a:gd name="connsiteX7" fmla="*/ 14286 w 1259680"/>
                  <a:gd name="connsiteY7" fmla="*/ 432243 h 493890"/>
                  <a:gd name="connsiteX8" fmla="*/ 0 w 1259680"/>
                  <a:gd name="connsiteY8" fmla="*/ 432243 h 493890"/>
                  <a:gd name="connsiteX0" fmla="*/ 1259680 w 1259680"/>
                  <a:gd name="connsiteY0" fmla="*/ 60768 h 437886"/>
                  <a:gd name="connsiteX1" fmla="*/ 1100136 w 1259680"/>
                  <a:gd name="connsiteY1" fmla="*/ 91724 h 437886"/>
                  <a:gd name="connsiteX2" fmla="*/ 802481 w 1259680"/>
                  <a:gd name="connsiteY2" fmla="*/ 10761 h 437886"/>
                  <a:gd name="connsiteX3" fmla="*/ 709612 w 1259680"/>
                  <a:gd name="connsiteY3" fmla="*/ 101249 h 437886"/>
                  <a:gd name="connsiteX4" fmla="*/ 726280 w 1259680"/>
                  <a:gd name="connsiteY4" fmla="*/ 294130 h 437886"/>
                  <a:gd name="connsiteX5" fmla="*/ 578645 w 1259680"/>
                  <a:gd name="connsiteY5" fmla="*/ 356042 h 437886"/>
                  <a:gd name="connsiteX6" fmla="*/ 302419 w 1259680"/>
                  <a:gd name="connsiteY6" fmla="*/ 432242 h 437886"/>
                  <a:gd name="connsiteX7" fmla="*/ 0 w 1259680"/>
                  <a:gd name="connsiteY7" fmla="*/ 432243 h 437886"/>
                  <a:gd name="connsiteX0" fmla="*/ 1254917 w 1254917"/>
                  <a:gd name="connsiteY0" fmla="*/ 60768 h 440595"/>
                  <a:gd name="connsiteX1" fmla="*/ 1095373 w 1254917"/>
                  <a:gd name="connsiteY1" fmla="*/ 91724 h 440595"/>
                  <a:gd name="connsiteX2" fmla="*/ 797718 w 1254917"/>
                  <a:gd name="connsiteY2" fmla="*/ 10761 h 440595"/>
                  <a:gd name="connsiteX3" fmla="*/ 704849 w 1254917"/>
                  <a:gd name="connsiteY3" fmla="*/ 101249 h 440595"/>
                  <a:gd name="connsiteX4" fmla="*/ 721517 w 1254917"/>
                  <a:gd name="connsiteY4" fmla="*/ 294130 h 440595"/>
                  <a:gd name="connsiteX5" fmla="*/ 573882 w 1254917"/>
                  <a:gd name="connsiteY5" fmla="*/ 356042 h 440595"/>
                  <a:gd name="connsiteX6" fmla="*/ 297656 w 1254917"/>
                  <a:gd name="connsiteY6" fmla="*/ 432242 h 440595"/>
                  <a:gd name="connsiteX7" fmla="*/ 0 w 1254917"/>
                  <a:gd name="connsiteY7" fmla="*/ 439386 h 440595"/>
                  <a:gd name="connsiteX0" fmla="*/ 1254917 w 1254917"/>
                  <a:gd name="connsiteY0" fmla="*/ 60768 h 436486"/>
                  <a:gd name="connsiteX1" fmla="*/ 1095373 w 1254917"/>
                  <a:gd name="connsiteY1" fmla="*/ 91724 h 436486"/>
                  <a:gd name="connsiteX2" fmla="*/ 797718 w 1254917"/>
                  <a:gd name="connsiteY2" fmla="*/ 10761 h 436486"/>
                  <a:gd name="connsiteX3" fmla="*/ 704849 w 1254917"/>
                  <a:gd name="connsiteY3" fmla="*/ 101249 h 436486"/>
                  <a:gd name="connsiteX4" fmla="*/ 721517 w 1254917"/>
                  <a:gd name="connsiteY4" fmla="*/ 294130 h 436486"/>
                  <a:gd name="connsiteX5" fmla="*/ 573882 w 1254917"/>
                  <a:gd name="connsiteY5" fmla="*/ 356042 h 436486"/>
                  <a:gd name="connsiteX6" fmla="*/ 297656 w 1254917"/>
                  <a:gd name="connsiteY6" fmla="*/ 432242 h 436486"/>
                  <a:gd name="connsiteX7" fmla="*/ 0 w 1254917"/>
                  <a:gd name="connsiteY7" fmla="*/ 425098 h 436486"/>
                  <a:gd name="connsiteX0" fmla="*/ 1254917 w 1254917"/>
                  <a:gd name="connsiteY0" fmla="*/ 60768 h 470474"/>
                  <a:gd name="connsiteX1" fmla="*/ 1095373 w 1254917"/>
                  <a:gd name="connsiteY1" fmla="*/ 91724 h 470474"/>
                  <a:gd name="connsiteX2" fmla="*/ 797718 w 1254917"/>
                  <a:gd name="connsiteY2" fmla="*/ 10761 h 470474"/>
                  <a:gd name="connsiteX3" fmla="*/ 704849 w 1254917"/>
                  <a:gd name="connsiteY3" fmla="*/ 101249 h 470474"/>
                  <a:gd name="connsiteX4" fmla="*/ 721517 w 1254917"/>
                  <a:gd name="connsiteY4" fmla="*/ 294130 h 470474"/>
                  <a:gd name="connsiteX5" fmla="*/ 573882 w 1254917"/>
                  <a:gd name="connsiteY5" fmla="*/ 356042 h 470474"/>
                  <a:gd name="connsiteX6" fmla="*/ 297656 w 1254917"/>
                  <a:gd name="connsiteY6" fmla="*/ 432242 h 470474"/>
                  <a:gd name="connsiteX7" fmla="*/ 0 w 1254917"/>
                  <a:gd name="connsiteY7" fmla="*/ 425098 h 470474"/>
                  <a:gd name="connsiteX0" fmla="*/ 1254917 w 1254917"/>
                  <a:gd name="connsiteY0" fmla="*/ 60768 h 496024"/>
                  <a:gd name="connsiteX1" fmla="*/ 1095373 w 1254917"/>
                  <a:gd name="connsiteY1" fmla="*/ 91724 h 496024"/>
                  <a:gd name="connsiteX2" fmla="*/ 797718 w 1254917"/>
                  <a:gd name="connsiteY2" fmla="*/ 10761 h 496024"/>
                  <a:gd name="connsiteX3" fmla="*/ 704849 w 1254917"/>
                  <a:gd name="connsiteY3" fmla="*/ 101249 h 496024"/>
                  <a:gd name="connsiteX4" fmla="*/ 721517 w 1254917"/>
                  <a:gd name="connsiteY4" fmla="*/ 294130 h 496024"/>
                  <a:gd name="connsiteX5" fmla="*/ 573882 w 1254917"/>
                  <a:gd name="connsiteY5" fmla="*/ 356042 h 496024"/>
                  <a:gd name="connsiteX6" fmla="*/ 297656 w 1254917"/>
                  <a:gd name="connsiteY6" fmla="*/ 432242 h 496024"/>
                  <a:gd name="connsiteX7" fmla="*/ 0 w 1254917"/>
                  <a:gd name="connsiteY7" fmla="*/ 425098 h 496024"/>
                  <a:gd name="connsiteX0" fmla="*/ 1254917 w 1254917"/>
                  <a:gd name="connsiteY0" fmla="*/ 60768 h 493278"/>
                  <a:gd name="connsiteX1" fmla="*/ 1095373 w 1254917"/>
                  <a:gd name="connsiteY1" fmla="*/ 91724 h 493278"/>
                  <a:gd name="connsiteX2" fmla="*/ 797718 w 1254917"/>
                  <a:gd name="connsiteY2" fmla="*/ 10761 h 493278"/>
                  <a:gd name="connsiteX3" fmla="*/ 704849 w 1254917"/>
                  <a:gd name="connsiteY3" fmla="*/ 101249 h 493278"/>
                  <a:gd name="connsiteX4" fmla="*/ 721517 w 1254917"/>
                  <a:gd name="connsiteY4" fmla="*/ 294130 h 493278"/>
                  <a:gd name="connsiteX5" fmla="*/ 573882 w 1254917"/>
                  <a:gd name="connsiteY5" fmla="*/ 356042 h 493278"/>
                  <a:gd name="connsiteX6" fmla="*/ 297656 w 1254917"/>
                  <a:gd name="connsiteY6" fmla="*/ 432242 h 493278"/>
                  <a:gd name="connsiteX7" fmla="*/ 0 w 1254917"/>
                  <a:gd name="connsiteY7" fmla="*/ 425098 h 493278"/>
                  <a:gd name="connsiteX0" fmla="*/ 1254917 w 1254917"/>
                  <a:gd name="connsiteY0" fmla="*/ 60768 h 495766"/>
                  <a:gd name="connsiteX1" fmla="*/ 1095373 w 1254917"/>
                  <a:gd name="connsiteY1" fmla="*/ 91724 h 495766"/>
                  <a:gd name="connsiteX2" fmla="*/ 797718 w 1254917"/>
                  <a:gd name="connsiteY2" fmla="*/ 10761 h 495766"/>
                  <a:gd name="connsiteX3" fmla="*/ 704849 w 1254917"/>
                  <a:gd name="connsiteY3" fmla="*/ 101249 h 495766"/>
                  <a:gd name="connsiteX4" fmla="*/ 721517 w 1254917"/>
                  <a:gd name="connsiteY4" fmla="*/ 294130 h 495766"/>
                  <a:gd name="connsiteX5" fmla="*/ 573882 w 1254917"/>
                  <a:gd name="connsiteY5" fmla="*/ 356042 h 495766"/>
                  <a:gd name="connsiteX6" fmla="*/ 302418 w 1254917"/>
                  <a:gd name="connsiteY6" fmla="*/ 437004 h 495766"/>
                  <a:gd name="connsiteX7" fmla="*/ 0 w 1254917"/>
                  <a:gd name="connsiteY7" fmla="*/ 425098 h 495766"/>
                  <a:gd name="connsiteX0" fmla="*/ 1254917 w 1254917"/>
                  <a:gd name="connsiteY0" fmla="*/ 60768 h 493916"/>
                  <a:gd name="connsiteX1" fmla="*/ 1095373 w 1254917"/>
                  <a:gd name="connsiteY1" fmla="*/ 91724 h 493916"/>
                  <a:gd name="connsiteX2" fmla="*/ 797718 w 1254917"/>
                  <a:gd name="connsiteY2" fmla="*/ 10761 h 493916"/>
                  <a:gd name="connsiteX3" fmla="*/ 704849 w 1254917"/>
                  <a:gd name="connsiteY3" fmla="*/ 101249 h 493916"/>
                  <a:gd name="connsiteX4" fmla="*/ 721517 w 1254917"/>
                  <a:gd name="connsiteY4" fmla="*/ 294130 h 493916"/>
                  <a:gd name="connsiteX5" fmla="*/ 573882 w 1254917"/>
                  <a:gd name="connsiteY5" fmla="*/ 356042 h 493916"/>
                  <a:gd name="connsiteX6" fmla="*/ 302418 w 1254917"/>
                  <a:gd name="connsiteY6" fmla="*/ 437004 h 493916"/>
                  <a:gd name="connsiteX7" fmla="*/ 0 w 1254917"/>
                  <a:gd name="connsiteY7" fmla="*/ 425098 h 493916"/>
                  <a:gd name="connsiteX0" fmla="*/ 1305154 w 1305154"/>
                  <a:gd name="connsiteY0" fmla="*/ 39615 h 493916"/>
                  <a:gd name="connsiteX1" fmla="*/ 1095373 w 1305154"/>
                  <a:gd name="connsiteY1" fmla="*/ 91724 h 493916"/>
                  <a:gd name="connsiteX2" fmla="*/ 797718 w 1305154"/>
                  <a:gd name="connsiteY2" fmla="*/ 10761 h 493916"/>
                  <a:gd name="connsiteX3" fmla="*/ 704849 w 1305154"/>
                  <a:gd name="connsiteY3" fmla="*/ 101249 h 493916"/>
                  <a:gd name="connsiteX4" fmla="*/ 721517 w 1305154"/>
                  <a:gd name="connsiteY4" fmla="*/ 294130 h 493916"/>
                  <a:gd name="connsiteX5" fmla="*/ 573882 w 1305154"/>
                  <a:gd name="connsiteY5" fmla="*/ 356042 h 493916"/>
                  <a:gd name="connsiteX6" fmla="*/ 302418 w 1305154"/>
                  <a:gd name="connsiteY6" fmla="*/ 437004 h 493916"/>
                  <a:gd name="connsiteX7" fmla="*/ 0 w 1305154"/>
                  <a:gd name="connsiteY7" fmla="*/ 425098 h 493916"/>
                  <a:gd name="connsiteX0" fmla="*/ 1305154 w 1305154"/>
                  <a:gd name="connsiteY0" fmla="*/ 39615 h 493916"/>
                  <a:gd name="connsiteX1" fmla="*/ 1095373 w 1305154"/>
                  <a:gd name="connsiteY1" fmla="*/ 91724 h 493916"/>
                  <a:gd name="connsiteX2" fmla="*/ 797718 w 1305154"/>
                  <a:gd name="connsiteY2" fmla="*/ 10761 h 493916"/>
                  <a:gd name="connsiteX3" fmla="*/ 704849 w 1305154"/>
                  <a:gd name="connsiteY3" fmla="*/ 101249 h 493916"/>
                  <a:gd name="connsiteX4" fmla="*/ 721517 w 1305154"/>
                  <a:gd name="connsiteY4" fmla="*/ 294130 h 493916"/>
                  <a:gd name="connsiteX5" fmla="*/ 573882 w 1305154"/>
                  <a:gd name="connsiteY5" fmla="*/ 356042 h 493916"/>
                  <a:gd name="connsiteX6" fmla="*/ 302418 w 1305154"/>
                  <a:gd name="connsiteY6" fmla="*/ 437004 h 493916"/>
                  <a:gd name="connsiteX7" fmla="*/ 0 w 1305154"/>
                  <a:gd name="connsiteY7" fmla="*/ 425098 h 493916"/>
                  <a:gd name="connsiteX0" fmla="*/ 1305154 w 1305154"/>
                  <a:gd name="connsiteY0" fmla="*/ 39615 h 478527"/>
                  <a:gd name="connsiteX1" fmla="*/ 1095373 w 1305154"/>
                  <a:gd name="connsiteY1" fmla="*/ 91724 h 478527"/>
                  <a:gd name="connsiteX2" fmla="*/ 797718 w 1305154"/>
                  <a:gd name="connsiteY2" fmla="*/ 10761 h 478527"/>
                  <a:gd name="connsiteX3" fmla="*/ 704849 w 1305154"/>
                  <a:gd name="connsiteY3" fmla="*/ 101249 h 478527"/>
                  <a:gd name="connsiteX4" fmla="*/ 721517 w 1305154"/>
                  <a:gd name="connsiteY4" fmla="*/ 294130 h 478527"/>
                  <a:gd name="connsiteX5" fmla="*/ 573882 w 1305154"/>
                  <a:gd name="connsiteY5" fmla="*/ 356042 h 478527"/>
                  <a:gd name="connsiteX6" fmla="*/ 418757 w 1305154"/>
                  <a:gd name="connsiteY6" fmla="*/ 402631 h 478527"/>
                  <a:gd name="connsiteX7" fmla="*/ 0 w 1305154"/>
                  <a:gd name="connsiteY7" fmla="*/ 425098 h 478527"/>
                  <a:gd name="connsiteX0" fmla="*/ 1305154 w 1305154"/>
                  <a:gd name="connsiteY0" fmla="*/ 39615 h 512940"/>
                  <a:gd name="connsiteX1" fmla="*/ 1095373 w 1305154"/>
                  <a:gd name="connsiteY1" fmla="*/ 91724 h 512940"/>
                  <a:gd name="connsiteX2" fmla="*/ 797718 w 1305154"/>
                  <a:gd name="connsiteY2" fmla="*/ 10761 h 512940"/>
                  <a:gd name="connsiteX3" fmla="*/ 704849 w 1305154"/>
                  <a:gd name="connsiteY3" fmla="*/ 101249 h 512940"/>
                  <a:gd name="connsiteX4" fmla="*/ 721517 w 1305154"/>
                  <a:gd name="connsiteY4" fmla="*/ 294130 h 512940"/>
                  <a:gd name="connsiteX5" fmla="*/ 573882 w 1305154"/>
                  <a:gd name="connsiteY5" fmla="*/ 356042 h 512940"/>
                  <a:gd name="connsiteX6" fmla="*/ 418757 w 1305154"/>
                  <a:gd name="connsiteY6" fmla="*/ 402631 h 512940"/>
                  <a:gd name="connsiteX7" fmla="*/ 323360 w 1305154"/>
                  <a:gd name="connsiteY7" fmla="*/ 512818 h 512940"/>
                  <a:gd name="connsiteX8" fmla="*/ 0 w 1305154"/>
                  <a:gd name="connsiteY8" fmla="*/ 425098 h 512940"/>
                  <a:gd name="connsiteX0" fmla="*/ 1305154 w 1305154"/>
                  <a:gd name="connsiteY0" fmla="*/ 39615 h 513957"/>
                  <a:gd name="connsiteX1" fmla="*/ 1095373 w 1305154"/>
                  <a:gd name="connsiteY1" fmla="*/ 91724 h 513957"/>
                  <a:gd name="connsiteX2" fmla="*/ 797718 w 1305154"/>
                  <a:gd name="connsiteY2" fmla="*/ 10761 h 513957"/>
                  <a:gd name="connsiteX3" fmla="*/ 704849 w 1305154"/>
                  <a:gd name="connsiteY3" fmla="*/ 101249 h 513957"/>
                  <a:gd name="connsiteX4" fmla="*/ 721517 w 1305154"/>
                  <a:gd name="connsiteY4" fmla="*/ 294130 h 513957"/>
                  <a:gd name="connsiteX5" fmla="*/ 573882 w 1305154"/>
                  <a:gd name="connsiteY5" fmla="*/ 356042 h 513957"/>
                  <a:gd name="connsiteX6" fmla="*/ 418757 w 1305154"/>
                  <a:gd name="connsiteY6" fmla="*/ 402631 h 513957"/>
                  <a:gd name="connsiteX7" fmla="*/ 323360 w 1305154"/>
                  <a:gd name="connsiteY7" fmla="*/ 512818 h 513957"/>
                  <a:gd name="connsiteX8" fmla="*/ 98613 w 1305154"/>
                  <a:gd name="connsiteY8" fmla="*/ 467868 h 513957"/>
                  <a:gd name="connsiteX9" fmla="*/ 0 w 1305154"/>
                  <a:gd name="connsiteY9" fmla="*/ 425098 h 5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5154" h="513957">
                    <a:moveTo>
                      <a:pt x="1305154" y="39615"/>
                    </a:moveTo>
                    <a:cubicBezTo>
                      <a:pt x="1241927" y="84065"/>
                      <a:pt x="1207292" y="173480"/>
                      <a:pt x="1095373" y="91724"/>
                    </a:cubicBezTo>
                    <a:lnTo>
                      <a:pt x="797718" y="10761"/>
                    </a:lnTo>
                    <a:cubicBezTo>
                      <a:pt x="657225" y="-37657"/>
                      <a:pt x="678655" y="92517"/>
                      <a:pt x="704849" y="101249"/>
                    </a:cubicBezTo>
                    <a:cubicBezTo>
                      <a:pt x="717550" y="170306"/>
                      <a:pt x="720723" y="229836"/>
                      <a:pt x="721517" y="294130"/>
                    </a:cubicBezTo>
                    <a:cubicBezTo>
                      <a:pt x="738186" y="429862"/>
                      <a:pt x="633413" y="341755"/>
                      <a:pt x="573882" y="356042"/>
                    </a:cubicBezTo>
                    <a:cubicBezTo>
                      <a:pt x="491332" y="370330"/>
                      <a:pt x="508451" y="371674"/>
                      <a:pt x="418757" y="402631"/>
                    </a:cubicBezTo>
                    <a:cubicBezTo>
                      <a:pt x="371275" y="422150"/>
                      <a:pt x="393153" y="509073"/>
                      <a:pt x="323360" y="512818"/>
                    </a:cubicBezTo>
                    <a:cubicBezTo>
                      <a:pt x="271766" y="521047"/>
                      <a:pt x="152506" y="482488"/>
                      <a:pt x="98613" y="467868"/>
                    </a:cubicBezTo>
                    <a:cubicBezTo>
                      <a:pt x="44720" y="453248"/>
                      <a:pt x="18198" y="429582"/>
                      <a:pt x="0" y="425098"/>
                    </a:cubicBezTo>
                  </a:path>
                </a:pathLst>
              </a:custGeom>
              <a:noFill/>
              <a:ln w="28575">
                <a:solidFill>
                  <a:schemeClr val="tx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black"/>
                  </a:solidFill>
                </a:endParaRPr>
              </a:p>
            </p:txBody>
          </p:sp>
          <p:sp>
            <p:nvSpPr>
              <p:cNvPr id="55" name="צורה חופשית 54"/>
              <p:cNvSpPr/>
              <p:nvPr/>
            </p:nvSpPr>
            <p:spPr>
              <a:xfrm>
                <a:off x="6626911" y="3693318"/>
                <a:ext cx="354705" cy="1856324"/>
              </a:xfrm>
              <a:custGeom>
                <a:avLst/>
                <a:gdLst>
                  <a:gd name="connsiteX0" fmla="*/ 0 w 354806"/>
                  <a:gd name="connsiteY0" fmla="*/ 0 h 1833562"/>
                  <a:gd name="connsiteX1" fmla="*/ 59531 w 354806"/>
                  <a:gd name="connsiteY1" fmla="*/ 152400 h 1833562"/>
                  <a:gd name="connsiteX2" fmla="*/ 95250 w 354806"/>
                  <a:gd name="connsiteY2" fmla="*/ 335756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59531 w 354806"/>
                  <a:gd name="connsiteY1" fmla="*/ 152400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20253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20253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5269 w 354806"/>
                  <a:gd name="connsiteY7" fmla="*/ 1347787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5269 w 354806"/>
                  <a:gd name="connsiteY7" fmla="*/ 1347787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45281"/>
                  <a:gd name="connsiteY0" fmla="*/ 0 h 1840705"/>
                  <a:gd name="connsiteX1" fmla="*/ 64294 w 345281"/>
                  <a:gd name="connsiteY1" fmla="*/ 164306 h 1840705"/>
                  <a:gd name="connsiteX2" fmla="*/ 97631 w 345281"/>
                  <a:gd name="connsiteY2" fmla="*/ 338136 h 1840705"/>
                  <a:gd name="connsiteX3" fmla="*/ 95250 w 345281"/>
                  <a:gd name="connsiteY3" fmla="*/ 661986 h 1840705"/>
                  <a:gd name="connsiteX4" fmla="*/ 76200 w 345281"/>
                  <a:gd name="connsiteY4" fmla="*/ 800099 h 1840705"/>
                  <a:gd name="connsiteX5" fmla="*/ 88106 w 345281"/>
                  <a:gd name="connsiteY5" fmla="*/ 1071561 h 1840705"/>
                  <a:gd name="connsiteX6" fmla="*/ 154781 w 345281"/>
                  <a:gd name="connsiteY6" fmla="*/ 1188243 h 1840705"/>
                  <a:gd name="connsiteX7" fmla="*/ 233362 w 345281"/>
                  <a:gd name="connsiteY7" fmla="*/ 1421605 h 1840705"/>
                  <a:gd name="connsiteX8" fmla="*/ 285750 w 345281"/>
                  <a:gd name="connsiteY8" fmla="*/ 1585911 h 1840705"/>
                  <a:gd name="connsiteX9" fmla="*/ 340519 w 345281"/>
                  <a:gd name="connsiteY9" fmla="*/ 1762124 h 1840705"/>
                  <a:gd name="connsiteX10" fmla="*/ 345281 w 345281"/>
                  <a:gd name="connsiteY10" fmla="*/ 1809749 h 1840705"/>
                  <a:gd name="connsiteX11" fmla="*/ 333375 w 345281"/>
                  <a:gd name="connsiteY11" fmla="*/ 1840705 h 1840705"/>
                  <a:gd name="connsiteX0" fmla="*/ 0 w 345281"/>
                  <a:gd name="connsiteY0" fmla="*/ 0 h 1845468"/>
                  <a:gd name="connsiteX1" fmla="*/ 64294 w 345281"/>
                  <a:gd name="connsiteY1" fmla="*/ 169069 h 1845468"/>
                  <a:gd name="connsiteX2" fmla="*/ 97631 w 345281"/>
                  <a:gd name="connsiteY2" fmla="*/ 342899 h 1845468"/>
                  <a:gd name="connsiteX3" fmla="*/ 95250 w 345281"/>
                  <a:gd name="connsiteY3" fmla="*/ 666749 h 1845468"/>
                  <a:gd name="connsiteX4" fmla="*/ 76200 w 345281"/>
                  <a:gd name="connsiteY4" fmla="*/ 804862 h 1845468"/>
                  <a:gd name="connsiteX5" fmla="*/ 88106 w 345281"/>
                  <a:gd name="connsiteY5" fmla="*/ 1076324 h 1845468"/>
                  <a:gd name="connsiteX6" fmla="*/ 154781 w 345281"/>
                  <a:gd name="connsiteY6" fmla="*/ 1193006 h 1845468"/>
                  <a:gd name="connsiteX7" fmla="*/ 233362 w 345281"/>
                  <a:gd name="connsiteY7" fmla="*/ 1426368 h 1845468"/>
                  <a:gd name="connsiteX8" fmla="*/ 285750 w 345281"/>
                  <a:gd name="connsiteY8" fmla="*/ 1590674 h 1845468"/>
                  <a:gd name="connsiteX9" fmla="*/ 340519 w 345281"/>
                  <a:gd name="connsiteY9" fmla="*/ 1766887 h 1845468"/>
                  <a:gd name="connsiteX10" fmla="*/ 345281 w 345281"/>
                  <a:gd name="connsiteY10" fmla="*/ 1814512 h 1845468"/>
                  <a:gd name="connsiteX11" fmla="*/ 333375 w 345281"/>
                  <a:gd name="connsiteY11" fmla="*/ 1845468 h 1845468"/>
                  <a:gd name="connsiteX0" fmla="*/ 0 w 340519"/>
                  <a:gd name="connsiteY0" fmla="*/ 0 h 1828800"/>
                  <a:gd name="connsiteX1" fmla="*/ 59532 w 340519"/>
                  <a:gd name="connsiteY1" fmla="*/ 152401 h 1828800"/>
                  <a:gd name="connsiteX2" fmla="*/ 92869 w 340519"/>
                  <a:gd name="connsiteY2" fmla="*/ 326231 h 1828800"/>
                  <a:gd name="connsiteX3" fmla="*/ 90488 w 340519"/>
                  <a:gd name="connsiteY3" fmla="*/ 650081 h 1828800"/>
                  <a:gd name="connsiteX4" fmla="*/ 71438 w 340519"/>
                  <a:gd name="connsiteY4" fmla="*/ 788194 h 1828800"/>
                  <a:gd name="connsiteX5" fmla="*/ 83344 w 340519"/>
                  <a:gd name="connsiteY5" fmla="*/ 1059656 h 1828800"/>
                  <a:gd name="connsiteX6" fmla="*/ 150019 w 340519"/>
                  <a:gd name="connsiteY6" fmla="*/ 1176338 h 1828800"/>
                  <a:gd name="connsiteX7" fmla="*/ 228600 w 340519"/>
                  <a:gd name="connsiteY7" fmla="*/ 1409700 h 1828800"/>
                  <a:gd name="connsiteX8" fmla="*/ 280988 w 340519"/>
                  <a:gd name="connsiteY8" fmla="*/ 1574006 h 1828800"/>
                  <a:gd name="connsiteX9" fmla="*/ 335757 w 340519"/>
                  <a:gd name="connsiteY9" fmla="*/ 1750219 h 1828800"/>
                  <a:gd name="connsiteX10" fmla="*/ 340519 w 340519"/>
                  <a:gd name="connsiteY10" fmla="*/ 1797844 h 1828800"/>
                  <a:gd name="connsiteX11" fmla="*/ 328613 w 340519"/>
                  <a:gd name="connsiteY11" fmla="*/ 1828800 h 1828800"/>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45256 w 345281"/>
                  <a:gd name="connsiteY6" fmla="*/ 1195387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89 w 345370"/>
                  <a:gd name="connsiteY0" fmla="*/ 0 h 1866900"/>
                  <a:gd name="connsiteX1" fmla="*/ 64383 w 345370"/>
                  <a:gd name="connsiteY1" fmla="*/ 154782 h 1866900"/>
                  <a:gd name="connsiteX2" fmla="*/ 97720 w 345370"/>
                  <a:gd name="connsiteY2" fmla="*/ 328612 h 1866900"/>
                  <a:gd name="connsiteX3" fmla="*/ 95339 w 345370"/>
                  <a:gd name="connsiteY3" fmla="*/ 652462 h 1866900"/>
                  <a:gd name="connsiteX4" fmla="*/ 76289 w 345370"/>
                  <a:gd name="connsiteY4" fmla="*/ 790575 h 1866900"/>
                  <a:gd name="connsiteX5" fmla="*/ 88195 w 345370"/>
                  <a:gd name="connsiteY5" fmla="*/ 1062037 h 1866900"/>
                  <a:gd name="connsiteX6" fmla="*/ 145345 w 345370"/>
                  <a:gd name="connsiteY6" fmla="*/ 1195387 h 1866900"/>
                  <a:gd name="connsiteX7" fmla="*/ 233451 w 345370"/>
                  <a:gd name="connsiteY7" fmla="*/ 1412081 h 1866900"/>
                  <a:gd name="connsiteX8" fmla="*/ 285839 w 345370"/>
                  <a:gd name="connsiteY8" fmla="*/ 1576387 h 1866900"/>
                  <a:gd name="connsiteX9" fmla="*/ 340608 w 345370"/>
                  <a:gd name="connsiteY9" fmla="*/ 1752600 h 1866900"/>
                  <a:gd name="connsiteX10" fmla="*/ 345370 w 345370"/>
                  <a:gd name="connsiteY10" fmla="*/ 1800225 h 1866900"/>
                  <a:gd name="connsiteX11" fmla="*/ 323939 w 345370"/>
                  <a:gd name="connsiteY11" fmla="*/ 1866900 h 1866900"/>
                  <a:gd name="connsiteX0" fmla="*/ 107 w 345388"/>
                  <a:gd name="connsiteY0" fmla="*/ 0 h 1866900"/>
                  <a:gd name="connsiteX1" fmla="*/ 56469 w 345388"/>
                  <a:gd name="connsiteY1" fmla="*/ 162714 h 1866900"/>
                  <a:gd name="connsiteX2" fmla="*/ 97738 w 345388"/>
                  <a:gd name="connsiteY2" fmla="*/ 328612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54705"/>
                  <a:gd name="connsiteY0" fmla="*/ 0 h 1856324"/>
                  <a:gd name="connsiteX1" fmla="*/ 56469 w 354705"/>
                  <a:gd name="connsiteY1" fmla="*/ 162714 h 1856324"/>
                  <a:gd name="connsiteX2" fmla="*/ 87162 w 354705"/>
                  <a:gd name="connsiteY2" fmla="*/ 333900 h 1856324"/>
                  <a:gd name="connsiteX3" fmla="*/ 95357 w 354705"/>
                  <a:gd name="connsiteY3" fmla="*/ 652462 h 1856324"/>
                  <a:gd name="connsiteX4" fmla="*/ 76307 w 354705"/>
                  <a:gd name="connsiteY4" fmla="*/ 790575 h 1856324"/>
                  <a:gd name="connsiteX5" fmla="*/ 88213 w 354705"/>
                  <a:gd name="connsiteY5" fmla="*/ 1062037 h 1856324"/>
                  <a:gd name="connsiteX6" fmla="*/ 145363 w 354705"/>
                  <a:gd name="connsiteY6" fmla="*/ 1195387 h 1856324"/>
                  <a:gd name="connsiteX7" fmla="*/ 233469 w 354705"/>
                  <a:gd name="connsiteY7" fmla="*/ 1412081 h 1856324"/>
                  <a:gd name="connsiteX8" fmla="*/ 285857 w 354705"/>
                  <a:gd name="connsiteY8" fmla="*/ 1576387 h 1856324"/>
                  <a:gd name="connsiteX9" fmla="*/ 340626 w 354705"/>
                  <a:gd name="connsiteY9" fmla="*/ 1752600 h 1856324"/>
                  <a:gd name="connsiteX10" fmla="*/ 345388 w 354705"/>
                  <a:gd name="connsiteY10" fmla="*/ 1800225 h 1856324"/>
                  <a:gd name="connsiteX11" fmla="*/ 350398 w 354705"/>
                  <a:gd name="connsiteY11" fmla="*/ 1856324 h 1856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705" h="1856324">
                    <a:moveTo>
                      <a:pt x="107" y="0"/>
                    </a:moveTo>
                    <a:cubicBezTo>
                      <a:pt x="-2259" y="59526"/>
                      <a:pt x="35038" y="111120"/>
                      <a:pt x="56469" y="162714"/>
                    </a:cubicBezTo>
                    <a:lnTo>
                      <a:pt x="87162" y="333900"/>
                    </a:lnTo>
                    <a:cubicBezTo>
                      <a:pt x="134786" y="458519"/>
                      <a:pt x="112026" y="542131"/>
                      <a:pt x="95357" y="652462"/>
                    </a:cubicBezTo>
                    <a:lnTo>
                      <a:pt x="76307" y="790575"/>
                    </a:lnTo>
                    <a:cubicBezTo>
                      <a:pt x="13601" y="1052513"/>
                      <a:pt x="85837" y="1028437"/>
                      <a:pt x="88213" y="1062037"/>
                    </a:cubicBezTo>
                    <a:cubicBezTo>
                      <a:pt x="130823" y="1177393"/>
                      <a:pt x="122344" y="1161256"/>
                      <a:pt x="145363" y="1195387"/>
                    </a:cubicBezTo>
                    <a:cubicBezTo>
                      <a:pt x="171954" y="1282303"/>
                      <a:pt x="239422" y="1333896"/>
                      <a:pt x="233469" y="1412081"/>
                    </a:cubicBezTo>
                    <a:lnTo>
                      <a:pt x="285857" y="1576387"/>
                    </a:lnTo>
                    <a:cubicBezTo>
                      <a:pt x="320782" y="1635125"/>
                      <a:pt x="329513" y="1691481"/>
                      <a:pt x="340626" y="1752600"/>
                    </a:cubicBezTo>
                    <a:lnTo>
                      <a:pt x="345388" y="1800225"/>
                    </a:lnTo>
                    <a:cubicBezTo>
                      <a:pt x="338244" y="1822450"/>
                      <a:pt x="364686" y="1829336"/>
                      <a:pt x="350398" y="1856324"/>
                    </a:cubicBezTo>
                  </a:path>
                </a:pathLst>
              </a:custGeom>
              <a:noFill/>
              <a:ln w="28575">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grpSp>
        <p:sp>
          <p:nvSpPr>
            <p:cNvPr id="51" name="צורה חופשית 50"/>
            <p:cNvSpPr/>
            <p:nvPr/>
          </p:nvSpPr>
          <p:spPr>
            <a:xfrm>
              <a:off x="7541416" y="2109652"/>
              <a:ext cx="3621883" cy="1439814"/>
            </a:xfrm>
            <a:custGeom>
              <a:avLst/>
              <a:gdLst>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844540 w 7086600"/>
                <a:gd name="connsiteY43" fmla="*/ 32004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7520 w 7086600"/>
                <a:gd name="connsiteY51" fmla="*/ 381000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7520 w 7086600"/>
                <a:gd name="connsiteY51" fmla="*/ 381000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9453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94530 w 7086600"/>
                <a:gd name="connsiteY31" fmla="*/ 708660 h 1783080"/>
                <a:gd name="connsiteX32" fmla="*/ 4608195 w 7086600"/>
                <a:gd name="connsiteY32" fmla="*/ 68008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608195 w 7086600"/>
                <a:gd name="connsiteY32" fmla="*/ 68008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13960 w 7086600"/>
                <a:gd name="connsiteY38" fmla="*/ 419100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52247 w 7086600"/>
                <a:gd name="connsiteY48" fmla="*/ 174307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52247 w 7086600"/>
                <a:gd name="connsiteY48" fmla="*/ 174307 h 1783080"/>
                <a:gd name="connsiteX49" fmla="*/ 6615113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196138"/>
                <a:gd name="connsiteY0" fmla="*/ 1783080 h 1783080"/>
                <a:gd name="connsiteX1" fmla="*/ 68580 w 7196138"/>
                <a:gd name="connsiteY1" fmla="*/ 1645920 h 1783080"/>
                <a:gd name="connsiteX2" fmla="*/ 0 w 7196138"/>
                <a:gd name="connsiteY2" fmla="*/ 1569720 h 1783080"/>
                <a:gd name="connsiteX3" fmla="*/ 7620 w 7196138"/>
                <a:gd name="connsiteY3" fmla="*/ 1432560 h 1783080"/>
                <a:gd name="connsiteX4" fmla="*/ 114300 w 7196138"/>
                <a:gd name="connsiteY4" fmla="*/ 1280160 h 1783080"/>
                <a:gd name="connsiteX5" fmla="*/ 327660 w 7196138"/>
                <a:gd name="connsiteY5" fmla="*/ 1104900 h 1783080"/>
                <a:gd name="connsiteX6" fmla="*/ 480060 w 7196138"/>
                <a:gd name="connsiteY6" fmla="*/ 960120 h 1783080"/>
                <a:gd name="connsiteX7" fmla="*/ 670560 w 7196138"/>
                <a:gd name="connsiteY7" fmla="*/ 982980 h 1783080"/>
                <a:gd name="connsiteX8" fmla="*/ 853440 w 7196138"/>
                <a:gd name="connsiteY8" fmla="*/ 1013460 h 1783080"/>
                <a:gd name="connsiteX9" fmla="*/ 990600 w 7196138"/>
                <a:gd name="connsiteY9" fmla="*/ 1005840 h 1783080"/>
                <a:gd name="connsiteX10" fmla="*/ 1127760 w 7196138"/>
                <a:gd name="connsiteY10" fmla="*/ 1074420 h 1783080"/>
                <a:gd name="connsiteX11" fmla="*/ 1203960 w 7196138"/>
                <a:gd name="connsiteY11" fmla="*/ 1089660 h 1783080"/>
                <a:gd name="connsiteX12" fmla="*/ 1249680 w 7196138"/>
                <a:gd name="connsiteY12" fmla="*/ 1051560 h 1783080"/>
                <a:gd name="connsiteX13" fmla="*/ 1310640 w 7196138"/>
                <a:gd name="connsiteY13" fmla="*/ 937260 h 1783080"/>
                <a:gd name="connsiteX14" fmla="*/ 1546860 w 7196138"/>
                <a:gd name="connsiteY14" fmla="*/ 944880 h 1783080"/>
                <a:gd name="connsiteX15" fmla="*/ 1630680 w 7196138"/>
                <a:gd name="connsiteY15" fmla="*/ 929640 h 1783080"/>
                <a:gd name="connsiteX16" fmla="*/ 1691640 w 7196138"/>
                <a:gd name="connsiteY16" fmla="*/ 876300 h 1783080"/>
                <a:gd name="connsiteX17" fmla="*/ 1760220 w 7196138"/>
                <a:gd name="connsiteY17" fmla="*/ 876300 h 1783080"/>
                <a:gd name="connsiteX18" fmla="*/ 1887016 w 7196138"/>
                <a:gd name="connsiteY18" fmla="*/ 968045 h 1783080"/>
                <a:gd name="connsiteX19" fmla="*/ 2263140 w 7196138"/>
                <a:gd name="connsiteY19" fmla="*/ 975360 h 1783080"/>
                <a:gd name="connsiteX20" fmla="*/ 2182673 w 7196138"/>
                <a:gd name="connsiteY20" fmla="*/ 968045 h 1783080"/>
                <a:gd name="connsiteX21" fmla="*/ 2354580 w 7196138"/>
                <a:gd name="connsiteY21" fmla="*/ 937260 h 1783080"/>
                <a:gd name="connsiteX22" fmla="*/ 2460625 w 7196138"/>
                <a:gd name="connsiteY22" fmla="*/ 1001395 h 1783080"/>
                <a:gd name="connsiteX23" fmla="*/ 2720340 w 7196138"/>
                <a:gd name="connsiteY23" fmla="*/ 1089660 h 1783080"/>
                <a:gd name="connsiteX24" fmla="*/ 2948940 w 7196138"/>
                <a:gd name="connsiteY24" fmla="*/ 1021080 h 1783080"/>
                <a:gd name="connsiteX25" fmla="*/ 3070860 w 7196138"/>
                <a:gd name="connsiteY25" fmla="*/ 1059180 h 1783080"/>
                <a:gd name="connsiteX26" fmla="*/ 3200400 w 7196138"/>
                <a:gd name="connsiteY26" fmla="*/ 1005840 h 1783080"/>
                <a:gd name="connsiteX27" fmla="*/ 3390900 w 7196138"/>
                <a:gd name="connsiteY27" fmla="*/ 1021080 h 1783080"/>
                <a:gd name="connsiteX28" fmla="*/ 3451860 w 7196138"/>
                <a:gd name="connsiteY28" fmla="*/ 960120 h 1783080"/>
                <a:gd name="connsiteX29" fmla="*/ 4008120 w 7196138"/>
                <a:gd name="connsiteY29" fmla="*/ 990600 h 1783080"/>
                <a:gd name="connsiteX30" fmla="*/ 4373880 w 7196138"/>
                <a:gd name="connsiteY30" fmla="*/ 692150 h 1783080"/>
                <a:gd name="connsiteX31" fmla="*/ 4459605 w 7196138"/>
                <a:gd name="connsiteY31" fmla="*/ 683260 h 1783080"/>
                <a:gd name="connsiteX32" fmla="*/ 4560570 w 7196138"/>
                <a:gd name="connsiteY32" fmla="*/ 699135 h 1783080"/>
                <a:gd name="connsiteX33" fmla="*/ 4642485 w 7196138"/>
                <a:gd name="connsiteY33" fmla="*/ 657860 h 1783080"/>
                <a:gd name="connsiteX34" fmla="*/ 4777740 w 7196138"/>
                <a:gd name="connsiteY34" fmla="*/ 731520 h 1783080"/>
                <a:gd name="connsiteX35" fmla="*/ 4838700 w 7196138"/>
                <a:gd name="connsiteY35" fmla="*/ 739140 h 1783080"/>
                <a:gd name="connsiteX36" fmla="*/ 4914900 w 7196138"/>
                <a:gd name="connsiteY36" fmla="*/ 617220 h 1783080"/>
                <a:gd name="connsiteX37" fmla="*/ 4961890 w 7196138"/>
                <a:gd name="connsiteY37" fmla="*/ 481330 h 1783080"/>
                <a:gd name="connsiteX38" fmla="*/ 5026660 w 7196138"/>
                <a:gd name="connsiteY38" fmla="*/ 428625 h 1783080"/>
                <a:gd name="connsiteX39" fmla="*/ 5093970 w 7196138"/>
                <a:gd name="connsiteY39" fmla="*/ 439420 h 1783080"/>
                <a:gd name="connsiteX40" fmla="*/ 5288280 w 7196138"/>
                <a:gd name="connsiteY40" fmla="*/ 541020 h 1783080"/>
                <a:gd name="connsiteX41" fmla="*/ 5402580 w 7196138"/>
                <a:gd name="connsiteY41" fmla="*/ 556260 h 1783080"/>
                <a:gd name="connsiteX42" fmla="*/ 5504815 w 7196138"/>
                <a:gd name="connsiteY42" fmla="*/ 528320 h 1783080"/>
                <a:gd name="connsiteX43" fmla="*/ 5778703 w 7196138"/>
                <a:gd name="connsiteY43" fmla="*/ 334670 h 1783080"/>
                <a:gd name="connsiteX44" fmla="*/ 6210300 w 7196138"/>
                <a:gd name="connsiteY44" fmla="*/ 45720 h 1783080"/>
                <a:gd name="connsiteX45" fmla="*/ 6423660 w 7196138"/>
                <a:gd name="connsiteY45" fmla="*/ 0 h 1783080"/>
                <a:gd name="connsiteX46" fmla="*/ 6492240 w 7196138"/>
                <a:gd name="connsiteY46" fmla="*/ 22860 h 1783080"/>
                <a:gd name="connsiteX47" fmla="*/ 6522720 w 7196138"/>
                <a:gd name="connsiteY47" fmla="*/ 106680 h 1783080"/>
                <a:gd name="connsiteX48" fmla="*/ 6552247 w 7196138"/>
                <a:gd name="connsiteY48" fmla="*/ 174307 h 1783080"/>
                <a:gd name="connsiteX49" fmla="*/ 6615113 w 7196138"/>
                <a:gd name="connsiteY49" fmla="*/ 220980 h 1783080"/>
                <a:gd name="connsiteX50" fmla="*/ 6697980 w 7196138"/>
                <a:gd name="connsiteY50" fmla="*/ 228600 h 1783080"/>
                <a:gd name="connsiteX51" fmla="*/ 6820204 w 7196138"/>
                <a:gd name="connsiteY51" fmla="*/ 351739 h 1783080"/>
                <a:gd name="connsiteX52" fmla="*/ 7002780 w 7196138"/>
                <a:gd name="connsiteY52" fmla="*/ 388620 h 1783080"/>
                <a:gd name="connsiteX53" fmla="*/ 7196138 w 7196138"/>
                <a:gd name="connsiteY53" fmla="*/ 520065 h 1783080"/>
                <a:gd name="connsiteX0" fmla="*/ 53340 w 7196138"/>
                <a:gd name="connsiteY0" fmla="*/ 1787843 h 1787843"/>
                <a:gd name="connsiteX1" fmla="*/ 68580 w 7196138"/>
                <a:gd name="connsiteY1" fmla="*/ 1650683 h 1787843"/>
                <a:gd name="connsiteX2" fmla="*/ 0 w 7196138"/>
                <a:gd name="connsiteY2" fmla="*/ 1574483 h 1787843"/>
                <a:gd name="connsiteX3" fmla="*/ 7620 w 7196138"/>
                <a:gd name="connsiteY3" fmla="*/ 1437323 h 1787843"/>
                <a:gd name="connsiteX4" fmla="*/ 114300 w 7196138"/>
                <a:gd name="connsiteY4" fmla="*/ 1284923 h 1787843"/>
                <a:gd name="connsiteX5" fmla="*/ 327660 w 7196138"/>
                <a:gd name="connsiteY5" fmla="*/ 1109663 h 1787843"/>
                <a:gd name="connsiteX6" fmla="*/ 480060 w 7196138"/>
                <a:gd name="connsiteY6" fmla="*/ 964883 h 1787843"/>
                <a:gd name="connsiteX7" fmla="*/ 670560 w 7196138"/>
                <a:gd name="connsiteY7" fmla="*/ 987743 h 1787843"/>
                <a:gd name="connsiteX8" fmla="*/ 853440 w 7196138"/>
                <a:gd name="connsiteY8" fmla="*/ 1018223 h 1787843"/>
                <a:gd name="connsiteX9" fmla="*/ 990600 w 7196138"/>
                <a:gd name="connsiteY9" fmla="*/ 1010603 h 1787843"/>
                <a:gd name="connsiteX10" fmla="*/ 1127760 w 7196138"/>
                <a:gd name="connsiteY10" fmla="*/ 1079183 h 1787843"/>
                <a:gd name="connsiteX11" fmla="*/ 1203960 w 7196138"/>
                <a:gd name="connsiteY11" fmla="*/ 1094423 h 1787843"/>
                <a:gd name="connsiteX12" fmla="*/ 1249680 w 7196138"/>
                <a:gd name="connsiteY12" fmla="*/ 1056323 h 1787843"/>
                <a:gd name="connsiteX13" fmla="*/ 1310640 w 7196138"/>
                <a:gd name="connsiteY13" fmla="*/ 942023 h 1787843"/>
                <a:gd name="connsiteX14" fmla="*/ 1546860 w 7196138"/>
                <a:gd name="connsiteY14" fmla="*/ 949643 h 1787843"/>
                <a:gd name="connsiteX15" fmla="*/ 1630680 w 7196138"/>
                <a:gd name="connsiteY15" fmla="*/ 934403 h 1787843"/>
                <a:gd name="connsiteX16" fmla="*/ 1691640 w 7196138"/>
                <a:gd name="connsiteY16" fmla="*/ 881063 h 1787843"/>
                <a:gd name="connsiteX17" fmla="*/ 1760220 w 7196138"/>
                <a:gd name="connsiteY17" fmla="*/ 881063 h 1787843"/>
                <a:gd name="connsiteX18" fmla="*/ 1887016 w 7196138"/>
                <a:gd name="connsiteY18" fmla="*/ 972808 h 1787843"/>
                <a:gd name="connsiteX19" fmla="*/ 2263140 w 7196138"/>
                <a:gd name="connsiteY19" fmla="*/ 980123 h 1787843"/>
                <a:gd name="connsiteX20" fmla="*/ 2182673 w 7196138"/>
                <a:gd name="connsiteY20" fmla="*/ 972808 h 1787843"/>
                <a:gd name="connsiteX21" fmla="*/ 2354580 w 7196138"/>
                <a:gd name="connsiteY21" fmla="*/ 942023 h 1787843"/>
                <a:gd name="connsiteX22" fmla="*/ 2460625 w 7196138"/>
                <a:gd name="connsiteY22" fmla="*/ 1006158 h 1787843"/>
                <a:gd name="connsiteX23" fmla="*/ 2720340 w 7196138"/>
                <a:gd name="connsiteY23" fmla="*/ 1094423 h 1787843"/>
                <a:gd name="connsiteX24" fmla="*/ 2948940 w 7196138"/>
                <a:gd name="connsiteY24" fmla="*/ 1025843 h 1787843"/>
                <a:gd name="connsiteX25" fmla="*/ 3070860 w 7196138"/>
                <a:gd name="connsiteY25" fmla="*/ 1063943 h 1787843"/>
                <a:gd name="connsiteX26" fmla="*/ 3200400 w 7196138"/>
                <a:gd name="connsiteY26" fmla="*/ 1010603 h 1787843"/>
                <a:gd name="connsiteX27" fmla="*/ 3390900 w 7196138"/>
                <a:gd name="connsiteY27" fmla="*/ 1025843 h 1787843"/>
                <a:gd name="connsiteX28" fmla="*/ 3451860 w 7196138"/>
                <a:gd name="connsiteY28" fmla="*/ 964883 h 1787843"/>
                <a:gd name="connsiteX29" fmla="*/ 4008120 w 7196138"/>
                <a:gd name="connsiteY29" fmla="*/ 995363 h 1787843"/>
                <a:gd name="connsiteX30" fmla="*/ 4373880 w 7196138"/>
                <a:gd name="connsiteY30" fmla="*/ 696913 h 1787843"/>
                <a:gd name="connsiteX31" fmla="*/ 4459605 w 7196138"/>
                <a:gd name="connsiteY31" fmla="*/ 688023 h 1787843"/>
                <a:gd name="connsiteX32" fmla="*/ 4560570 w 7196138"/>
                <a:gd name="connsiteY32" fmla="*/ 703898 h 1787843"/>
                <a:gd name="connsiteX33" fmla="*/ 4642485 w 7196138"/>
                <a:gd name="connsiteY33" fmla="*/ 662623 h 1787843"/>
                <a:gd name="connsiteX34" fmla="*/ 4777740 w 7196138"/>
                <a:gd name="connsiteY34" fmla="*/ 736283 h 1787843"/>
                <a:gd name="connsiteX35" fmla="*/ 4838700 w 7196138"/>
                <a:gd name="connsiteY35" fmla="*/ 743903 h 1787843"/>
                <a:gd name="connsiteX36" fmla="*/ 4914900 w 7196138"/>
                <a:gd name="connsiteY36" fmla="*/ 621983 h 1787843"/>
                <a:gd name="connsiteX37" fmla="*/ 4961890 w 7196138"/>
                <a:gd name="connsiteY37" fmla="*/ 486093 h 1787843"/>
                <a:gd name="connsiteX38" fmla="*/ 5026660 w 7196138"/>
                <a:gd name="connsiteY38" fmla="*/ 433388 h 1787843"/>
                <a:gd name="connsiteX39" fmla="*/ 5093970 w 7196138"/>
                <a:gd name="connsiteY39" fmla="*/ 444183 h 1787843"/>
                <a:gd name="connsiteX40" fmla="*/ 5288280 w 7196138"/>
                <a:gd name="connsiteY40" fmla="*/ 545783 h 1787843"/>
                <a:gd name="connsiteX41" fmla="*/ 5402580 w 7196138"/>
                <a:gd name="connsiteY41" fmla="*/ 561023 h 1787843"/>
                <a:gd name="connsiteX42" fmla="*/ 5504815 w 7196138"/>
                <a:gd name="connsiteY42" fmla="*/ 533083 h 1787843"/>
                <a:gd name="connsiteX43" fmla="*/ 5778703 w 7196138"/>
                <a:gd name="connsiteY43" fmla="*/ 339433 h 1787843"/>
                <a:gd name="connsiteX44" fmla="*/ 6210300 w 7196138"/>
                <a:gd name="connsiteY44" fmla="*/ 50483 h 1787843"/>
                <a:gd name="connsiteX45" fmla="*/ 6376035 w 7196138"/>
                <a:gd name="connsiteY45" fmla="*/ 0 h 1787843"/>
                <a:gd name="connsiteX46" fmla="*/ 6492240 w 7196138"/>
                <a:gd name="connsiteY46" fmla="*/ 27623 h 1787843"/>
                <a:gd name="connsiteX47" fmla="*/ 6522720 w 7196138"/>
                <a:gd name="connsiteY47" fmla="*/ 111443 h 1787843"/>
                <a:gd name="connsiteX48" fmla="*/ 6552247 w 7196138"/>
                <a:gd name="connsiteY48" fmla="*/ 179070 h 1787843"/>
                <a:gd name="connsiteX49" fmla="*/ 6615113 w 7196138"/>
                <a:gd name="connsiteY49" fmla="*/ 225743 h 1787843"/>
                <a:gd name="connsiteX50" fmla="*/ 6697980 w 7196138"/>
                <a:gd name="connsiteY50" fmla="*/ 233363 h 1787843"/>
                <a:gd name="connsiteX51" fmla="*/ 6820204 w 7196138"/>
                <a:gd name="connsiteY51" fmla="*/ 356502 h 1787843"/>
                <a:gd name="connsiteX52" fmla="*/ 7002780 w 7196138"/>
                <a:gd name="connsiteY52" fmla="*/ 393383 h 1787843"/>
                <a:gd name="connsiteX53" fmla="*/ 7196138 w 7196138"/>
                <a:gd name="connsiteY53" fmla="*/ 524828 h 178784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263140 w 7196138"/>
                <a:gd name="connsiteY19" fmla="*/ 980123 h 1819593"/>
                <a:gd name="connsiteX20" fmla="*/ 2182673 w 7196138"/>
                <a:gd name="connsiteY20" fmla="*/ 972808 h 1819593"/>
                <a:gd name="connsiteX21" fmla="*/ 2354580 w 7196138"/>
                <a:gd name="connsiteY21" fmla="*/ 942023 h 1819593"/>
                <a:gd name="connsiteX22" fmla="*/ 2460625 w 7196138"/>
                <a:gd name="connsiteY22" fmla="*/ 1006158 h 1819593"/>
                <a:gd name="connsiteX23" fmla="*/ 2720340 w 7196138"/>
                <a:gd name="connsiteY23" fmla="*/ 1094423 h 1819593"/>
                <a:gd name="connsiteX24" fmla="*/ 2948940 w 7196138"/>
                <a:gd name="connsiteY24" fmla="*/ 1025843 h 1819593"/>
                <a:gd name="connsiteX25" fmla="*/ 3070860 w 7196138"/>
                <a:gd name="connsiteY25" fmla="*/ 1063943 h 1819593"/>
                <a:gd name="connsiteX26" fmla="*/ 3200400 w 7196138"/>
                <a:gd name="connsiteY26" fmla="*/ 1010603 h 1819593"/>
                <a:gd name="connsiteX27" fmla="*/ 3390900 w 7196138"/>
                <a:gd name="connsiteY27" fmla="*/ 1025843 h 1819593"/>
                <a:gd name="connsiteX28" fmla="*/ 3451860 w 7196138"/>
                <a:gd name="connsiteY28" fmla="*/ 964883 h 1819593"/>
                <a:gd name="connsiteX29" fmla="*/ 4008120 w 7196138"/>
                <a:gd name="connsiteY29" fmla="*/ 995363 h 1819593"/>
                <a:gd name="connsiteX30" fmla="*/ 4373880 w 7196138"/>
                <a:gd name="connsiteY30" fmla="*/ 696913 h 1819593"/>
                <a:gd name="connsiteX31" fmla="*/ 4459605 w 7196138"/>
                <a:gd name="connsiteY31" fmla="*/ 688023 h 1819593"/>
                <a:gd name="connsiteX32" fmla="*/ 4560570 w 7196138"/>
                <a:gd name="connsiteY32" fmla="*/ 703898 h 1819593"/>
                <a:gd name="connsiteX33" fmla="*/ 4642485 w 7196138"/>
                <a:gd name="connsiteY33" fmla="*/ 662623 h 1819593"/>
                <a:gd name="connsiteX34" fmla="*/ 4777740 w 7196138"/>
                <a:gd name="connsiteY34" fmla="*/ 736283 h 1819593"/>
                <a:gd name="connsiteX35" fmla="*/ 4838700 w 7196138"/>
                <a:gd name="connsiteY35" fmla="*/ 743903 h 1819593"/>
                <a:gd name="connsiteX36" fmla="*/ 4914900 w 7196138"/>
                <a:gd name="connsiteY36" fmla="*/ 621983 h 1819593"/>
                <a:gd name="connsiteX37" fmla="*/ 4961890 w 7196138"/>
                <a:gd name="connsiteY37" fmla="*/ 486093 h 1819593"/>
                <a:gd name="connsiteX38" fmla="*/ 5026660 w 7196138"/>
                <a:gd name="connsiteY38" fmla="*/ 433388 h 1819593"/>
                <a:gd name="connsiteX39" fmla="*/ 5093970 w 7196138"/>
                <a:gd name="connsiteY39" fmla="*/ 444183 h 1819593"/>
                <a:gd name="connsiteX40" fmla="*/ 5288280 w 7196138"/>
                <a:gd name="connsiteY40" fmla="*/ 545783 h 1819593"/>
                <a:gd name="connsiteX41" fmla="*/ 5402580 w 7196138"/>
                <a:gd name="connsiteY41" fmla="*/ 561023 h 1819593"/>
                <a:gd name="connsiteX42" fmla="*/ 5504815 w 7196138"/>
                <a:gd name="connsiteY42" fmla="*/ 533083 h 1819593"/>
                <a:gd name="connsiteX43" fmla="*/ 5778703 w 7196138"/>
                <a:gd name="connsiteY43" fmla="*/ 339433 h 1819593"/>
                <a:gd name="connsiteX44" fmla="*/ 6210300 w 7196138"/>
                <a:gd name="connsiteY44" fmla="*/ 50483 h 1819593"/>
                <a:gd name="connsiteX45" fmla="*/ 6376035 w 7196138"/>
                <a:gd name="connsiteY45" fmla="*/ 0 h 1819593"/>
                <a:gd name="connsiteX46" fmla="*/ 6492240 w 7196138"/>
                <a:gd name="connsiteY46" fmla="*/ 27623 h 1819593"/>
                <a:gd name="connsiteX47" fmla="*/ 6522720 w 7196138"/>
                <a:gd name="connsiteY47" fmla="*/ 111443 h 1819593"/>
                <a:gd name="connsiteX48" fmla="*/ 6552247 w 7196138"/>
                <a:gd name="connsiteY48" fmla="*/ 179070 h 1819593"/>
                <a:gd name="connsiteX49" fmla="*/ 6615113 w 7196138"/>
                <a:gd name="connsiteY49" fmla="*/ 225743 h 1819593"/>
                <a:gd name="connsiteX50" fmla="*/ 6697980 w 7196138"/>
                <a:gd name="connsiteY50" fmla="*/ 233363 h 1819593"/>
                <a:gd name="connsiteX51" fmla="*/ 6820204 w 7196138"/>
                <a:gd name="connsiteY51" fmla="*/ 356502 h 1819593"/>
                <a:gd name="connsiteX52" fmla="*/ 7002780 w 7196138"/>
                <a:gd name="connsiteY52" fmla="*/ 393383 h 1819593"/>
                <a:gd name="connsiteX53" fmla="*/ 7196138 w 7196138"/>
                <a:gd name="connsiteY53"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54580 w 7196138"/>
                <a:gd name="connsiteY20" fmla="*/ 942023 h 1819593"/>
                <a:gd name="connsiteX21" fmla="*/ 2460625 w 7196138"/>
                <a:gd name="connsiteY21" fmla="*/ 1006158 h 1819593"/>
                <a:gd name="connsiteX22" fmla="*/ 2720340 w 7196138"/>
                <a:gd name="connsiteY22" fmla="*/ 1094423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20340 w 7196138"/>
                <a:gd name="connsiteY22" fmla="*/ 1094423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41458 w 7196138"/>
                <a:gd name="connsiteY28" fmla="*/ 97631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294323 w 7196138"/>
                <a:gd name="connsiteY5" fmla="*/ 1114425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41458 w 7196138"/>
                <a:gd name="connsiteY28" fmla="*/ 97631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37148 w 7196138"/>
                <a:gd name="connsiteY4" fmla="*/ 1367315 h 1819593"/>
                <a:gd name="connsiteX5" fmla="*/ 114300 w 7196138"/>
                <a:gd name="connsiteY5" fmla="*/ 1284923 h 1819593"/>
                <a:gd name="connsiteX6" fmla="*/ 294323 w 7196138"/>
                <a:gd name="connsiteY6" fmla="*/ 1114425 h 1819593"/>
                <a:gd name="connsiteX7" fmla="*/ 480060 w 7196138"/>
                <a:gd name="connsiteY7" fmla="*/ 964883 h 1819593"/>
                <a:gd name="connsiteX8" fmla="*/ 670560 w 7196138"/>
                <a:gd name="connsiteY8" fmla="*/ 987743 h 1819593"/>
                <a:gd name="connsiteX9" fmla="*/ 853440 w 7196138"/>
                <a:gd name="connsiteY9" fmla="*/ 1018223 h 1819593"/>
                <a:gd name="connsiteX10" fmla="*/ 990600 w 7196138"/>
                <a:gd name="connsiteY10" fmla="*/ 1010603 h 1819593"/>
                <a:gd name="connsiteX11" fmla="*/ 1127760 w 7196138"/>
                <a:gd name="connsiteY11" fmla="*/ 1079183 h 1819593"/>
                <a:gd name="connsiteX12" fmla="*/ 1203960 w 7196138"/>
                <a:gd name="connsiteY12" fmla="*/ 1094423 h 1819593"/>
                <a:gd name="connsiteX13" fmla="*/ 1249680 w 7196138"/>
                <a:gd name="connsiteY13" fmla="*/ 1056323 h 1819593"/>
                <a:gd name="connsiteX14" fmla="*/ 1310640 w 7196138"/>
                <a:gd name="connsiteY14" fmla="*/ 942023 h 1819593"/>
                <a:gd name="connsiteX15" fmla="*/ 1546860 w 7196138"/>
                <a:gd name="connsiteY15" fmla="*/ 949643 h 1819593"/>
                <a:gd name="connsiteX16" fmla="*/ 1630680 w 7196138"/>
                <a:gd name="connsiteY16" fmla="*/ 934403 h 1819593"/>
                <a:gd name="connsiteX17" fmla="*/ 1691640 w 7196138"/>
                <a:gd name="connsiteY17" fmla="*/ 881063 h 1819593"/>
                <a:gd name="connsiteX18" fmla="*/ 1760220 w 7196138"/>
                <a:gd name="connsiteY18" fmla="*/ 881063 h 1819593"/>
                <a:gd name="connsiteX19" fmla="*/ 1887016 w 7196138"/>
                <a:gd name="connsiteY19" fmla="*/ 972808 h 1819593"/>
                <a:gd name="connsiteX20" fmla="*/ 2182673 w 7196138"/>
                <a:gd name="connsiteY20" fmla="*/ 972808 h 1819593"/>
                <a:gd name="connsiteX21" fmla="*/ 2364105 w 7196138"/>
                <a:gd name="connsiteY21" fmla="*/ 951548 h 1819593"/>
                <a:gd name="connsiteX22" fmla="*/ 2460625 w 7196138"/>
                <a:gd name="connsiteY22" fmla="*/ 1006158 h 1819593"/>
                <a:gd name="connsiteX23" fmla="*/ 2734628 w 7196138"/>
                <a:gd name="connsiteY23" fmla="*/ 1080136 h 1819593"/>
                <a:gd name="connsiteX24" fmla="*/ 2948940 w 7196138"/>
                <a:gd name="connsiteY24" fmla="*/ 1025843 h 1819593"/>
                <a:gd name="connsiteX25" fmla="*/ 3070860 w 7196138"/>
                <a:gd name="connsiteY25" fmla="*/ 1063943 h 1819593"/>
                <a:gd name="connsiteX26" fmla="*/ 3200400 w 7196138"/>
                <a:gd name="connsiteY26" fmla="*/ 1010603 h 1819593"/>
                <a:gd name="connsiteX27" fmla="*/ 3390900 w 7196138"/>
                <a:gd name="connsiteY27" fmla="*/ 1025843 h 1819593"/>
                <a:gd name="connsiteX28" fmla="*/ 3528060 w 7196138"/>
                <a:gd name="connsiteY28" fmla="*/ 962502 h 1819593"/>
                <a:gd name="connsiteX29" fmla="*/ 4041458 w 7196138"/>
                <a:gd name="connsiteY29" fmla="*/ 976313 h 1819593"/>
                <a:gd name="connsiteX30" fmla="*/ 4373880 w 7196138"/>
                <a:gd name="connsiteY30" fmla="*/ 696913 h 1819593"/>
                <a:gd name="connsiteX31" fmla="*/ 4459605 w 7196138"/>
                <a:gd name="connsiteY31" fmla="*/ 688023 h 1819593"/>
                <a:gd name="connsiteX32" fmla="*/ 4560570 w 7196138"/>
                <a:gd name="connsiteY32" fmla="*/ 703898 h 1819593"/>
                <a:gd name="connsiteX33" fmla="*/ 4642485 w 7196138"/>
                <a:gd name="connsiteY33" fmla="*/ 662623 h 1819593"/>
                <a:gd name="connsiteX34" fmla="*/ 4777740 w 7196138"/>
                <a:gd name="connsiteY34" fmla="*/ 736283 h 1819593"/>
                <a:gd name="connsiteX35" fmla="*/ 4838700 w 7196138"/>
                <a:gd name="connsiteY35" fmla="*/ 743903 h 1819593"/>
                <a:gd name="connsiteX36" fmla="*/ 4914900 w 7196138"/>
                <a:gd name="connsiteY36" fmla="*/ 621983 h 1819593"/>
                <a:gd name="connsiteX37" fmla="*/ 4961890 w 7196138"/>
                <a:gd name="connsiteY37" fmla="*/ 486093 h 1819593"/>
                <a:gd name="connsiteX38" fmla="*/ 5026660 w 7196138"/>
                <a:gd name="connsiteY38" fmla="*/ 433388 h 1819593"/>
                <a:gd name="connsiteX39" fmla="*/ 5093970 w 7196138"/>
                <a:gd name="connsiteY39" fmla="*/ 444183 h 1819593"/>
                <a:gd name="connsiteX40" fmla="*/ 5288280 w 7196138"/>
                <a:gd name="connsiteY40" fmla="*/ 545783 h 1819593"/>
                <a:gd name="connsiteX41" fmla="*/ 5402580 w 7196138"/>
                <a:gd name="connsiteY41" fmla="*/ 561023 h 1819593"/>
                <a:gd name="connsiteX42" fmla="*/ 5504815 w 7196138"/>
                <a:gd name="connsiteY42" fmla="*/ 533083 h 1819593"/>
                <a:gd name="connsiteX43" fmla="*/ 5778703 w 7196138"/>
                <a:gd name="connsiteY43" fmla="*/ 339433 h 1819593"/>
                <a:gd name="connsiteX44" fmla="*/ 6210300 w 7196138"/>
                <a:gd name="connsiteY44" fmla="*/ 50483 h 1819593"/>
                <a:gd name="connsiteX45" fmla="*/ 6376035 w 7196138"/>
                <a:gd name="connsiteY45" fmla="*/ 0 h 1819593"/>
                <a:gd name="connsiteX46" fmla="*/ 6492240 w 7196138"/>
                <a:gd name="connsiteY46" fmla="*/ 27623 h 1819593"/>
                <a:gd name="connsiteX47" fmla="*/ 6522720 w 7196138"/>
                <a:gd name="connsiteY47" fmla="*/ 111443 h 1819593"/>
                <a:gd name="connsiteX48" fmla="*/ 6552247 w 7196138"/>
                <a:gd name="connsiteY48" fmla="*/ 179070 h 1819593"/>
                <a:gd name="connsiteX49" fmla="*/ 6615113 w 7196138"/>
                <a:gd name="connsiteY49" fmla="*/ 225743 h 1819593"/>
                <a:gd name="connsiteX50" fmla="*/ 6697980 w 7196138"/>
                <a:gd name="connsiteY50" fmla="*/ 233363 h 1819593"/>
                <a:gd name="connsiteX51" fmla="*/ 6820204 w 7196138"/>
                <a:gd name="connsiteY51" fmla="*/ 356502 h 1819593"/>
                <a:gd name="connsiteX52" fmla="*/ 7002780 w 7196138"/>
                <a:gd name="connsiteY52" fmla="*/ 393383 h 1819593"/>
                <a:gd name="connsiteX53" fmla="*/ 7196138 w 7196138"/>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68179 w 7193757"/>
                <a:gd name="connsiteY8" fmla="*/ 987743 h 1819593"/>
                <a:gd name="connsiteX9" fmla="*/ 851059 w 7193757"/>
                <a:gd name="connsiteY9" fmla="*/ 1018223 h 1819593"/>
                <a:gd name="connsiteX10" fmla="*/ 988219 w 7193757"/>
                <a:gd name="connsiteY10" fmla="*/ 1010603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88219 w 7193757"/>
                <a:gd name="connsiteY10" fmla="*/ 1010603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457224 w 7193757"/>
                <a:gd name="connsiteY31" fmla="*/ 68802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35179 w 7193757"/>
                <a:gd name="connsiteY27" fmla="*/ 74771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4997609 w 7193757"/>
                <a:gd name="connsiteY38" fmla="*/ 38004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4997609 w 7193757"/>
                <a:gd name="connsiteY38" fmla="*/ 380048 h 1819593"/>
                <a:gd name="connsiteX39" fmla="*/ 5015389 w 7193757"/>
                <a:gd name="connsiteY39" fmla="*/ 8604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15389 w 7193757"/>
                <a:gd name="connsiteY39" fmla="*/ 35560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233522 w 7193757"/>
                <a:gd name="connsiteY43" fmla="*/ 15941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62341 h 2062341"/>
                <a:gd name="connsiteX1" fmla="*/ 66199 w 7193757"/>
                <a:gd name="connsiteY1" fmla="*/ 1893431 h 2062341"/>
                <a:gd name="connsiteX2" fmla="*/ 0 w 7193757"/>
                <a:gd name="connsiteY2" fmla="*/ 1760081 h 2062341"/>
                <a:gd name="connsiteX3" fmla="*/ 5239 w 7193757"/>
                <a:gd name="connsiteY3" fmla="*/ 1680071 h 2062341"/>
                <a:gd name="connsiteX4" fmla="*/ 34767 w 7193757"/>
                <a:gd name="connsiteY4" fmla="*/ 1610063 h 2062341"/>
                <a:gd name="connsiteX5" fmla="*/ 111919 w 7193757"/>
                <a:gd name="connsiteY5" fmla="*/ 1527671 h 2062341"/>
                <a:gd name="connsiteX6" fmla="*/ 291942 w 7193757"/>
                <a:gd name="connsiteY6" fmla="*/ 1357173 h 2062341"/>
                <a:gd name="connsiteX7" fmla="*/ 477679 w 7193757"/>
                <a:gd name="connsiteY7" fmla="*/ 1207631 h 2062341"/>
                <a:gd name="connsiteX8" fmla="*/ 646748 w 7193757"/>
                <a:gd name="connsiteY8" fmla="*/ 1249541 h 2062341"/>
                <a:gd name="connsiteX9" fmla="*/ 851059 w 7193757"/>
                <a:gd name="connsiteY9" fmla="*/ 1260971 h 2062341"/>
                <a:gd name="connsiteX10" fmla="*/ 964406 w 7193757"/>
                <a:gd name="connsiteY10" fmla="*/ 1262876 h 2062341"/>
                <a:gd name="connsiteX11" fmla="*/ 1125379 w 7193757"/>
                <a:gd name="connsiteY11" fmla="*/ 1321931 h 2062341"/>
                <a:gd name="connsiteX12" fmla="*/ 1201579 w 7193757"/>
                <a:gd name="connsiteY12" fmla="*/ 1337171 h 2062341"/>
                <a:gd name="connsiteX13" fmla="*/ 1247299 w 7193757"/>
                <a:gd name="connsiteY13" fmla="*/ 1299071 h 2062341"/>
                <a:gd name="connsiteX14" fmla="*/ 1308259 w 7193757"/>
                <a:gd name="connsiteY14" fmla="*/ 1184771 h 2062341"/>
                <a:gd name="connsiteX15" fmla="*/ 1544479 w 7193757"/>
                <a:gd name="connsiteY15" fmla="*/ 1192391 h 2062341"/>
                <a:gd name="connsiteX16" fmla="*/ 1628299 w 7193757"/>
                <a:gd name="connsiteY16" fmla="*/ 1177151 h 2062341"/>
                <a:gd name="connsiteX17" fmla="*/ 1689259 w 7193757"/>
                <a:gd name="connsiteY17" fmla="*/ 1123811 h 2062341"/>
                <a:gd name="connsiteX18" fmla="*/ 1757839 w 7193757"/>
                <a:gd name="connsiteY18" fmla="*/ 1123811 h 2062341"/>
                <a:gd name="connsiteX19" fmla="*/ 1884635 w 7193757"/>
                <a:gd name="connsiteY19" fmla="*/ 1215556 h 2062341"/>
                <a:gd name="connsiteX20" fmla="*/ 2180292 w 7193757"/>
                <a:gd name="connsiteY20" fmla="*/ 1215556 h 2062341"/>
                <a:gd name="connsiteX21" fmla="*/ 2361724 w 7193757"/>
                <a:gd name="connsiteY21" fmla="*/ 1194296 h 2062341"/>
                <a:gd name="connsiteX22" fmla="*/ 2458244 w 7193757"/>
                <a:gd name="connsiteY22" fmla="*/ 1248906 h 2062341"/>
                <a:gd name="connsiteX23" fmla="*/ 2732247 w 7193757"/>
                <a:gd name="connsiteY23" fmla="*/ 1322884 h 2062341"/>
                <a:gd name="connsiteX24" fmla="*/ 2946559 w 7193757"/>
                <a:gd name="connsiteY24" fmla="*/ 1268591 h 2062341"/>
                <a:gd name="connsiteX25" fmla="*/ 3064669 w 7193757"/>
                <a:gd name="connsiteY25" fmla="*/ 1310501 h 2062341"/>
                <a:gd name="connsiteX26" fmla="*/ 3194209 w 7193757"/>
                <a:gd name="connsiteY26" fmla="*/ 1013321 h 2062341"/>
                <a:gd name="connsiteX27" fmla="*/ 3346609 w 7193757"/>
                <a:gd name="connsiteY27" fmla="*/ 1001891 h 2062341"/>
                <a:gd name="connsiteX28" fmla="*/ 3491389 w 7193757"/>
                <a:gd name="connsiteY28" fmla="*/ 946170 h 2062341"/>
                <a:gd name="connsiteX29" fmla="*/ 3882867 w 7193757"/>
                <a:gd name="connsiteY29" fmla="*/ 944741 h 2062341"/>
                <a:gd name="connsiteX30" fmla="*/ 4066699 w 7193757"/>
                <a:gd name="connsiteY30" fmla="*/ 855841 h 2062341"/>
                <a:gd name="connsiteX31" fmla="*/ 4304824 w 7193757"/>
                <a:gd name="connsiteY31" fmla="*/ 835521 h 2062341"/>
                <a:gd name="connsiteX32" fmla="*/ 4466749 w 7193757"/>
                <a:gd name="connsiteY32" fmla="*/ 817106 h 2062341"/>
                <a:gd name="connsiteX33" fmla="*/ 4640104 w 7193757"/>
                <a:gd name="connsiteY33" fmla="*/ 905371 h 2062341"/>
                <a:gd name="connsiteX34" fmla="*/ 4775359 w 7193757"/>
                <a:gd name="connsiteY34" fmla="*/ 979031 h 2062341"/>
                <a:gd name="connsiteX35" fmla="*/ 4836319 w 7193757"/>
                <a:gd name="connsiteY35" fmla="*/ 986651 h 2062341"/>
                <a:gd name="connsiteX36" fmla="*/ 4912519 w 7193757"/>
                <a:gd name="connsiteY36" fmla="*/ 864731 h 2062341"/>
                <a:gd name="connsiteX37" fmla="*/ 4959509 w 7193757"/>
                <a:gd name="connsiteY37" fmla="*/ 728841 h 2062341"/>
                <a:gd name="connsiteX38" fmla="*/ 4997609 w 7193757"/>
                <a:gd name="connsiteY38" fmla="*/ 622796 h 2062341"/>
                <a:gd name="connsiteX39" fmla="*/ 5003959 w 7193757"/>
                <a:gd name="connsiteY39" fmla="*/ 324981 h 2062341"/>
                <a:gd name="connsiteX40" fmla="*/ 5423957 w 7193757"/>
                <a:gd name="connsiteY40" fmla="*/ 83223 h 2062341"/>
                <a:gd name="connsiteX41" fmla="*/ 5804059 w 7193757"/>
                <a:gd name="connsiteY41" fmla="*/ 3671 h 2062341"/>
                <a:gd name="connsiteX42" fmla="*/ 5990114 w 7193757"/>
                <a:gd name="connsiteY42" fmla="*/ 48121 h 2062341"/>
                <a:gd name="connsiteX43" fmla="*/ 6233522 w 7193757"/>
                <a:gd name="connsiteY43" fmla="*/ 132601 h 2062341"/>
                <a:gd name="connsiteX44" fmla="*/ 6386989 w 7193757"/>
                <a:gd name="connsiteY44" fmla="*/ 140831 h 2062341"/>
                <a:gd name="connsiteX45" fmla="*/ 6415564 w 7193757"/>
                <a:gd name="connsiteY45" fmla="*/ 238938 h 2062341"/>
                <a:gd name="connsiteX46" fmla="*/ 6489859 w 7193757"/>
                <a:gd name="connsiteY46" fmla="*/ 270371 h 2062341"/>
                <a:gd name="connsiteX47" fmla="*/ 6520339 w 7193757"/>
                <a:gd name="connsiteY47" fmla="*/ 354191 h 2062341"/>
                <a:gd name="connsiteX48" fmla="*/ 6549866 w 7193757"/>
                <a:gd name="connsiteY48" fmla="*/ 421818 h 2062341"/>
                <a:gd name="connsiteX49" fmla="*/ 6612732 w 7193757"/>
                <a:gd name="connsiteY49" fmla="*/ 468491 h 2062341"/>
                <a:gd name="connsiteX50" fmla="*/ 6695599 w 7193757"/>
                <a:gd name="connsiteY50" fmla="*/ 476111 h 2062341"/>
                <a:gd name="connsiteX51" fmla="*/ 6817823 w 7193757"/>
                <a:gd name="connsiteY51" fmla="*/ 599250 h 2062341"/>
                <a:gd name="connsiteX52" fmla="*/ 7000399 w 7193757"/>
                <a:gd name="connsiteY52" fmla="*/ 636131 h 2062341"/>
                <a:gd name="connsiteX53" fmla="*/ 7193757 w 7193757"/>
                <a:gd name="connsiteY53" fmla="*/ 767576 h 2062341"/>
                <a:gd name="connsiteX0" fmla="*/ 82709 w 7193757"/>
                <a:gd name="connsiteY0" fmla="*/ 2019034 h 2019034"/>
                <a:gd name="connsiteX1" fmla="*/ 66199 w 7193757"/>
                <a:gd name="connsiteY1" fmla="*/ 1850124 h 2019034"/>
                <a:gd name="connsiteX2" fmla="*/ 0 w 7193757"/>
                <a:gd name="connsiteY2" fmla="*/ 1716774 h 2019034"/>
                <a:gd name="connsiteX3" fmla="*/ 5239 w 7193757"/>
                <a:gd name="connsiteY3" fmla="*/ 1636764 h 2019034"/>
                <a:gd name="connsiteX4" fmla="*/ 34767 w 7193757"/>
                <a:gd name="connsiteY4" fmla="*/ 1566756 h 2019034"/>
                <a:gd name="connsiteX5" fmla="*/ 111919 w 7193757"/>
                <a:gd name="connsiteY5" fmla="*/ 1484364 h 2019034"/>
                <a:gd name="connsiteX6" fmla="*/ 291942 w 7193757"/>
                <a:gd name="connsiteY6" fmla="*/ 1313866 h 2019034"/>
                <a:gd name="connsiteX7" fmla="*/ 477679 w 7193757"/>
                <a:gd name="connsiteY7" fmla="*/ 1164324 h 2019034"/>
                <a:gd name="connsiteX8" fmla="*/ 646748 w 7193757"/>
                <a:gd name="connsiteY8" fmla="*/ 1206234 h 2019034"/>
                <a:gd name="connsiteX9" fmla="*/ 851059 w 7193757"/>
                <a:gd name="connsiteY9" fmla="*/ 1217664 h 2019034"/>
                <a:gd name="connsiteX10" fmla="*/ 964406 w 7193757"/>
                <a:gd name="connsiteY10" fmla="*/ 1219569 h 2019034"/>
                <a:gd name="connsiteX11" fmla="*/ 1125379 w 7193757"/>
                <a:gd name="connsiteY11" fmla="*/ 1278624 h 2019034"/>
                <a:gd name="connsiteX12" fmla="*/ 1201579 w 7193757"/>
                <a:gd name="connsiteY12" fmla="*/ 1293864 h 2019034"/>
                <a:gd name="connsiteX13" fmla="*/ 1247299 w 7193757"/>
                <a:gd name="connsiteY13" fmla="*/ 1255764 h 2019034"/>
                <a:gd name="connsiteX14" fmla="*/ 1308259 w 7193757"/>
                <a:gd name="connsiteY14" fmla="*/ 1141464 h 2019034"/>
                <a:gd name="connsiteX15" fmla="*/ 1544479 w 7193757"/>
                <a:gd name="connsiteY15" fmla="*/ 1149084 h 2019034"/>
                <a:gd name="connsiteX16" fmla="*/ 1628299 w 7193757"/>
                <a:gd name="connsiteY16" fmla="*/ 1133844 h 2019034"/>
                <a:gd name="connsiteX17" fmla="*/ 1689259 w 7193757"/>
                <a:gd name="connsiteY17" fmla="*/ 1080504 h 2019034"/>
                <a:gd name="connsiteX18" fmla="*/ 1757839 w 7193757"/>
                <a:gd name="connsiteY18" fmla="*/ 1080504 h 2019034"/>
                <a:gd name="connsiteX19" fmla="*/ 1884635 w 7193757"/>
                <a:gd name="connsiteY19" fmla="*/ 1172249 h 2019034"/>
                <a:gd name="connsiteX20" fmla="*/ 2180292 w 7193757"/>
                <a:gd name="connsiteY20" fmla="*/ 1172249 h 2019034"/>
                <a:gd name="connsiteX21" fmla="*/ 2361724 w 7193757"/>
                <a:gd name="connsiteY21" fmla="*/ 1150989 h 2019034"/>
                <a:gd name="connsiteX22" fmla="*/ 2458244 w 7193757"/>
                <a:gd name="connsiteY22" fmla="*/ 1205599 h 2019034"/>
                <a:gd name="connsiteX23" fmla="*/ 2732247 w 7193757"/>
                <a:gd name="connsiteY23" fmla="*/ 1279577 h 2019034"/>
                <a:gd name="connsiteX24" fmla="*/ 2946559 w 7193757"/>
                <a:gd name="connsiteY24" fmla="*/ 1225284 h 2019034"/>
                <a:gd name="connsiteX25" fmla="*/ 3064669 w 7193757"/>
                <a:gd name="connsiteY25" fmla="*/ 1267194 h 2019034"/>
                <a:gd name="connsiteX26" fmla="*/ 3194209 w 7193757"/>
                <a:gd name="connsiteY26" fmla="*/ 970014 h 2019034"/>
                <a:gd name="connsiteX27" fmla="*/ 3346609 w 7193757"/>
                <a:gd name="connsiteY27" fmla="*/ 958584 h 2019034"/>
                <a:gd name="connsiteX28" fmla="*/ 3491389 w 7193757"/>
                <a:gd name="connsiteY28" fmla="*/ 902863 h 2019034"/>
                <a:gd name="connsiteX29" fmla="*/ 3882867 w 7193757"/>
                <a:gd name="connsiteY29" fmla="*/ 901434 h 2019034"/>
                <a:gd name="connsiteX30" fmla="*/ 4066699 w 7193757"/>
                <a:gd name="connsiteY30" fmla="*/ 812534 h 2019034"/>
                <a:gd name="connsiteX31" fmla="*/ 4304824 w 7193757"/>
                <a:gd name="connsiteY31" fmla="*/ 792214 h 2019034"/>
                <a:gd name="connsiteX32" fmla="*/ 4466749 w 7193757"/>
                <a:gd name="connsiteY32" fmla="*/ 773799 h 2019034"/>
                <a:gd name="connsiteX33" fmla="*/ 4640104 w 7193757"/>
                <a:gd name="connsiteY33" fmla="*/ 862064 h 2019034"/>
                <a:gd name="connsiteX34" fmla="*/ 4775359 w 7193757"/>
                <a:gd name="connsiteY34" fmla="*/ 935724 h 2019034"/>
                <a:gd name="connsiteX35" fmla="*/ 4836319 w 7193757"/>
                <a:gd name="connsiteY35" fmla="*/ 943344 h 2019034"/>
                <a:gd name="connsiteX36" fmla="*/ 4912519 w 7193757"/>
                <a:gd name="connsiteY36" fmla="*/ 821424 h 2019034"/>
                <a:gd name="connsiteX37" fmla="*/ 4959509 w 7193757"/>
                <a:gd name="connsiteY37" fmla="*/ 685534 h 2019034"/>
                <a:gd name="connsiteX38" fmla="*/ 4997609 w 7193757"/>
                <a:gd name="connsiteY38" fmla="*/ 579489 h 2019034"/>
                <a:gd name="connsiteX39" fmla="*/ 5003959 w 7193757"/>
                <a:gd name="connsiteY39" fmla="*/ 281674 h 2019034"/>
                <a:gd name="connsiteX40" fmla="*/ 5423957 w 7193757"/>
                <a:gd name="connsiteY40" fmla="*/ 39916 h 2019034"/>
                <a:gd name="connsiteX41" fmla="*/ 5990114 w 7193757"/>
                <a:gd name="connsiteY41" fmla="*/ 4814 h 2019034"/>
                <a:gd name="connsiteX42" fmla="*/ 6233522 w 7193757"/>
                <a:gd name="connsiteY42" fmla="*/ 89294 h 2019034"/>
                <a:gd name="connsiteX43" fmla="*/ 6386989 w 7193757"/>
                <a:gd name="connsiteY43" fmla="*/ 97524 h 2019034"/>
                <a:gd name="connsiteX44" fmla="*/ 6415564 w 7193757"/>
                <a:gd name="connsiteY44" fmla="*/ 195631 h 2019034"/>
                <a:gd name="connsiteX45" fmla="*/ 6489859 w 7193757"/>
                <a:gd name="connsiteY45" fmla="*/ 227064 h 2019034"/>
                <a:gd name="connsiteX46" fmla="*/ 6520339 w 7193757"/>
                <a:gd name="connsiteY46" fmla="*/ 310884 h 2019034"/>
                <a:gd name="connsiteX47" fmla="*/ 6549866 w 7193757"/>
                <a:gd name="connsiteY47" fmla="*/ 378511 h 2019034"/>
                <a:gd name="connsiteX48" fmla="*/ 6612732 w 7193757"/>
                <a:gd name="connsiteY48" fmla="*/ 425184 h 2019034"/>
                <a:gd name="connsiteX49" fmla="*/ 6695599 w 7193757"/>
                <a:gd name="connsiteY49" fmla="*/ 432804 h 2019034"/>
                <a:gd name="connsiteX50" fmla="*/ 6817823 w 7193757"/>
                <a:gd name="connsiteY50" fmla="*/ 555943 h 2019034"/>
                <a:gd name="connsiteX51" fmla="*/ 7000399 w 7193757"/>
                <a:gd name="connsiteY51" fmla="*/ 592824 h 2019034"/>
                <a:gd name="connsiteX52" fmla="*/ 7193757 w 7193757"/>
                <a:gd name="connsiteY52" fmla="*/ 724269 h 2019034"/>
                <a:gd name="connsiteX0" fmla="*/ 82709 w 7193757"/>
                <a:gd name="connsiteY0" fmla="*/ 2019034 h 2019034"/>
                <a:gd name="connsiteX1" fmla="*/ 66199 w 7193757"/>
                <a:gd name="connsiteY1" fmla="*/ 1850124 h 2019034"/>
                <a:gd name="connsiteX2" fmla="*/ 0 w 7193757"/>
                <a:gd name="connsiteY2" fmla="*/ 1716774 h 2019034"/>
                <a:gd name="connsiteX3" fmla="*/ 5239 w 7193757"/>
                <a:gd name="connsiteY3" fmla="*/ 1636764 h 2019034"/>
                <a:gd name="connsiteX4" fmla="*/ 34767 w 7193757"/>
                <a:gd name="connsiteY4" fmla="*/ 1566756 h 2019034"/>
                <a:gd name="connsiteX5" fmla="*/ 111919 w 7193757"/>
                <a:gd name="connsiteY5" fmla="*/ 1484364 h 2019034"/>
                <a:gd name="connsiteX6" fmla="*/ 291942 w 7193757"/>
                <a:gd name="connsiteY6" fmla="*/ 1313866 h 2019034"/>
                <a:gd name="connsiteX7" fmla="*/ 477679 w 7193757"/>
                <a:gd name="connsiteY7" fmla="*/ 1164324 h 2019034"/>
                <a:gd name="connsiteX8" fmla="*/ 646748 w 7193757"/>
                <a:gd name="connsiteY8" fmla="*/ 1206234 h 2019034"/>
                <a:gd name="connsiteX9" fmla="*/ 851059 w 7193757"/>
                <a:gd name="connsiteY9" fmla="*/ 1217664 h 2019034"/>
                <a:gd name="connsiteX10" fmla="*/ 964406 w 7193757"/>
                <a:gd name="connsiteY10" fmla="*/ 1219569 h 2019034"/>
                <a:gd name="connsiteX11" fmla="*/ 1125379 w 7193757"/>
                <a:gd name="connsiteY11" fmla="*/ 1278624 h 2019034"/>
                <a:gd name="connsiteX12" fmla="*/ 1201579 w 7193757"/>
                <a:gd name="connsiteY12" fmla="*/ 1293864 h 2019034"/>
                <a:gd name="connsiteX13" fmla="*/ 1247299 w 7193757"/>
                <a:gd name="connsiteY13" fmla="*/ 1255764 h 2019034"/>
                <a:gd name="connsiteX14" fmla="*/ 1308259 w 7193757"/>
                <a:gd name="connsiteY14" fmla="*/ 1141464 h 2019034"/>
                <a:gd name="connsiteX15" fmla="*/ 1544479 w 7193757"/>
                <a:gd name="connsiteY15" fmla="*/ 1149084 h 2019034"/>
                <a:gd name="connsiteX16" fmla="*/ 1628299 w 7193757"/>
                <a:gd name="connsiteY16" fmla="*/ 1133844 h 2019034"/>
                <a:gd name="connsiteX17" fmla="*/ 1689259 w 7193757"/>
                <a:gd name="connsiteY17" fmla="*/ 1080504 h 2019034"/>
                <a:gd name="connsiteX18" fmla="*/ 1757839 w 7193757"/>
                <a:gd name="connsiteY18" fmla="*/ 1080504 h 2019034"/>
                <a:gd name="connsiteX19" fmla="*/ 1884635 w 7193757"/>
                <a:gd name="connsiteY19" fmla="*/ 1172249 h 2019034"/>
                <a:gd name="connsiteX20" fmla="*/ 2180292 w 7193757"/>
                <a:gd name="connsiteY20" fmla="*/ 1172249 h 2019034"/>
                <a:gd name="connsiteX21" fmla="*/ 2361724 w 7193757"/>
                <a:gd name="connsiteY21" fmla="*/ 1150989 h 2019034"/>
                <a:gd name="connsiteX22" fmla="*/ 2458244 w 7193757"/>
                <a:gd name="connsiteY22" fmla="*/ 1205599 h 2019034"/>
                <a:gd name="connsiteX23" fmla="*/ 2732247 w 7193757"/>
                <a:gd name="connsiteY23" fmla="*/ 1279577 h 2019034"/>
                <a:gd name="connsiteX24" fmla="*/ 2946559 w 7193757"/>
                <a:gd name="connsiteY24" fmla="*/ 1225284 h 2019034"/>
                <a:gd name="connsiteX25" fmla="*/ 3064669 w 7193757"/>
                <a:gd name="connsiteY25" fmla="*/ 1267194 h 2019034"/>
                <a:gd name="connsiteX26" fmla="*/ 3194209 w 7193757"/>
                <a:gd name="connsiteY26" fmla="*/ 970014 h 2019034"/>
                <a:gd name="connsiteX27" fmla="*/ 3346609 w 7193757"/>
                <a:gd name="connsiteY27" fmla="*/ 958584 h 2019034"/>
                <a:gd name="connsiteX28" fmla="*/ 3491389 w 7193757"/>
                <a:gd name="connsiteY28" fmla="*/ 902863 h 2019034"/>
                <a:gd name="connsiteX29" fmla="*/ 3882867 w 7193757"/>
                <a:gd name="connsiteY29" fmla="*/ 901434 h 2019034"/>
                <a:gd name="connsiteX30" fmla="*/ 4066699 w 7193757"/>
                <a:gd name="connsiteY30" fmla="*/ 812534 h 2019034"/>
                <a:gd name="connsiteX31" fmla="*/ 4304824 w 7193757"/>
                <a:gd name="connsiteY31" fmla="*/ 792214 h 2019034"/>
                <a:gd name="connsiteX32" fmla="*/ 4466749 w 7193757"/>
                <a:gd name="connsiteY32" fmla="*/ 773799 h 2019034"/>
                <a:gd name="connsiteX33" fmla="*/ 4640104 w 7193757"/>
                <a:gd name="connsiteY33" fmla="*/ 862064 h 2019034"/>
                <a:gd name="connsiteX34" fmla="*/ 4775359 w 7193757"/>
                <a:gd name="connsiteY34" fmla="*/ 935724 h 2019034"/>
                <a:gd name="connsiteX35" fmla="*/ 4836319 w 7193757"/>
                <a:gd name="connsiteY35" fmla="*/ 943344 h 2019034"/>
                <a:gd name="connsiteX36" fmla="*/ 4912519 w 7193757"/>
                <a:gd name="connsiteY36" fmla="*/ 821424 h 2019034"/>
                <a:gd name="connsiteX37" fmla="*/ 4959509 w 7193757"/>
                <a:gd name="connsiteY37" fmla="*/ 685534 h 2019034"/>
                <a:gd name="connsiteX38" fmla="*/ 4997609 w 7193757"/>
                <a:gd name="connsiteY38" fmla="*/ 579489 h 2019034"/>
                <a:gd name="connsiteX39" fmla="*/ 5003959 w 7193757"/>
                <a:gd name="connsiteY39" fmla="*/ 281674 h 2019034"/>
                <a:gd name="connsiteX40" fmla="*/ 5075329 w 7193757"/>
                <a:gd name="connsiteY40" fmla="*/ 203751 h 2019034"/>
                <a:gd name="connsiteX41" fmla="*/ 5423957 w 7193757"/>
                <a:gd name="connsiteY41" fmla="*/ 39916 h 2019034"/>
                <a:gd name="connsiteX42" fmla="*/ 5990114 w 7193757"/>
                <a:gd name="connsiteY42" fmla="*/ 4814 h 2019034"/>
                <a:gd name="connsiteX43" fmla="*/ 6233522 w 7193757"/>
                <a:gd name="connsiteY43" fmla="*/ 89294 h 2019034"/>
                <a:gd name="connsiteX44" fmla="*/ 6386989 w 7193757"/>
                <a:gd name="connsiteY44" fmla="*/ 97524 h 2019034"/>
                <a:gd name="connsiteX45" fmla="*/ 6415564 w 7193757"/>
                <a:gd name="connsiteY45" fmla="*/ 195631 h 2019034"/>
                <a:gd name="connsiteX46" fmla="*/ 6489859 w 7193757"/>
                <a:gd name="connsiteY46" fmla="*/ 227064 h 2019034"/>
                <a:gd name="connsiteX47" fmla="*/ 6520339 w 7193757"/>
                <a:gd name="connsiteY47" fmla="*/ 310884 h 2019034"/>
                <a:gd name="connsiteX48" fmla="*/ 6549866 w 7193757"/>
                <a:gd name="connsiteY48" fmla="*/ 378511 h 2019034"/>
                <a:gd name="connsiteX49" fmla="*/ 6612732 w 7193757"/>
                <a:gd name="connsiteY49" fmla="*/ 425184 h 2019034"/>
                <a:gd name="connsiteX50" fmla="*/ 6695599 w 7193757"/>
                <a:gd name="connsiteY50" fmla="*/ 432804 h 2019034"/>
                <a:gd name="connsiteX51" fmla="*/ 6817823 w 7193757"/>
                <a:gd name="connsiteY51" fmla="*/ 555943 h 2019034"/>
                <a:gd name="connsiteX52" fmla="*/ 7000399 w 7193757"/>
                <a:gd name="connsiteY52" fmla="*/ 592824 h 2019034"/>
                <a:gd name="connsiteX53" fmla="*/ 7193757 w 7193757"/>
                <a:gd name="connsiteY53" fmla="*/ 724269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346609 w 7371928"/>
                <a:gd name="connsiteY27" fmla="*/ 958584 h 2019034"/>
                <a:gd name="connsiteX28" fmla="*/ 3491389 w 7371928"/>
                <a:gd name="connsiteY28" fmla="*/ 902863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346609 w 7371928"/>
                <a:gd name="connsiteY27" fmla="*/ 95858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556596 w 7371928"/>
                <a:gd name="connsiteY27" fmla="*/ 103625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397833 w 7371928"/>
                <a:gd name="connsiteY26" fmla="*/ 1248331 h 2019034"/>
                <a:gd name="connsiteX27" fmla="*/ 3556596 w 7371928"/>
                <a:gd name="connsiteY27" fmla="*/ 103625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56596 w 7371928"/>
                <a:gd name="connsiteY28" fmla="*/ 1036254 h 2019034"/>
                <a:gd name="connsiteX29" fmla="*/ 3637743 w 7371928"/>
                <a:gd name="connsiteY29" fmla="*/ 902864 h 2019034"/>
                <a:gd name="connsiteX30" fmla="*/ 3882867 w 7371928"/>
                <a:gd name="connsiteY30" fmla="*/ 901434 h 2019034"/>
                <a:gd name="connsiteX31" fmla="*/ 4066699 w 7371928"/>
                <a:gd name="connsiteY31" fmla="*/ 812534 h 2019034"/>
                <a:gd name="connsiteX32" fmla="*/ 4304824 w 7371928"/>
                <a:gd name="connsiteY32" fmla="*/ 792214 h 2019034"/>
                <a:gd name="connsiteX33" fmla="*/ 4466749 w 7371928"/>
                <a:gd name="connsiteY33" fmla="*/ 773799 h 2019034"/>
                <a:gd name="connsiteX34" fmla="*/ 4640104 w 7371928"/>
                <a:gd name="connsiteY34" fmla="*/ 862064 h 2019034"/>
                <a:gd name="connsiteX35" fmla="*/ 4775359 w 7371928"/>
                <a:gd name="connsiteY35" fmla="*/ 935724 h 2019034"/>
                <a:gd name="connsiteX36" fmla="*/ 4836319 w 7371928"/>
                <a:gd name="connsiteY36" fmla="*/ 943344 h 2019034"/>
                <a:gd name="connsiteX37" fmla="*/ 4912519 w 7371928"/>
                <a:gd name="connsiteY37" fmla="*/ 821424 h 2019034"/>
                <a:gd name="connsiteX38" fmla="*/ 4959509 w 7371928"/>
                <a:gd name="connsiteY38" fmla="*/ 685534 h 2019034"/>
                <a:gd name="connsiteX39" fmla="*/ 4997609 w 7371928"/>
                <a:gd name="connsiteY39" fmla="*/ 579489 h 2019034"/>
                <a:gd name="connsiteX40" fmla="*/ 5003959 w 7371928"/>
                <a:gd name="connsiteY40" fmla="*/ 281674 h 2019034"/>
                <a:gd name="connsiteX41" fmla="*/ 5075329 w 7371928"/>
                <a:gd name="connsiteY41" fmla="*/ 203751 h 2019034"/>
                <a:gd name="connsiteX42" fmla="*/ 5423957 w 7371928"/>
                <a:gd name="connsiteY42" fmla="*/ 39916 h 2019034"/>
                <a:gd name="connsiteX43" fmla="*/ 5990114 w 7371928"/>
                <a:gd name="connsiteY43" fmla="*/ 4814 h 2019034"/>
                <a:gd name="connsiteX44" fmla="*/ 6233522 w 7371928"/>
                <a:gd name="connsiteY44" fmla="*/ 89294 h 2019034"/>
                <a:gd name="connsiteX45" fmla="*/ 6386989 w 7371928"/>
                <a:gd name="connsiteY45" fmla="*/ 97524 h 2019034"/>
                <a:gd name="connsiteX46" fmla="*/ 6415564 w 7371928"/>
                <a:gd name="connsiteY46" fmla="*/ 195631 h 2019034"/>
                <a:gd name="connsiteX47" fmla="*/ 6489859 w 7371928"/>
                <a:gd name="connsiteY47" fmla="*/ 227064 h 2019034"/>
                <a:gd name="connsiteX48" fmla="*/ 6520339 w 7371928"/>
                <a:gd name="connsiteY48" fmla="*/ 310884 h 2019034"/>
                <a:gd name="connsiteX49" fmla="*/ 6549866 w 7371928"/>
                <a:gd name="connsiteY49" fmla="*/ 378511 h 2019034"/>
                <a:gd name="connsiteX50" fmla="*/ 6612732 w 7371928"/>
                <a:gd name="connsiteY50" fmla="*/ 425184 h 2019034"/>
                <a:gd name="connsiteX51" fmla="*/ 6695599 w 7371928"/>
                <a:gd name="connsiteY51" fmla="*/ 432804 h 2019034"/>
                <a:gd name="connsiteX52" fmla="*/ 6817823 w 7371928"/>
                <a:gd name="connsiteY52" fmla="*/ 555943 h 2019034"/>
                <a:gd name="connsiteX53" fmla="*/ 7000399 w 7371928"/>
                <a:gd name="connsiteY53" fmla="*/ 592824 h 2019034"/>
                <a:gd name="connsiteX54" fmla="*/ 7371928 w 7371928"/>
                <a:gd name="connsiteY54"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1317 w 7371928"/>
                <a:gd name="connsiteY7" fmla="*/ 1183741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1317 w 7371928"/>
                <a:gd name="connsiteY7" fmla="*/ 1183741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20986 w 7371928"/>
                <a:gd name="connsiteY14" fmla="*/ 1160882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0 w 7454664"/>
                <a:gd name="connsiteY0" fmla="*/ 2983432 h 2983432"/>
                <a:gd name="connsiteX1" fmla="*/ 148935 w 7454664"/>
                <a:gd name="connsiteY1" fmla="*/ 1850124 h 2983432"/>
                <a:gd name="connsiteX2" fmla="*/ 82736 w 7454664"/>
                <a:gd name="connsiteY2" fmla="*/ 1716774 h 2983432"/>
                <a:gd name="connsiteX3" fmla="*/ 87975 w 7454664"/>
                <a:gd name="connsiteY3" fmla="*/ 1636764 h 2983432"/>
                <a:gd name="connsiteX4" fmla="*/ 117503 w 7454664"/>
                <a:gd name="connsiteY4" fmla="*/ 1566756 h 2983432"/>
                <a:gd name="connsiteX5" fmla="*/ 194655 w 7454664"/>
                <a:gd name="connsiteY5" fmla="*/ 1484364 h 2983432"/>
                <a:gd name="connsiteX6" fmla="*/ 374678 w 7454664"/>
                <a:gd name="connsiteY6" fmla="*/ 1313866 h 2983432"/>
                <a:gd name="connsiteX7" fmla="*/ 554053 w 7454664"/>
                <a:gd name="connsiteY7" fmla="*/ 1183741 h 2983432"/>
                <a:gd name="connsiteX8" fmla="*/ 729484 w 7454664"/>
                <a:gd name="connsiteY8" fmla="*/ 1206234 h 2983432"/>
                <a:gd name="connsiteX9" fmla="*/ 933795 w 7454664"/>
                <a:gd name="connsiteY9" fmla="*/ 1217664 h 2983432"/>
                <a:gd name="connsiteX10" fmla="*/ 1047142 w 7454664"/>
                <a:gd name="connsiteY10" fmla="*/ 1219569 h 2983432"/>
                <a:gd name="connsiteX11" fmla="*/ 1208115 w 7454664"/>
                <a:gd name="connsiteY11" fmla="*/ 1278624 h 2983432"/>
                <a:gd name="connsiteX12" fmla="*/ 1284315 w 7454664"/>
                <a:gd name="connsiteY12" fmla="*/ 1293864 h 2983432"/>
                <a:gd name="connsiteX13" fmla="*/ 1330035 w 7454664"/>
                <a:gd name="connsiteY13" fmla="*/ 1255764 h 2983432"/>
                <a:gd name="connsiteX14" fmla="*/ 1403722 w 7454664"/>
                <a:gd name="connsiteY14" fmla="*/ 1160882 h 2983432"/>
                <a:gd name="connsiteX15" fmla="*/ 1627215 w 7454664"/>
                <a:gd name="connsiteY15" fmla="*/ 1149084 h 2983432"/>
                <a:gd name="connsiteX16" fmla="*/ 1711035 w 7454664"/>
                <a:gd name="connsiteY16" fmla="*/ 1133844 h 2983432"/>
                <a:gd name="connsiteX17" fmla="*/ 1771995 w 7454664"/>
                <a:gd name="connsiteY17" fmla="*/ 1080504 h 2983432"/>
                <a:gd name="connsiteX18" fmla="*/ 1840575 w 7454664"/>
                <a:gd name="connsiteY18" fmla="*/ 1080504 h 2983432"/>
                <a:gd name="connsiteX19" fmla="*/ 1967371 w 7454664"/>
                <a:gd name="connsiteY19" fmla="*/ 1172249 h 2983432"/>
                <a:gd name="connsiteX20" fmla="*/ 2263028 w 7454664"/>
                <a:gd name="connsiteY20" fmla="*/ 1172249 h 2983432"/>
                <a:gd name="connsiteX21" fmla="*/ 2444460 w 7454664"/>
                <a:gd name="connsiteY21" fmla="*/ 1150989 h 2983432"/>
                <a:gd name="connsiteX22" fmla="*/ 2521891 w 7454664"/>
                <a:gd name="connsiteY22" fmla="*/ 1069676 h 2983432"/>
                <a:gd name="connsiteX23" fmla="*/ 2827710 w 7454664"/>
                <a:gd name="connsiteY23" fmla="*/ 1163074 h 2983432"/>
                <a:gd name="connsiteX24" fmla="*/ 3029295 w 7454664"/>
                <a:gd name="connsiteY24" fmla="*/ 1225284 h 2983432"/>
                <a:gd name="connsiteX25" fmla="*/ 3147405 w 7454664"/>
                <a:gd name="connsiteY25" fmla="*/ 1267194 h 2983432"/>
                <a:gd name="connsiteX26" fmla="*/ 3306352 w 7454664"/>
                <a:gd name="connsiteY26" fmla="*/ 1232874 h 2983432"/>
                <a:gd name="connsiteX27" fmla="*/ 3480569 w 7454664"/>
                <a:gd name="connsiteY27" fmla="*/ 1248331 h 2983432"/>
                <a:gd name="connsiteX28" fmla="*/ 3630879 w 7454664"/>
                <a:gd name="connsiteY28" fmla="*/ 1155205 h 2983432"/>
                <a:gd name="connsiteX29" fmla="*/ 3639332 w 7454664"/>
                <a:gd name="connsiteY29" fmla="*/ 1036254 h 2983432"/>
                <a:gd name="connsiteX30" fmla="*/ 3720479 w 7454664"/>
                <a:gd name="connsiteY30" fmla="*/ 902864 h 2983432"/>
                <a:gd name="connsiteX31" fmla="*/ 3965603 w 7454664"/>
                <a:gd name="connsiteY31" fmla="*/ 901434 h 2983432"/>
                <a:gd name="connsiteX32" fmla="*/ 4149435 w 7454664"/>
                <a:gd name="connsiteY32" fmla="*/ 812534 h 2983432"/>
                <a:gd name="connsiteX33" fmla="*/ 4387560 w 7454664"/>
                <a:gd name="connsiteY33" fmla="*/ 792214 h 2983432"/>
                <a:gd name="connsiteX34" fmla="*/ 4549485 w 7454664"/>
                <a:gd name="connsiteY34" fmla="*/ 773799 h 2983432"/>
                <a:gd name="connsiteX35" fmla="*/ 4722840 w 7454664"/>
                <a:gd name="connsiteY35" fmla="*/ 862064 h 2983432"/>
                <a:gd name="connsiteX36" fmla="*/ 4858095 w 7454664"/>
                <a:gd name="connsiteY36" fmla="*/ 935724 h 2983432"/>
                <a:gd name="connsiteX37" fmla="*/ 4919055 w 7454664"/>
                <a:gd name="connsiteY37" fmla="*/ 943344 h 2983432"/>
                <a:gd name="connsiteX38" fmla="*/ 4995255 w 7454664"/>
                <a:gd name="connsiteY38" fmla="*/ 821424 h 2983432"/>
                <a:gd name="connsiteX39" fmla="*/ 5042245 w 7454664"/>
                <a:gd name="connsiteY39" fmla="*/ 685534 h 2983432"/>
                <a:gd name="connsiteX40" fmla="*/ 5080345 w 7454664"/>
                <a:gd name="connsiteY40" fmla="*/ 579489 h 2983432"/>
                <a:gd name="connsiteX41" fmla="*/ 5086695 w 7454664"/>
                <a:gd name="connsiteY41" fmla="*/ 281674 h 2983432"/>
                <a:gd name="connsiteX42" fmla="*/ 5158065 w 7454664"/>
                <a:gd name="connsiteY42" fmla="*/ 203751 h 2983432"/>
                <a:gd name="connsiteX43" fmla="*/ 5506693 w 7454664"/>
                <a:gd name="connsiteY43" fmla="*/ 39916 h 2983432"/>
                <a:gd name="connsiteX44" fmla="*/ 6072850 w 7454664"/>
                <a:gd name="connsiteY44" fmla="*/ 4814 h 2983432"/>
                <a:gd name="connsiteX45" fmla="*/ 6316258 w 7454664"/>
                <a:gd name="connsiteY45" fmla="*/ 89294 h 2983432"/>
                <a:gd name="connsiteX46" fmla="*/ 6469725 w 7454664"/>
                <a:gd name="connsiteY46" fmla="*/ 97524 h 2983432"/>
                <a:gd name="connsiteX47" fmla="*/ 6498300 w 7454664"/>
                <a:gd name="connsiteY47" fmla="*/ 195631 h 2983432"/>
                <a:gd name="connsiteX48" fmla="*/ 6572595 w 7454664"/>
                <a:gd name="connsiteY48" fmla="*/ 227064 h 2983432"/>
                <a:gd name="connsiteX49" fmla="*/ 6603075 w 7454664"/>
                <a:gd name="connsiteY49" fmla="*/ 310884 h 2983432"/>
                <a:gd name="connsiteX50" fmla="*/ 6632602 w 7454664"/>
                <a:gd name="connsiteY50" fmla="*/ 378511 h 2983432"/>
                <a:gd name="connsiteX51" fmla="*/ 6695468 w 7454664"/>
                <a:gd name="connsiteY51" fmla="*/ 425184 h 2983432"/>
                <a:gd name="connsiteX52" fmla="*/ 6778335 w 7454664"/>
                <a:gd name="connsiteY52" fmla="*/ 432804 h 2983432"/>
                <a:gd name="connsiteX53" fmla="*/ 6900559 w 7454664"/>
                <a:gd name="connsiteY53" fmla="*/ 555943 h 2983432"/>
                <a:gd name="connsiteX54" fmla="*/ 7083135 w 7454664"/>
                <a:gd name="connsiteY54" fmla="*/ 592824 h 2983432"/>
                <a:gd name="connsiteX55" fmla="*/ 7454664 w 7454664"/>
                <a:gd name="connsiteY55" fmla="*/ 847246 h 2983432"/>
                <a:gd name="connsiteX0" fmla="*/ 0 w 7454664"/>
                <a:gd name="connsiteY0" fmla="*/ 2983432 h 2983432"/>
                <a:gd name="connsiteX1" fmla="*/ 162900 w 7454664"/>
                <a:gd name="connsiteY1" fmla="*/ 2074293 h 2983432"/>
                <a:gd name="connsiteX2" fmla="*/ 148935 w 7454664"/>
                <a:gd name="connsiteY2" fmla="*/ 1850124 h 2983432"/>
                <a:gd name="connsiteX3" fmla="*/ 82736 w 7454664"/>
                <a:gd name="connsiteY3" fmla="*/ 1716774 h 2983432"/>
                <a:gd name="connsiteX4" fmla="*/ 87975 w 7454664"/>
                <a:gd name="connsiteY4" fmla="*/ 1636764 h 2983432"/>
                <a:gd name="connsiteX5" fmla="*/ 117503 w 7454664"/>
                <a:gd name="connsiteY5" fmla="*/ 1566756 h 2983432"/>
                <a:gd name="connsiteX6" fmla="*/ 194655 w 7454664"/>
                <a:gd name="connsiteY6" fmla="*/ 1484364 h 2983432"/>
                <a:gd name="connsiteX7" fmla="*/ 374678 w 7454664"/>
                <a:gd name="connsiteY7" fmla="*/ 1313866 h 2983432"/>
                <a:gd name="connsiteX8" fmla="*/ 554053 w 7454664"/>
                <a:gd name="connsiteY8" fmla="*/ 1183741 h 2983432"/>
                <a:gd name="connsiteX9" fmla="*/ 729484 w 7454664"/>
                <a:gd name="connsiteY9" fmla="*/ 1206234 h 2983432"/>
                <a:gd name="connsiteX10" fmla="*/ 933795 w 7454664"/>
                <a:gd name="connsiteY10" fmla="*/ 1217664 h 2983432"/>
                <a:gd name="connsiteX11" fmla="*/ 1047142 w 7454664"/>
                <a:gd name="connsiteY11" fmla="*/ 1219569 h 2983432"/>
                <a:gd name="connsiteX12" fmla="*/ 1208115 w 7454664"/>
                <a:gd name="connsiteY12" fmla="*/ 1278624 h 2983432"/>
                <a:gd name="connsiteX13" fmla="*/ 1284315 w 7454664"/>
                <a:gd name="connsiteY13" fmla="*/ 1293864 h 2983432"/>
                <a:gd name="connsiteX14" fmla="*/ 1330035 w 7454664"/>
                <a:gd name="connsiteY14" fmla="*/ 1255764 h 2983432"/>
                <a:gd name="connsiteX15" fmla="*/ 1403722 w 7454664"/>
                <a:gd name="connsiteY15" fmla="*/ 1160882 h 2983432"/>
                <a:gd name="connsiteX16" fmla="*/ 1627215 w 7454664"/>
                <a:gd name="connsiteY16" fmla="*/ 1149084 h 2983432"/>
                <a:gd name="connsiteX17" fmla="*/ 1711035 w 7454664"/>
                <a:gd name="connsiteY17" fmla="*/ 1133844 h 2983432"/>
                <a:gd name="connsiteX18" fmla="*/ 1771995 w 7454664"/>
                <a:gd name="connsiteY18" fmla="*/ 1080504 h 2983432"/>
                <a:gd name="connsiteX19" fmla="*/ 1840575 w 7454664"/>
                <a:gd name="connsiteY19" fmla="*/ 1080504 h 2983432"/>
                <a:gd name="connsiteX20" fmla="*/ 1967371 w 7454664"/>
                <a:gd name="connsiteY20" fmla="*/ 1172249 h 2983432"/>
                <a:gd name="connsiteX21" fmla="*/ 2263028 w 7454664"/>
                <a:gd name="connsiteY21" fmla="*/ 1172249 h 2983432"/>
                <a:gd name="connsiteX22" fmla="*/ 2444460 w 7454664"/>
                <a:gd name="connsiteY22" fmla="*/ 1150989 h 2983432"/>
                <a:gd name="connsiteX23" fmla="*/ 2521891 w 7454664"/>
                <a:gd name="connsiteY23" fmla="*/ 1069676 h 2983432"/>
                <a:gd name="connsiteX24" fmla="*/ 2827710 w 7454664"/>
                <a:gd name="connsiteY24" fmla="*/ 1163074 h 2983432"/>
                <a:gd name="connsiteX25" fmla="*/ 3029295 w 7454664"/>
                <a:gd name="connsiteY25" fmla="*/ 1225284 h 2983432"/>
                <a:gd name="connsiteX26" fmla="*/ 3147405 w 7454664"/>
                <a:gd name="connsiteY26" fmla="*/ 1267194 h 2983432"/>
                <a:gd name="connsiteX27" fmla="*/ 3306352 w 7454664"/>
                <a:gd name="connsiteY27" fmla="*/ 1232874 h 2983432"/>
                <a:gd name="connsiteX28" fmla="*/ 3480569 w 7454664"/>
                <a:gd name="connsiteY28" fmla="*/ 1248331 h 2983432"/>
                <a:gd name="connsiteX29" fmla="*/ 3630879 w 7454664"/>
                <a:gd name="connsiteY29" fmla="*/ 1155205 h 2983432"/>
                <a:gd name="connsiteX30" fmla="*/ 3639332 w 7454664"/>
                <a:gd name="connsiteY30" fmla="*/ 1036254 h 2983432"/>
                <a:gd name="connsiteX31" fmla="*/ 3720479 w 7454664"/>
                <a:gd name="connsiteY31" fmla="*/ 902864 h 2983432"/>
                <a:gd name="connsiteX32" fmla="*/ 3965603 w 7454664"/>
                <a:gd name="connsiteY32" fmla="*/ 901434 h 2983432"/>
                <a:gd name="connsiteX33" fmla="*/ 4149435 w 7454664"/>
                <a:gd name="connsiteY33" fmla="*/ 812534 h 2983432"/>
                <a:gd name="connsiteX34" fmla="*/ 4387560 w 7454664"/>
                <a:gd name="connsiteY34" fmla="*/ 792214 h 2983432"/>
                <a:gd name="connsiteX35" fmla="*/ 4549485 w 7454664"/>
                <a:gd name="connsiteY35" fmla="*/ 773799 h 2983432"/>
                <a:gd name="connsiteX36" fmla="*/ 4722840 w 7454664"/>
                <a:gd name="connsiteY36" fmla="*/ 862064 h 2983432"/>
                <a:gd name="connsiteX37" fmla="*/ 4858095 w 7454664"/>
                <a:gd name="connsiteY37" fmla="*/ 935724 h 2983432"/>
                <a:gd name="connsiteX38" fmla="*/ 4919055 w 7454664"/>
                <a:gd name="connsiteY38" fmla="*/ 943344 h 2983432"/>
                <a:gd name="connsiteX39" fmla="*/ 4995255 w 7454664"/>
                <a:gd name="connsiteY39" fmla="*/ 821424 h 2983432"/>
                <a:gd name="connsiteX40" fmla="*/ 5042245 w 7454664"/>
                <a:gd name="connsiteY40" fmla="*/ 685534 h 2983432"/>
                <a:gd name="connsiteX41" fmla="*/ 5080345 w 7454664"/>
                <a:gd name="connsiteY41" fmla="*/ 579489 h 2983432"/>
                <a:gd name="connsiteX42" fmla="*/ 5086695 w 7454664"/>
                <a:gd name="connsiteY42" fmla="*/ 281674 h 2983432"/>
                <a:gd name="connsiteX43" fmla="*/ 5158065 w 7454664"/>
                <a:gd name="connsiteY43" fmla="*/ 203751 h 2983432"/>
                <a:gd name="connsiteX44" fmla="*/ 5506693 w 7454664"/>
                <a:gd name="connsiteY44" fmla="*/ 39916 h 2983432"/>
                <a:gd name="connsiteX45" fmla="*/ 6072850 w 7454664"/>
                <a:gd name="connsiteY45" fmla="*/ 4814 h 2983432"/>
                <a:gd name="connsiteX46" fmla="*/ 6316258 w 7454664"/>
                <a:gd name="connsiteY46" fmla="*/ 89294 h 2983432"/>
                <a:gd name="connsiteX47" fmla="*/ 6469725 w 7454664"/>
                <a:gd name="connsiteY47" fmla="*/ 97524 h 2983432"/>
                <a:gd name="connsiteX48" fmla="*/ 6498300 w 7454664"/>
                <a:gd name="connsiteY48" fmla="*/ 195631 h 2983432"/>
                <a:gd name="connsiteX49" fmla="*/ 6572595 w 7454664"/>
                <a:gd name="connsiteY49" fmla="*/ 227064 h 2983432"/>
                <a:gd name="connsiteX50" fmla="*/ 6603075 w 7454664"/>
                <a:gd name="connsiteY50" fmla="*/ 310884 h 2983432"/>
                <a:gd name="connsiteX51" fmla="*/ 6632602 w 7454664"/>
                <a:gd name="connsiteY51" fmla="*/ 378511 h 2983432"/>
                <a:gd name="connsiteX52" fmla="*/ 6695468 w 7454664"/>
                <a:gd name="connsiteY52" fmla="*/ 425184 h 2983432"/>
                <a:gd name="connsiteX53" fmla="*/ 6778335 w 7454664"/>
                <a:gd name="connsiteY53" fmla="*/ 432804 h 2983432"/>
                <a:gd name="connsiteX54" fmla="*/ 6900559 w 7454664"/>
                <a:gd name="connsiteY54" fmla="*/ 555943 h 2983432"/>
                <a:gd name="connsiteX55" fmla="*/ 7083135 w 7454664"/>
                <a:gd name="connsiteY55" fmla="*/ 592824 h 2983432"/>
                <a:gd name="connsiteX56" fmla="*/ 7454664 w 7454664"/>
                <a:gd name="connsiteY56" fmla="*/ 847246 h 2983432"/>
                <a:gd name="connsiteX0" fmla="*/ 0 w 7454664"/>
                <a:gd name="connsiteY0" fmla="*/ 2983432 h 2983432"/>
                <a:gd name="connsiteX1" fmla="*/ 80177 w 7454664"/>
                <a:gd name="connsiteY1" fmla="*/ 2307302 h 2983432"/>
                <a:gd name="connsiteX2" fmla="*/ 162900 w 7454664"/>
                <a:gd name="connsiteY2" fmla="*/ 2074293 h 2983432"/>
                <a:gd name="connsiteX3" fmla="*/ 148935 w 7454664"/>
                <a:gd name="connsiteY3" fmla="*/ 1850124 h 2983432"/>
                <a:gd name="connsiteX4" fmla="*/ 82736 w 7454664"/>
                <a:gd name="connsiteY4" fmla="*/ 1716774 h 2983432"/>
                <a:gd name="connsiteX5" fmla="*/ 87975 w 7454664"/>
                <a:gd name="connsiteY5" fmla="*/ 1636764 h 2983432"/>
                <a:gd name="connsiteX6" fmla="*/ 117503 w 7454664"/>
                <a:gd name="connsiteY6" fmla="*/ 1566756 h 2983432"/>
                <a:gd name="connsiteX7" fmla="*/ 194655 w 7454664"/>
                <a:gd name="connsiteY7" fmla="*/ 1484364 h 2983432"/>
                <a:gd name="connsiteX8" fmla="*/ 374678 w 7454664"/>
                <a:gd name="connsiteY8" fmla="*/ 1313866 h 2983432"/>
                <a:gd name="connsiteX9" fmla="*/ 554053 w 7454664"/>
                <a:gd name="connsiteY9" fmla="*/ 1183741 h 2983432"/>
                <a:gd name="connsiteX10" fmla="*/ 729484 w 7454664"/>
                <a:gd name="connsiteY10" fmla="*/ 1206234 h 2983432"/>
                <a:gd name="connsiteX11" fmla="*/ 933795 w 7454664"/>
                <a:gd name="connsiteY11" fmla="*/ 1217664 h 2983432"/>
                <a:gd name="connsiteX12" fmla="*/ 1047142 w 7454664"/>
                <a:gd name="connsiteY12" fmla="*/ 1219569 h 2983432"/>
                <a:gd name="connsiteX13" fmla="*/ 1208115 w 7454664"/>
                <a:gd name="connsiteY13" fmla="*/ 1278624 h 2983432"/>
                <a:gd name="connsiteX14" fmla="*/ 1284315 w 7454664"/>
                <a:gd name="connsiteY14" fmla="*/ 1293864 h 2983432"/>
                <a:gd name="connsiteX15" fmla="*/ 1330035 w 7454664"/>
                <a:gd name="connsiteY15" fmla="*/ 1255764 h 2983432"/>
                <a:gd name="connsiteX16" fmla="*/ 1403722 w 7454664"/>
                <a:gd name="connsiteY16" fmla="*/ 1160882 h 2983432"/>
                <a:gd name="connsiteX17" fmla="*/ 1627215 w 7454664"/>
                <a:gd name="connsiteY17" fmla="*/ 1149084 h 2983432"/>
                <a:gd name="connsiteX18" fmla="*/ 1711035 w 7454664"/>
                <a:gd name="connsiteY18" fmla="*/ 1133844 h 2983432"/>
                <a:gd name="connsiteX19" fmla="*/ 1771995 w 7454664"/>
                <a:gd name="connsiteY19" fmla="*/ 1080504 h 2983432"/>
                <a:gd name="connsiteX20" fmla="*/ 1840575 w 7454664"/>
                <a:gd name="connsiteY20" fmla="*/ 1080504 h 2983432"/>
                <a:gd name="connsiteX21" fmla="*/ 1967371 w 7454664"/>
                <a:gd name="connsiteY21" fmla="*/ 1172249 h 2983432"/>
                <a:gd name="connsiteX22" fmla="*/ 2263028 w 7454664"/>
                <a:gd name="connsiteY22" fmla="*/ 1172249 h 2983432"/>
                <a:gd name="connsiteX23" fmla="*/ 2444460 w 7454664"/>
                <a:gd name="connsiteY23" fmla="*/ 1150989 h 2983432"/>
                <a:gd name="connsiteX24" fmla="*/ 2521891 w 7454664"/>
                <a:gd name="connsiteY24" fmla="*/ 1069676 h 2983432"/>
                <a:gd name="connsiteX25" fmla="*/ 2827710 w 7454664"/>
                <a:gd name="connsiteY25" fmla="*/ 1163074 h 2983432"/>
                <a:gd name="connsiteX26" fmla="*/ 3029295 w 7454664"/>
                <a:gd name="connsiteY26" fmla="*/ 1225284 h 2983432"/>
                <a:gd name="connsiteX27" fmla="*/ 3147405 w 7454664"/>
                <a:gd name="connsiteY27" fmla="*/ 1267194 h 2983432"/>
                <a:gd name="connsiteX28" fmla="*/ 3306352 w 7454664"/>
                <a:gd name="connsiteY28" fmla="*/ 1232874 h 2983432"/>
                <a:gd name="connsiteX29" fmla="*/ 3480569 w 7454664"/>
                <a:gd name="connsiteY29" fmla="*/ 1248331 h 2983432"/>
                <a:gd name="connsiteX30" fmla="*/ 3630879 w 7454664"/>
                <a:gd name="connsiteY30" fmla="*/ 1155205 h 2983432"/>
                <a:gd name="connsiteX31" fmla="*/ 3639332 w 7454664"/>
                <a:gd name="connsiteY31" fmla="*/ 1036254 h 2983432"/>
                <a:gd name="connsiteX32" fmla="*/ 3720479 w 7454664"/>
                <a:gd name="connsiteY32" fmla="*/ 902864 h 2983432"/>
                <a:gd name="connsiteX33" fmla="*/ 3965603 w 7454664"/>
                <a:gd name="connsiteY33" fmla="*/ 901434 h 2983432"/>
                <a:gd name="connsiteX34" fmla="*/ 4149435 w 7454664"/>
                <a:gd name="connsiteY34" fmla="*/ 812534 h 2983432"/>
                <a:gd name="connsiteX35" fmla="*/ 4387560 w 7454664"/>
                <a:gd name="connsiteY35" fmla="*/ 792214 h 2983432"/>
                <a:gd name="connsiteX36" fmla="*/ 4549485 w 7454664"/>
                <a:gd name="connsiteY36" fmla="*/ 773799 h 2983432"/>
                <a:gd name="connsiteX37" fmla="*/ 4722840 w 7454664"/>
                <a:gd name="connsiteY37" fmla="*/ 862064 h 2983432"/>
                <a:gd name="connsiteX38" fmla="*/ 4858095 w 7454664"/>
                <a:gd name="connsiteY38" fmla="*/ 935724 h 2983432"/>
                <a:gd name="connsiteX39" fmla="*/ 4919055 w 7454664"/>
                <a:gd name="connsiteY39" fmla="*/ 943344 h 2983432"/>
                <a:gd name="connsiteX40" fmla="*/ 4995255 w 7454664"/>
                <a:gd name="connsiteY40" fmla="*/ 821424 h 2983432"/>
                <a:gd name="connsiteX41" fmla="*/ 5042245 w 7454664"/>
                <a:gd name="connsiteY41" fmla="*/ 685534 h 2983432"/>
                <a:gd name="connsiteX42" fmla="*/ 5080345 w 7454664"/>
                <a:gd name="connsiteY42" fmla="*/ 579489 h 2983432"/>
                <a:gd name="connsiteX43" fmla="*/ 5086695 w 7454664"/>
                <a:gd name="connsiteY43" fmla="*/ 281674 h 2983432"/>
                <a:gd name="connsiteX44" fmla="*/ 5158065 w 7454664"/>
                <a:gd name="connsiteY44" fmla="*/ 203751 h 2983432"/>
                <a:gd name="connsiteX45" fmla="*/ 5506693 w 7454664"/>
                <a:gd name="connsiteY45" fmla="*/ 39916 h 2983432"/>
                <a:gd name="connsiteX46" fmla="*/ 6072850 w 7454664"/>
                <a:gd name="connsiteY46" fmla="*/ 4814 h 2983432"/>
                <a:gd name="connsiteX47" fmla="*/ 6316258 w 7454664"/>
                <a:gd name="connsiteY47" fmla="*/ 89294 h 2983432"/>
                <a:gd name="connsiteX48" fmla="*/ 6469725 w 7454664"/>
                <a:gd name="connsiteY48" fmla="*/ 97524 h 2983432"/>
                <a:gd name="connsiteX49" fmla="*/ 6498300 w 7454664"/>
                <a:gd name="connsiteY49" fmla="*/ 195631 h 2983432"/>
                <a:gd name="connsiteX50" fmla="*/ 6572595 w 7454664"/>
                <a:gd name="connsiteY50" fmla="*/ 227064 h 2983432"/>
                <a:gd name="connsiteX51" fmla="*/ 6603075 w 7454664"/>
                <a:gd name="connsiteY51" fmla="*/ 310884 h 2983432"/>
                <a:gd name="connsiteX52" fmla="*/ 6632602 w 7454664"/>
                <a:gd name="connsiteY52" fmla="*/ 378511 h 2983432"/>
                <a:gd name="connsiteX53" fmla="*/ 6695468 w 7454664"/>
                <a:gd name="connsiteY53" fmla="*/ 425184 h 2983432"/>
                <a:gd name="connsiteX54" fmla="*/ 6778335 w 7454664"/>
                <a:gd name="connsiteY54" fmla="*/ 432804 h 2983432"/>
                <a:gd name="connsiteX55" fmla="*/ 6900559 w 7454664"/>
                <a:gd name="connsiteY55" fmla="*/ 555943 h 2983432"/>
                <a:gd name="connsiteX56" fmla="*/ 7083135 w 7454664"/>
                <a:gd name="connsiteY56" fmla="*/ 592824 h 2983432"/>
                <a:gd name="connsiteX57" fmla="*/ 7454664 w 7454664"/>
                <a:gd name="connsiteY57" fmla="*/ 847246 h 2983432"/>
                <a:gd name="connsiteX0" fmla="*/ 30345 w 7485009"/>
                <a:gd name="connsiteY0" fmla="*/ 2983432 h 2983432"/>
                <a:gd name="connsiteX1" fmla="*/ 2347 w 7485009"/>
                <a:gd name="connsiteY1" fmla="*/ 2786265 h 2983432"/>
                <a:gd name="connsiteX2" fmla="*/ 110522 w 7485009"/>
                <a:gd name="connsiteY2" fmla="*/ 2307302 h 2983432"/>
                <a:gd name="connsiteX3" fmla="*/ 193245 w 7485009"/>
                <a:gd name="connsiteY3" fmla="*/ 2074293 h 2983432"/>
                <a:gd name="connsiteX4" fmla="*/ 179280 w 7485009"/>
                <a:gd name="connsiteY4" fmla="*/ 1850124 h 2983432"/>
                <a:gd name="connsiteX5" fmla="*/ 113081 w 7485009"/>
                <a:gd name="connsiteY5" fmla="*/ 1716774 h 2983432"/>
                <a:gd name="connsiteX6" fmla="*/ 118320 w 7485009"/>
                <a:gd name="connsiteY6" fmla="*/ 1636764 h 2983432"/>
                <a:gd name="connsiteX7" fmla="*/ 147848 w 7485009"/>
                <a:gd name="connsiteY7" fmla="*/ 1566756 h 2983432"/>
                <a:gd name="connsiteX8" fmla="*/ 225000 w 7485009"/>
                <a:gd name="connsiteY8" fmla="*/ 1484364 h 2983432"/>
                <a:gd name="connsiteX9" fmla="*/ 405023 w 7485009"/>
                <a:gd name="connsiteY9" fmla="*/ 1313866 h 2983432"/>
                <a:gd name="connsiteX10" fmla="*/ 584398 w 7485009"/>
                <a:gd name="connsiteY10" fmla="*/ 1183741 h 2983432"/>
                <a:gd name="connsiteX11" fmla="*/ 759829 w 7485009"/>
                <a:gd name="connsiteY11" fmla="*/ 1206234 h 2983432"/>
                <a:gd name="connsiteX12" fmla="*/ 964140 w 7485009"/>
                <a:gd name="connsiteY12" fmla="*/ 1217664 h 2983432"/>
                <a:gd name="connsiteX13" fmla="*/ 1077487 w 7485009"/>
                <a:gd name="connsiteY13" fmla="*/ 1219569 h 2983432"/>
                <a:gd name="connsiteX14" fmla="*/ 1238460 w 7485009"/>
                <a:gd name="connsiteY14" fmla="*/ 1278624 h 2983432"/>
                <a:gd name="connsiteX15" fmla="*/ 1314660 w 7485009"/>
                <a:gd name="connsiteY15" fmla="*/ 1293864 h 2983432"/>
                <a:gd name="connsiteX16" fmla="*/ 1360380 w 7485009"/>
                <a:gd name="connsiteY16" fmla="*/ 1255764 h 2983432"/>
                <a:gd name="connsiteX17" fmla="*/ 1434067 w 7485009"/>
                <a:gd name="connsiteY17" fmla="*/ 1160882 h 2983432"/>
                <a:gd name="connsiteX18" fmla="*/ 1657560 w 7485009"/>
                <a:gd name="connsiteY18" fmla="*/ 1149084 h 2983432"/>
                <a:gd name="connsiteX19" fmla="*/ 1741380 w 7485009"/>
                <a:gd name="connsiteY19" fmla="*/ 1133844 h 2983432"/>
                <a:gd name="connsiteX20" fmla="*/ 1802340 w 7485009"/>
                <a:gd name="connsiteY20" fmla="*/ 1080504 h 2983432"/>
                <a:gd name="connsiteX21" fmla="*/ 1870920 w 7485009"/>
                <a:gd name="connsiteY21" fmla="*/ 1080504 h 2983432"/>
                <a:gd name="connsiteX22" fmla="*/ 1997716 w 7485009"/>
                <a:gd name="connsiteY22" fmla="*/ 1172249 h 2983432"/>
                <a:gd name="connsiteX23" fmla="*/ 2293373 w 7485009"/>
                <a:gd name="connsiteY23" fmla="*/ 1172249 h 2983432"/>
                <a:gd name="connsiteX24" fmla="*/ 2474805 w 7485009"/>
                <a:gd name="connsiteY24" fmla="*/ 1150989 h 2983432"/>
                <a:gd name="connsiteX25" fmla="*/ 2552236 w 7485009"/>
                <a:gd name="connsiteY25" fmla="*/ 1069676 h 2983432"/>
                <a:gd name="connsiteX26" fmla="*/ 2858055 w 7485009"/>
                <a:gd name="connsiteY26" fmla="*/ 1163074 h 2983432"/>
                <a:gd name="connsiteX27" fmla="*/ 3059640 w 7485009"/>
                <a:gd name="connsiteY27" fmla="*/ 1225284 h 2983432"/>
                <a:gd name="connsiteX28" fmla="*/ 3177750 w 7485009"/>
                <a:gd name="connsiteY28" fmla="*/ 1267194 h 2983432"/>
                <a:gd name="connsiteX29" fmla="*/ 3336697 w 7485009"/>
                <a:gd name="connsiteY29" fmla="*/ 1232874 h 2983432"/>
                <a:gd name="connsiteX30" fmla="*/ 3510914 w 7485009"/>
                <a:gd name="connsiteY30" fmla="*/ 1248331 h 2983432"/>
                <a:gd name="connsiteX31" fmla="*/ 3661224 w 7485009"/>
                <a:gd name="connsiteY31" fmla="*/ 1155205 h 2983432"/>
                <a:gd name="connsiteX32" fmla="*/ 3669677 w 7485009"/>
                <a:gd name="connsiteY32" fmla="*/ 1036254 h 2983432"/>
                <a:gd name="connsiteX33" fmla="*/ 3750824 w 7485009"/>
                <a:gd name="connsiteY33" fmla="*/ 902864 h 2983432"/>
                <a:gd name="connsiteX34" fmla="*/ 3995948 w 7485009"/>
                <a:gd name="connsiteY34" fmla="*/ 901434 h 2983432"/>
                <a:gd name="connsiteX35" fmla="*/ 4179780 w 7485009"/>
                <a:gd name="connsiteY35" fmla="*/ 812534 h 2983432"/>
                <a:gd name="connsiteX36" fmla="*/ 4417905 w 7485009"/>
                <a:gd name="connsiteY36" fmla="*/ 792214 h 2983432"/>
                <a:gd name="connsiteX37" fmla="*/ 4579830 w 7485009"/>
                <a:gd name="connsiteY37" fmla="*/ 773799 h 2983432"/>
                <a:gd name="connsiteX38" fmla="*/ 4753185 w 7485009"/>
                <a:gd name="connsiteY38" fmla="*/ 862064 h 2983432"/>
                <a:gd name="connsiteX39" fmla="*/ 4888440 w 7485009"/>
                <a:gd name="connsiteY39" fmla="*/ 935724 h 2983432"/>
                <a:gd name="connsiteX40" fmla="*/ 4949400 w 7485009"/>
                <a:gd name="connsiteY40" fmla="*/ 943344 h 2983432"/>
                <a:gd name="connsiteX41" fmla="*/ 5025600 w 7485009"/>
                <a:gd name="connsiteY41" fmla="*/ 821424 h 2983432"/>
                <a:gd name="connsiteX42" fmla="*/ 5072590 w 7485009"/>
                <a:gd name="connsiteY42" fmla="*/ 685534 h 2983432"/>
                <a:gd name="connsiteX43" fmla="*/ 5110690 w 7485009"/>
                <a:gd name="connsiteY43" fmla="*/ 579489 h 2983432"/>
                <a:gd name="connsiteX44" fmla="*/ 5117040 w 7485009"/>
                <a:gd name="connsiteY44" fmla="*/ 281674 h 2983432"/>
                <a:gd name="connsiteX45" fmla="*/ 5188410 w 7485009"/>
                <a:gd name="connsiteY45" fmla="*/ 203751 h 2983432"/>
                <a:gd name="connsiteX46" fmla="*/ 5537038 w 7485009"/>
                <a:gd name="connsiteY46" fmla="*/ 39916 h 2983432"/>
                <a:gd name="connsiteX47" fmla="*/ 6103195 w 7485009"/>
                <a:gd name="connsiteY47" fmla="*/ 4814 h 2983432"/>
                <a:gd name="connsiteX48" fmla="*/ 6346603 w 7485009"/>
                <a:gd name="connsiteY48" fmla="*/ 89294 h 2983432"/>
                <a:gd name="connsiteX49" fmla="*/ 6500070 w 7485009"/>
                <a:gd name="connsiteY49" fmla="*/ 97524 h 2983432"/>
                <a:gd name="connsiteX50" fmla="*/ 6528645 w 7485009"/>
                <a:gd name="connsiteY50" fmla="*/ 195631 h 2983432"/>
                <a:gd name="connsiteX51" fmla="*/ 6602940 w 7485009"/>
                <a:gd name="connsiteY51" fmla="*/ 227064 h 2983432"/>
                <a:gd name="connsiteX52" fmla="*/ 6633420 w 7485009"/>
                <a:gd name="connsiteY52" fmla="*/ 310884 h 2983432"/>
                <a:gd name="connsiteX53" fmla="*/ 6662947 w 7485009"/>
                <a:gd name="connsiteY53" fmla="*/ 378511 h 2983432"/>
                <a:gd name="connsiteX54" fmla="*/ 6725813 w 7485009"/>
                <a:gd name="connsiteY54" fmla="*/ 425184 h 2983432"/>
                <a:gd name="connsiteX55" fmla="*/ 6808680 w 7485009"/>
                <a:gd name="connsiteY55" fmla="*/ 432804 h 2983432"/>
                <a:gd name="connsiteX56" fmla="*/ 6930904 w 7485009"/>
                <a:gd name="connsiteY56" fmla="*/ 555943 h 2983432"/>
                <a:gd name="connsiteX57" fmla="*/ 7113480 w 7485009"/>
                <a:gd name="connsiteY57" fmla="*/ 592824 h 2983432"/>
                <a:gd name="connsiteX58" fmla="*/ 7485009 w 7485009"/>
                <a:gd name="connsiteY58" fmla="*/ 847246 h 2983432"/>
                <a:gd name="connsiteX0" fmla="*/ 30345 w 7485009"/>
                <a:gd name="connsiteY0" fmla="*/ 2983432 h 2983432"/>
                <a:gd name="connsiteX1" fmla="*/ 2347 w 7485009"/>
                <a:gd name="connsiteY1" fmla="*/ 2786265 h 2983432"/>
                <a:gd name="connsiteX2" fmla="*/ 72345 w 7485009"/>
                <a:gd name="connsiteY2" fmla="*/ 2559729 h 2983432"/>
                <a:gd name="connsiteX3" fmla="*/ 110522 w 7485009"/>
                <a:gd name="connsiteY3" fmla="*/ 2307302 h 2983432"/>
                <a:gd name="connsiteX4" fmla="*/ 193245 w 7485009"/>
                <a:gd name="connsiteY4" fmla="*/ 2074293 h 2983432"/>
                <a:gd name="connsiteX5" fmla="*/ 179280 w 7485009"/>
                <a:gd name="connsiteY5" fmla="*/ 1850124 h 2983432"/>
                <a:gd name="connsiteX6" fmla="*/ 113081 w 7485009"/>
                <a:gd name="connsiteY6" fmla="*/ 1716774 h 2983432"/>
                <a:gd name="connsiteX7" fmla="*/ 118320 w 7485009"/>
                <a:gd name="connsiteY7" fmla="*/ 1636764 h 2983432"/>
                <a:gd name="connsiteX8" fmla="*/ 147848 w 7485009"/>
                <a:gd name="connsiteY8" fmla="*/ 1566756 h 2983432"/>
                <a:gd name="connsiteX9" fmla="*/ 225000 w 7485009"/>
                <a:gd name="connsiteY9" fmla="*/ 1484364 h 2983432"/>
                <a:gd name="connsiteX10" fmla="*/ 405023 w 7485009"/>
                <a:gd name="connsiteY10" fmla="*/ 1313866 h 2983432"/>
                <a:gd name="connsiteX11" fmla="*/ 584398 w 7485009"/>
                <a:gd name="connsiteY11" fmla="*/ 1183741 h 2983432"/>
                <a:gd name="connsiteX12" fmla="*/ 759829 w 7485009"/>
                <a:gd name="connsiteY12" fmla="*/ 1206234 h 2983432"/>
                <a:gd name="connsiteX13" fmla="*/ 964140 w 7485009"/>
                <a:gd name="connsiteY13" fmla="*/ 1217664 h 2983432"/>
                <a:gd name="connsiteX14" fmla="*/ 1077487 w 7485009"/>
                <a:gd name="connsiteY14" fmla="*/ 1219569 h 2983432"/>
                <a:gd name="connsiteX15" fmla="*/ 1238460 w 7485009"/>
                <a:gd name="connsiteY15" fmla="*/ 1278624 h 2983432"/>
                <a:gd name="connsiteX16" fmla="*/ 1314660 w 7485009"/>
                <a:gd name="connsiteY16" fmla="*/ 1293864 h 2983432"/>
                <a:gd name="connsiteX17" fmla="*/ 1360380 w 7485009"/>
                <a:gd name="connsiteY17" fmla="*/ 1255764 h 2983432"/>
                <a:gd name="connsiteX18" fmla="*/ 1434067 w 7485009"/>
                <a:gd name="connsiteY18" fmla="*/ 1160882 h 2983432"/>
                <a:gd name="connsiteX19" fmla="*/ 1657560 w 7485009"/>
                <a:gd name="connsiteY19" fmla="*/ 1149084 h 2983432"/>
                <a:gd name="connsiteX20" fmla="*/ 1741380 w 7485009"/>
                <a:gd name="connsiteY20" fmla="*/ 1133844 h 2983432"/>
                <a:gd name="connsiteX21" fmla="*/ 1802340 w 7485009"/>
                <a:gd name="connsiteY21" fmla="*/ 1080504 h 2983432"/>
                <a:gd name="connsiteX22" fmla="*/ 1870920 w 7485009"/>
                <a:gd name="connsiteY22" fmla="*/ 1080504 h 2983432"/>
                <a:gd name="connsiteX23" fmla="*/ 1997716 w 7485009"/>
                <a:gd name="connsiteY23" fmla="*/ 1172249 h 2983432"/>
                <a:gd name="connsiteX24" fmla="*/ 2293373 w 7485009"/>
                <a:gd name="connsiteY24" fmla="*/ 1172249 h 2983432"/>
                <a:gd name="connsiteX25" fmla="*/ 2474805 w 7485009"/>
                <a:gd name="connsiteY25" fmla="*/ 1150989 h 2983432"/>
                <a:gd name="connsiteX26" fmla="*/ 2552236 w 7485009"/>
                <a:gd name="connsiteY26" fmla="*/ 1069676 h 2983432"/>
                <a:gd name="connsiteX27" fmla="*/ 2858055 w 7485009"/>
                <a:gd name="connsiteY27" fmla="*/ 1163074 h 2983432"/>
                <a:gd name="connsiteX28" fmla="*/ 3059640 w 7485009"/>
                <a:gd name="connsiteY28" fmla="*/ 1225284 h 2983432"/>
                <a:gd name="connsiteX29" fmla="*/ 3177750 w 7485009"/>
                <a:gd name="connsiteY29" fmla="*/ 1267194 h 2983432"/>
                <a:gd name="connsiteX30" fmla="*/ 3336697 w 7485009"/>
                <a:gd name="connsiteY30" fmla="*/ 1232874 h 2983432"/>
                <a:gd name="connsiteX31" fmla="*/ 3510914 w 7485009"/>
                <a:gd name="connsiteY31" fmla="*/ 1248331 h 2983432"/>
                <a:gd name="connsiteX32" fmla="*/ 3661224 w 7485009"/>
                <a:gd name="connsiteY32" fmla="*/ 1155205 h 2983432"/>
                <a:gd name="connsiteX33" fmla="*/ 3669677 w 7485009"/>
                <a:gd name="connsiteY33" fmla="*/ 1036254 h 2983432"/>
                <a:gd name="connsiteX34" fmla="*/ 3750824 w 7485009"/>
                <a:gd name="connsiteY34" fmla="*/ 902864 h 2983432"/>
                <a:gd name="connsiteX35" fmla="*/ 3995948 w 7485009"/>
                <a:gd name="connsiteY35" fmla="*/ 901434 h 2983432"/>
                <a:gd name="connsiteX36" fmla="*/ 4179780 w 7485009"/>
                <a:gd name="connsiteY36" fmla="*/ 812534 h 2983432"/>
                <a:gd name="connsiteX37" fmla="*/ 4417905 w 7485009"/>
                <a:gd name="connsiteY37" fmla="*/ 792214 h 2983432"/>
                <a:gd name="connsiteX38" fmla="*/ 4579830 w 7485009"/>
                <a:gd name="connsiteY38" fmla="*/ 773799 h 2983432"/>
                <a:gd name="connsiteX39" fmla="*/ 4753185 w 7485009"/>
                <a:gd name="connsiteY39" fmla="*/ 862064 h 2983432"/>
                <a:gd name="connsiteX40" fmla="*/ 4888440 w 7485009"/>
                <a:gd name="connsiteY40" fmla="*/ 935724 h 2983432"/>
                <a:gd name="connsiteX41" fmla="*/ 4949400 w 7485009"/>
                <a:gd name="connsiteY41" fmla="*/ 943344 h 2983432"/>
                <a:gd name="connsiteX42" fmla="*/ 5025600 w 7485009"/>
                <a:gd name="connsiteY42" fmla="*/ 821424 h 2983432"/>
                <a:gd name="connsiteX43" fmla="*/ 5072590 w 7485009"/>
                <a:gd name="connsiteY43" fmla="*/ 685534 h 2983432"/>
                <a:gd name="connsiteX44" fmla="*/ 5110690 w 7485009"/>
                <a:gd name="connsiteY44" fmla="*/ 579489 h 2983432"/>
                <a:gd name="connsiteX45" fmla="*/ 5117040 w 7485009"/>
                <a:gd name="connsiteY45" fmla="*/ 281674 h 2983432"/>
                <a:gd name="connsiteX46" fmla="*/ 5188410 w 7485009"/>
                <a:gd name="connsiteY46" fmla="*/ 203751 h 2983432"/>
                <a:gd name="connsiteX47" fmla="*/ 5537038 w 7485009"/>
                <a:gd name="connsiteY47" fmla="*/ 39916 h 2983432"/>
                <a:gd name="connsiteX48" fmla="*/ 6103195 w 7485009"/>
                <a:gd name="connsiteY48" fmla="*/ 4814 h 2983432"/>
                <a:gd name="connsiteX49" fmla="*/ 6346603 w 7485009"/>
                <a:gd name="connsiteY49" fmla="*/ 89294 h 2983432"/>
                <a:gd name="connsiteX50" fmla="*/ 6500070 w 7485009"/>
                <a:gd name="connsiteY50" fmla="*/ 97524 h 2983432"/>
                <a:gd name="connsiteX51" fmla="*/ 6528645 w 7485009"/>
                <a:gd name="connsiteY51" fmla="*/ 195631 h 2983432"/>
                <a:gd name="connsiteX52" fmla="*/ 6602940 w 7485009"/>
                <a:gd name="connsiteY52" fmla="*/ 227064 h 2983432"/>
                <a:gd name="connsiteX53" fmla="*/ 6633420 w 7485009"/>
                <a:gd name="connsiteY53" fmla="*/ 310884 h 2983432"/>
                <a:gd name="connsiteX54" fmla="*/ 6662947 w 7485009"/>
                <a:gd name="connsiteY54" fmla="*/ 378511 h 2983432"/>
                <a:gd name="connsiteX55" fmla="*/ 6725813 w 7485009"/>
                <a:gd name="connsiteY55" fmla="*/ 425184 h 2983432"/>
                <a:gd name="connsiteX56" fmla="*/ 6808680 w 7485009"/>
                <a:gd name="connsiteY56" fmla="*/ 432804 h 2983432"/>
                <a:gd name="connsiteX57" fmla="*/ 6930904 w 7485009"/>
                <a:gd name="connsiteY57" fmla="*/ 555943 h 2983432"/>
                <a:gd name="connsiteX58" fmla="*/ 7113480 w 7485009"/>
                <a:gd name="connsiteY58" fmla="*/ 592824 h 2983432"/>
                <a:gd name="connsiteX59" fmla="*/ 7485009 w 7485009"/>
                <a:gd name="connsiteY59" fmla="*/ 847246 h 2983432"/>
                <a:gd name="connsiteX0" fmla="*/ 30345 w 7485009"/>
                <a:gd name="connsiteY0" fmla="*/ 2983432 h 2983432"/>
                <a:gd name="connsiteX1" fmla="*/ 2347 w 7485009"/>
                <a:gd name="connsiteY1" fmla="*/ 2786265 h 2983432"/>
                <a:gd name="connsiteX2" fmla="*/ 72345 w 7485009"/>
                <a:gd name="connsiteY2" fmla="*/ 2559729 h 2983432"/>
                <a:gd name="connsiteX3" fmla="*/ 110522 w 7485009"/>
                <a:gd name="connsiteY3" fmla="*/ 2307302 h 2983432"/>
                <a:gd name="connsiteX4" fmla="*/ 193245 w 7485009"/>
                <a:gd name="connsiteY4" fmla="*/ 2074293 h 2983432"/>
                <a:gd name="connsiteX5" fmla="*/ 179280 w 7485009"/>
                <a:gd name="connsiteY5" fmla="*/ 1850124 h 2983432"/>
                <a:gd name="connsiteX6" fmla="*/ 113081 w 7485009"/>
                <a:gd name="connsiteY6" fmla="*/ 1716774 h 2983432"/>
                <a:gd name="connsiteX7" fmla="*/ 118320 w 7485009"/>
                <a:gd name="connsiteY7" fmla="*/ 1636764 h 2983432"/>
                <a:gd name="connsiteX8" fmla="*/ 147848 w 7485009"/>
                <a:gd name="connsiteY8" fmla="*/ 1566756 h 2983432"/>
                <a:gd name="connsiteX9" fmla="*/ 225000 w 7485009"/>
                <a:gd name="connsiteY9" fmla="*/ 1484364 h 2983432"/>
                <a:gd name="connsiteX10" fmla="*/ 405023 w 7485009"/>
                <a:gd name="connsiteY10" fmla="*/ 1313866 h 2983432"/>
                <a:gd name="connsiteX11" fmla="*/ 584398 w 7485009"/>
                <a:gd name="connsiteY11" fmla="*/ 1183741 h 2983432"/>
                <a:gd name="connsiteX12" fmla="*/ 759829 w 7485009"/>
                <a:gd name="connsiteY12" fmla="*/ 1206234 h 2983432"/>
                <a:gd name="connsiteX13" fmla="*/ 964140 w 7485009"/>
                <a:gd name="connsiteY13" fmla="*/ 1217664 h 2983432"/>
                <a:gd name="connsiteX14" fmla="*/ 1077487 w 7485009"/>
                <a:gd name="connsiteY14" fmla="*/ 1219569 h 2983432"/>
                <a:gd name="connsiteX15" fmla="*/ 1238460 w 7485009"/>
                <a:gd name="connsiteY15" fmla="*/ 1278624 h 2983432"/>
                <a:gd name="connsiteX16" fmla="*/ 1314660 w 7485009"/>
                <a:gd name="connsiteY16" fmla="*/ 1293864 h 2983432"/>
                <a:gd name="connsiteX17" fmla="*/ 1360380 w 7485009"/>
                <a:gd name="connsiteY17" fmla="*/ 1255764 h 2983432"/>
                <a:gd name="connsiteX18" fmla="*/ 1434067 w 7485009"/>
                <a:gd name="connsiteY18" fmla="*/ 1160882 h 2983432"/>
                <a:gd name="connsiteX19" fmla="*/ 1657560 w 7485009"/>
                <a:gd name="connsiteY19" fmla="*/ 1149084 h 2983432"/>
                <a:gd name="connsiteX20" fmla="*/ 1741380 w 7485009"/>
                <a:gd name="connsiteY20" fmla="*/ 1133844 h 2983432"/>
                <a:gd name="connsiteX21" fmla="*/ 1802340 w 7485009"/>
                <a:gd name="connsiteY21" fmla="*/ 1080504 h 2983432"/>
                <a:gd name="connsiteX22" fmla="*/ 1870920 w 7485009"/>
                <a:gd name="connsiteY22" fmla="*/ 1080504 h 2983432"/>
                <a:gd name="connsiteX23" fmla="*/ 1997716 w 7485009"/>
                <a:gd name="connsiteY23" fmla="*/ 1172249 h 2983432"/>
                <a:gd name="connsiteX24" fmla="*/ 2293373 w 7485009"/>
                <a:gd name="connsiteY24" fmla="*/ 1172249 h 2983432"/>
                <a:gd name="connsiteX25" fmla="*/ 2474805 w 7485009"/>
                <a:gd name="connsiteY25" fmla="*/ 1150989 h 2983432"/>
                <a:gd name="connsiteX26" fmla="*/ 2552236 w 7485009"/>
                <a:gd name="connsiteY26" fmla="*/ 1069676 h 2983432"/>
                <a:gd name="connsiteX27" fmla="*/ 2858055 w 7485009"/>
                <a:gd name="connsiteY27" fmla="*/ 1163074 h 2983432"/>
                <a:gd name="connsiteX28" fmla="*/ 3059640 w 7485009"/>
                <a:gd name="connsiteY28" fmla="*/ 1225284 h 2983432"/>
                <a:gd name="connsiteX29" fmla="*/ 3177750 w 7485009"/>
                <a:gd name="connsiteY29" fmla="*/ 1267194 h 2983432"/>
                <a:gd name="connsiteX30" fmla="*/ 3336697 w 7485009"/>
                <a:gd name="connsiteY30" fmla="*/ 1232874 h 2983432"/>
                <a:gd name="connsiteX31" fmla="*/ 3510914 w 7485009"/>
                <a:gd name="connsiteY31" fmla="*/ 1248331 h 2983432"/>
                <a:gd name="connsiteX32" fmla="*/ 3661224 w 7485009"/>
                <a:gd name="connsiteY32" fmla="*/ 1155205 h 2983432"/>
                <a:gd name="connsiteX33" fmla="*/ 3669677 w 7485009"/>
                <a:gd name="connsiteY33" fmla="*/ 1036254 h 2983432"/>
                <a:gd name="connsiteX34" fmla="*/ 3750824 w 7485009"/>
                <a:gd name="connsiteY34" fmla="*/ 902864 h 2983432"/>
                <a:gd name="connsiteX35" fmla="*/ 3995948 w 7485009"/>
                <a:gd name="connsiteY35" fmla="*/ 901434 h 2983432"/>
                <a:gd name="connsiteX36" fmla="*/ 4179780 w 7485009"/>
                <a:gd name="connsiteY36" fmla="*/ 812534 h 2983432"/>
                <a:gd name="connsiteX37" fmla="*/ 4417905 w 7485009"/>
                <a:gd name="connsiteY37" fmla="*/ 792214 h 2983432"/>
                <a:gd name="connsiteX38" fmla="*/ 4579830 w 7485009"/>
                <a:gd name="connsiteY38" fmla="*/ 773799 h 2983432"/>
                <a:gd name="connsiteX39" fmla="*/ 4753185 w 7485009"/>
                <a:gd name="connsiteY39" fmla="*/ 862064 h 2983432"/>
                <a:gd name="connsiteX40" fmla="*/ 4888440 w 7485009"/>
                <a:gd name="connsiteY40" fmla="*/ 935724 h 2983432"/>
                <a:gd name="connsiteX41" fmla="*/ 4949400 w 7485009"/>
                <a:gd name="connsiteY41" fmla="*/ 943344 h 2983432"/>
                <a:gd name="connsiteX42" fmla="*/ 5025600 w 7485009"/>
                <a:gd name="connsiteY42" fmla="*/ 821424 h 2983432"/>
                <a:gd name="connsiteX43" fmla="*/ 5072590 w 7485009"/>
                <a:gd name="connsiteY43" fmla="*/ 685534 h 2983432"/>
                <a:gd name="connsiteX44" fmla="*/ 5110690 w 7485009"/>
                <a:gd name="connsiteY44" fmla="*/ 579489 h 2983432"/>
                <a:gd name="connsiteX45" fmla="*/ 5117040 w 7485009"/>
                <a:gd name="connsiteY45" fmla="*/ 281674 h 2983432"/>
                <a:gd name="connsiteX46" fmla="*/ 5188410 w 7485009"/>
                <a:gd name="connsiteY46" fmla="*/ 203751 h 2983432"/>
                <a:gd name="connsiteX47" fmla="*/ 5537038 w 7485009"/>
                <a:gd name="connsiteY47" fmla="*/ 39916 h 2983432"/>
                <a:gd name="connsiteX48" fmla="*/ 6103195 w 7485009"/>
                <a:gd name="connsiteY48" fmla="*/ 4814 h 2983432"/>
                <a:gd name="connsiteX49" fmla="*/ 6346603 w 7485009"/>
                <a:gd name="connsiteY49" fmla="*/ 89294 h 2983432"/>
                <a:gd name="connsiteX50" fmla="*/ 6500070 w 7485009"/>
                <a:gd name="connsiteY50" fmla="*/ 97524 h 2983432"/>
                <a:gd name="connsiteX51" fmla="*/ 6528645 w 7485009"/>
                <a:gd name="connsiteY51" fmla="*/ 195631 h 2983432"/>
                <a:gd name="connsiteX52" fmla="*/ 6602940 w 7485009"/>
                <a:gd name="connsiteY52" fmla="*/ 227064 h 2983432"/>
                <a:gd name="connsiteX53" fmla="*/ 6633420 w 7485009"/>
                <a:gd name="connsiteY53" fmla="*/ 310884 h 2983432"/>
                <a:gd name="connsiteX54" fmla="*/ 6662947 w 7485009"/>
                <a:gd name="connsiteY54" fmla="*/ 378511 h 2983432"/>
                <a:gd name="connsiteX55" fmla="*/ 6725813 w 7485009"/>
                <a:gd name="connsiteY55" fmla="*/ 425184 h 2983432"/>
                <a:gd name="connsiteX56" fmla="*/ 6808680 w 7485009"/>
                <a:gd name="connsiteY56" fmla="*/ 432804 h 2983432"/>
                <a:gd name="connsiteX57" fmla="*/ 6930904 w 7485009"/>
                <a:gd name="connsiteY57" fmla="*/ 555943 h 2983432"/>
                <a:gd name="connsiteX58" fmla="*/ 7113480 w 7485009"/>
                <a:gd name="connsiteY58" fmla="*/ 592824 h 2983432"/>
                <a:gd name="connsiteX59" fmla="*/ 7485009 w 7485009"/>
                <a:gd name="connsiteY59" fmla="*/ 847246 h 298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85009" h="2983432">
                  <a:moveTo>
                    <a:pt x="30345" y="2983432"/>
                  </a:moveTo>
                  <a:cubicBezTo>
                    <a:pt x="37345" y="2939783"/>
                    <a:pt x="-11016" y="2898953"/>
                    <a:pt x="2347" y="2786265"/>
                  </a:cubicBezTo>
                  <a:cubicBezTo>
                    <a:pt x="8287" y="2710254"/>
                    <a:pt x="54316" y="2639556"/>
                    <a:pt x="72345" y="2559729"/>
                  </a:cubicBezTo>
                  <a:cubicBezTo>
                    <a:pt x="90374" y="2479902"/>
                    <a:pt x="89312" y="2382814"/>
                    <a:pt x="110522" y="2307302"/>
                  </a:cubicBezTo>
                  <a:cubicBezTo>
                    <a:pt x="131732" y="2231790"/>
                    <a:pt x="170119" y="2158040"/>
                    <a:pt x="193245" y="2074293"/>
                  </a:cubicBezTo>
                  <a:lnTo>
                    <a:pt x="179280" y="1850124"/>
                  </a:lnTo>
                  <a:lnTo>
                    <a:pt x="113081" y="1716774"/>
                  </a:lnTo>
                  <a:lnTo>
                    <a:pt x="118320" y="1636764"/>
                  </a:lnTo>
                  <a:cubicBezTo>
                    <a:pt x="135306" y="1611841"/>
                    <a:pt x="130862" y="1591679"/>
                    <a:pt x="147848" y="1566756"/>
                  </a:cubicBezTo>
                  <a:lnTo>
                    <a:pt x="225000" y="1484364"/>
                  </a:lnTo>
                  <a:lnTo>
                    <a:pt x="405023" y="1313866"/>
                  </a:lnTo>
                  <a:lnTo>
                    <a:pt x="584398" y="1183741"/>
                  </a:lnTo>
                  <a:lnTo>
                    <a:pt x="759829" y="1206234"/>
                  </a:lnTo>
                  <a:lnTo>
                    <a:pt x="964140" y="1217664"/>
                  </a:lnTo>
                  <a:lnTo>
                    <a:pt x="1077487" y="1219569"/>
                  </a:lnTo>
                  <a:lnTo>
                    <a:pt x="1238460" y="1278624"/>
                  </a:lnTo>
                  <a:lnTo>
                    <a:pt x="1314660" y="1293864"/>
                  </a:lnTo>
                  <a:lnTo>
                    <a:pt x="1360380" y="1255764"/>
                  </a:lnTo>
                  <a:lnTo>
                    <a:pt x="1434067" y="1160882"/>
                  </a:lnTo>
                  <a:lnTo>
                    <a:pt x="1657560" y="1149084"/>
                  </a:lnTo>
                  <a:lnTo>
                    <a:pt x="1741380" y="1133844"/>
                  </a:lnTo>
                  <a:lnTo>
                    <a:pt x="1802340" y="1080504"/>
                  </a:lnTo>
                  <a:lnTo>
                    <a:pt x="1870920" y="1080504"/>
                  </a:lnTo>
                  <a:lnTo>
                    <a:pt x="1997716" y="1172249"/>
                  </a:lnTo>
                  <a:cubicBezTo>
                    <a:pt x="2096268" y="1172249"/>
                    <a:pt x="2213858" y="1175792"/>
                    <a:pt x="2293373" y="1172249"/>
                  </a:cubicBezTo>
                  <a:cubicBezTo>
                    <a:pt x="2372888" y="1168706"/>
                    <a:pt x="2414328" y="1158076"/>
                    <a:pt x="2474805" y="1150989"/>
                  </a:cubicBezTo>
                  <a:lnTo>
                    <a:pt x="2552236" y="1069676"/>
                  </a:lnTo>
                  <a:cubicBezTo>
                    <a:pt x="2643570" y="1094335"/>
                    <a:pt x="2759578" y="1152703"/>
                    <a:pt x="2858055" y="1163074"/>
                  </a:cubicBezTo>
                  <a:lnTo>
                    <a:pt x="3059640" y="1225284"/>
                  </a:lnTo>
                  <a:lnTo>
                    <a:pt x="3177750" y="1267194"/>
                  </a:lnTo>
                  <a:cubicBezTo>
                    <a:pt x="3215885" y="1266542"/>
                    <a:pt x="3298562" y="1233526"/>
                    <a:pt x="3336697" y="1232874"/>
                  </a:cubicBezTo>
                  <a:lnTo>
                    <a:pt x="3510914" y="1248331"/>
                  </a:lnTo>
                  <a:cubicBezTo>
                    <a:pt x="3529201" y="1217289"/>
                    <a:pt x="3642937" y="1186247"/>
                    <a:pt x="3661224" y="1155205"/>
                  </a:cubicBezTo>
                  <a:lnTo>
                    <a:pt x="3669677" y="1036254"/>
                  </a:lnTo>
                  <a:cubicBezTo>
                    <a:pt x="3715397" y="1015140"/>
                    <a:pt x="3696445" y="925334"/>
                    <a:pt x="3750824" y="902864"/>
                  </a:cubicBezTo>
                  <a:cubicBezTo>
                    <a:pt x="3805203" y="880394"/>
                    <a:pt x="3824815" y="896830"/>
                    <a:pt x="3995948" y="901434"/>
                  </a:cubicBezTo>
                  <a:lnTo>
                    <a:pt x="4179780" y="812534"/>
                  </a:lnTo>
                  <a:lnTo>
                    <a:pt x="4417905" y="792214"/>
                  </a:lnTo>
                  <a:lnTo>
                    <a:pt x="4579830" y="773799"/>
                  </a:lnTo>
                  <a:lnTo>
                    <a:pt x="4753185" y="862064"/>
                  </a:lnTo>
                  <a:lnTo>
                    <a:pt x="4888440" y="935724"/>
                  </a:lnTo>
                  <a:lnTo>
                    <a:pt x="4949400" y="943344"/>
                  </a:lnTo>
                  <a:lnTo>
                    <a:pt x="5025600" y="821424"/>
                  </a:lnTo>
                  <a:lnTo>
                    <a:pt x="5072590" y="685534"/>
                  </a:lnTo>
                  <a:cubicBezTo>
                    <a:pt x="5089947" y="664791"/>
                    <a:pt x="5103282" y="646799"/>
                    <a:pt x="5110690" y="579489"/>
                  </a:cubicBezTo>
                  <a:cubicBezTo>
                    <a:pt x="5118098" y="512179"/>
                    <a:pt x="5095602" y="341061"/>
                    <a:pt x="5117040" y="281674"/>
                  </a:cubicBezTo>
                  <a:cubicBezTo>
                    <a:pt x="5138478" y="222287"/>
                    <a:pt x="5118410" y="244044"/>
                    <a:pt x="5188410" y="203751"/>
                  </a:cubicBezTo>
                  <a:cubicBezTo>
                    <a:pt x="5258410" y="163458"/>
                    <a:pt x="5393058" y="76309"/>
                    <a:pt x="5537038" y="39916"/>
                  </a:cubicBezTo>
                  <a:cubicBezTo>
                    <a:pt x="5701397" y="-6227"/>
                    <a:pt x="5968268" y="-3416"/>
                    <a:pt x="6103195" y="4814"/>
                  </a:cubicBezTo>
                  <a:lnTo>
                    <a:pt x="6346603" y="89294"/>
                  </a:lnTo>
                  <a:lnTo>
                    <a:pt x="6500070" y="97524"/>
                  </a:lnTo>
                  <a:lnTo>
                    <a:pt x="6528645" y="195631"/>
                  </a:lnTo>
                  <a:lnTo>
                    <a:pt x="6602940" y="227064"/>
                  </a:lnTo>
                  <a:lnTo>
                    <a:pt x="6633420" y="310884"/>
                  </a:lnTo>
                  <a:lnTo>
                    <a:pt x="6662947" y="378511"/>
                  </a:lnTo>
                  <a:lnTo>
                    <a:pt x="6725813" y="425184"/>
                  </a:lnTo>
                  <a:lnTo>
                    <a:pt x="6808680" y="432804"/>
                  </a:lnTo>
                  <a:lnTo>
                    <a:pt x="6930904" y="555943"/>
                  </a:lnTo>
                  <a:lnTo>
                    <a:pt x="7113480" y="592824"/>
                  </a:lnTo>
                  <a:lnTo>
                    <a:pt x="7485009" y="847246"/>
                  </a:lnTo>
                </a:path>
              </a:pathLst>
            </a:custGeom>
            <a:noFill/>
            <a:ln w="28575">
              <a:solidFill>
                <a:schemeClr val="tx1"/>
              </a:solidFill>
              <a:prstDash val="sysDot"/>
            </a:ln>
            <a:effectLst>
              <a:glow rad="25400">
                <a:schemeClr val="bg1"/>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black"/>
                </a:solidFill>
              </a:endParaRPr>
            </a:p>
          </p:txBody>
        </p:sp>
        <p:sp>
          <p:nvSpPr>
            <p:cNvPr id="52" name="צורה חופשית 51"/>
            <p:cNvSpPr/>
            <p:nvPr/>
          </p:nvSpPr>
          <p:spPr>
            <a:xfrm>
              <a:off x="7349790" y="922262"/>
              <a:ext cx="2013418" cy="3024725"/>
            </a:xfrm>
            <a:custGeom>
              <a:avLst/>
              <a:gdLst>
                <a:gd name="connsiteX0" fmla="*/ 1108800 w 2376000"/>
                <a:gd name="connsiteY0" fmla="*/ 0 h 3981600"/>
                <a:gd name="connsiteX1" fmla="*/ 1245600 w 2376000"/>
                <a:gd name="connsiteY1" fmla="*/ 7200 h 3981600"/>
                <a:gd name="connsiteX2" fmla="*/ 1418400 w 2376000"/>
                <a:gd name="connsiteY2" fmla="*/ 21600 h 3981600"/>
                <a:gd name="connsiteX3" fmla="*/ 1483200 w 2376000"/>
                <a:gd name="connsiteY3" fmla="*/ 57600 h 3981600"/>
                <a:gd name="connsiteX4" fmla="*/ 1526400 w 2376000"/>
                <a:gd name="connsiteY4" fmla="*/ 122400 h 3981600"/>
                <a:gd name="connsiteX5" fmla="*/ 1526400 w 2376000"/>
                <a:gd name="connsiteY5" fmla="*/ 187200 h 3981600"/>
                <a:gd name="connsiteX6" fmla="*/ 1490400 w 2376000"/>
                <a:gd name="connsiteY6" fmla="*/ 352800 h 3981600"/>
                <a:gd name="connsiteX7" fmla="*/ 1454400 w 2376000"/>
                <a:gd name="connsiteY7" fmla="*/ 475200 h 3981600"/>
                <a:gd name="connsiteX8" fmla="*/ 1461600 w 2376000"/>
                <a:gd name="connsiteY8" fmla="*/ 525600 h 3981600"/>
                <a:gd name="connsiteX9" fmla="*/ 1461600 w 2376000"/>
                <a:gd name="connsiteY9" fmla="*/ 806400 h 3981600"/>
                <a:gd name="connsiteX10" fmla="*/ 1533600 w 2376000"/>
                <a:gd name="connsiteY10" fmla="*/ 950400 h 3981600"/>
                <a:gd name="connsiteX11" fmla="*/ 1569600 w 2376000"/>
                <a:gd name="connsiteY11" fmla="*/ 979200 h 3981600"/>
                <a:gd name="connsiteX12" fmla="*/ 1634400 w 2376000"/>
                <a:gd name="connsiteY12" fmla="*/ 1137600 h 3981600"/>
                <a:gd name="connsiteX13" fmla="*/ 1879200 w 2376000"/>
                <a:gd name="connsiteY13" fmla="*/ 1137600 h 3981600"/>
                <a:gd name="connsiteX14" fmla="*/ 1951200 w 2376000"/>
                <a:gd name="connsiteY14" fmla="*/ 1245600 h 3981600"/>
                <a:gd name="connsiteX15" fmla="*/ 2167200 w 2376000"/>
                <a:gd name="connsiteY15" fmla="*/ 1317600 h 3981600"/>
                <a:gd name="connsiteX16" fmla="*/ 2232000 w 2376000"/>
                <a:gd name="connsiteY16" fmla="*/ 1324800 h 3981600"/>
                <a:gd name="connsiteX17" fmla="*/ 2275200 w 2376000"/>
                <a:gd name="connsiteY17" fmla="*/ 1368000 h 3981600"/>
                <a:gd name="connsiteX18" fmla="*/ 2275200 w 2376000"/>
                <a:gd name="connsiteY18" fmla="*/ 1447200 h 3981600"/>
                <a:gd name="connsiteX19" fmla="*/ 2275200 w 2376000"/>
                <a:gd name="connsiteY19" fmla="*/ 1540800 h 3981600"/>
                <a:gd name="connsiteX20" fmla="*/ 2340000 w 2376000"/>
                <a:gd name="connsiteY20" fmla="*/ 1627200 h 3981600"/>
                <a:gd name="connsiteX21" fmla="*/ 2376000 w 2376000"/>
                <a:gd name="connsiteY21" fmla="*/ 1670400 h 3981600"/>
                <a:gd name="connsiteX22" fmla="*/ 2361600 w 2376000"/>
                <a:gd name="connsiteY22" fmla="*/ 1720800 h 3981600"/>
                <a:gd name="connsiteX23" fmla="*/ 2282400 w 2376000"/>
                <a:gd name="connsiteY23" fmla="*/ 1749600 h 3981600"/>
                <a:gd name="connsiteX24" fmla="*/ 2239200 w 2376000"/>
                <a:gd name="connsiteY24" fmla="*/ 1800000 h 3981600"/>
                <a:gd name="connsiteX25" fmla="*/ 2196000 w 2376000"/>
                <a:gd name="connsiteY25" fmla="*/ 1872000 h 3981600"/>
                <a:gd name="connsiteX26" fmla="*/ 2203200 w 2376000"/>
                <a:gd name="connsiteY26" fmla="*/ 1987200 h 3981600"/>
                <a:gd name="connsiteX27" fmla="*/ 2188800 w 2376000"/>
                <a:gd name="connsiteY27" fmla="*/ 2224800 h 3981600"/>
                <a:gd name="connsiteX28" fmla="*/ 2188800 w 2376000"/>
                <a:gd name="connsiteY28" fmla="*/ 2332800 h 3981600"/>
                <a:gd name="connsiteX29" fmla="*/ 2167200 w 2376000"/>
                <a:gd name="connsiteY29" fmla="*/ 2404800 h 3981600"/>
                <a:gd name="connsiteX30" fmla="*/ 2131200 w 2376000"/>
                <a:gd name="connsiteY30" fmla="*/ 2462400 h 3981600"/>
                <a:gd name="connsiteX31" fmla="*/ 2044800 w 2376000"/>
                <a:gd name="connsiteY31" fmla="*/ 2534400 h 3981600"/>
                <a:gd name="connsiteX32" fmla="*/ 2044800 w 2376000"/>
                <a:gd name="connsiteY32" fmla="*/ 2570400 h 3981600"/>
                <a:gd name="connsiteX33" fmla="*/ 2160000 w 2376000"/>
                <a:gd name="connsiteY33" fmla="*/ 2736000 h 3981600"/>
                <a:gd name="connsiteX34" fmla="*/ 2268000 w 2376000"/>
                <a:gd name="connsiteY34" fmla="*/ 2944800 h 3981600"/>
                <a:gd name="connsiteX35" fmla="*/ 2260800 w 2376000"/>
                <a:gd name="connsiteY35" fmla="*/ 3312000 h 3981600"/>
                <a:gd name="connsiteX36" fmla="*/ 2232000 w 2376000"/>
                <a:gd name="connsiteY36" fmla="*/ 3456000 h 3981600"/>
                <a:gd name="connsiteX37" fmla="*/ 2167200 w 2376000"/>
                <a:gd name="connsiteY37" fmla="*/ 3578400 h 3981600"/>
                <a:gd name="connsiteX38" fmla="*/ 2124000 w 2376000"/>
                <a:gd name="connsiteY38" fmla="*/ 3592800 h 3981600"/>
                <a:gd name="connsiteX39" fmla="*/ 2037600 w 2376000"/>
                <a:gd name="connsiteY39" fmla="*/ 3528000 h 3981600"/>
                <a:gd name="connsiteX40" fmla="*/ 1972800 w 2376000"/>
                <a:gd name="connsiteY40" fmla="*/ 3520800 h 3981600"/>
                <a:gd name="connsiteX41" fmla="*/ 1886400 w 2376000"/>
                <a:gd name="connsiteY41" fmla="*/ 3434400 h 3981600"/>
                <a:gd name="connsiteX42" fmla="*/ 1807200 w 2376000"/>
                <a:gd name="connsiteY42" fmla="*/ 3434400 h 3981600"/>
                <a:gd name="connsiteX43" fmla="*/ 1771200 w 2376000"/>
                <a:gd name="connsiteY43" fmla="*/ 3456000 h 3981600"/>
                <a:gd name="connsiteX44" fmla="*/ 1699200 w 2376000"/>
                <a:gd name="connsiteY44" fmla="*/ 3592800 h 3981600"/>
                <a:gd name="connsiteX45" fmla="*/ 1634400 w 2376000"/>
                <a:gd name="connsiteY45" fmla="*/ 3636000 h 3981600"/>
                <a:gd name="connsiteX46" fmla="*/ 1562400 w 2376000"/>
                <a:gd name="connsiteY46" fmla="*/ 3636000 h 3981600"/>
                <a:gd name="connsiteX47" fmla="*/ 1490400 w 2376000"/>
                <a:gd name="connsiteY47" fmla="*/ 3578400 h 3981600"/>
                <a:gd name="connsiteX48" fmla="*/ 1418400 w 2376000"/>
                <a:gd name="connsiteY48" fmla="*/ 3549600 h 3981600"/>
                <a:gd name="connsiteX49" fmla="*/ 1360800 w 2376000"/>
                <a:gd name="connsiteY49" fmla="*/ 3549600 h 3981600"/>
                <a:gd name="connsiteX50" fmla="*/ 1260000 w 2376000"/>
                <a:gd name="connsiteY50" fmla="*/ 3643200 h 3981600"/>
                <a:gd name="connsiteX51" fmla="*/ 1123200 w 2376000"/>
                <a:gd name="connsiteY51" fmla="*/ 3708000 h 3981600"/>
                <a:gd name="connsiteX52" fmla="*/ 1051200 w 2376000"/>
                <a:gd name="connsiteY52" fmla="*/ 3830400 h 3981600"/>
                <a:gd name="connsiteX53" fmla="*/ 943200 w 2376000"/>
                <a:gd name="connsiteY53" fmla="*/ 3945600 h 3981600"/>
                <a:gd name="connsiteX54" fmla="*/ 885600 w 2376000"/>
                <a:gd name="connsiteY54" fmla="*/ 3981600 h 3981600"/>
                <a:gd name="connsiteX55" fmla="*/ 684000 w 2376000"/>
                <a:gd name="connsiteY55" fmla="*/ 3960000 h 3981600"/>
                <a:gd name="connsiteX56" fmla="*/ 151200 w 2376000"/>
                <a:gd name="connsiteY56" fmla="*/ 3837600 h 3981600"/>
                <a:gd name="connsiteX57" fmla="*/ 0 w 2376000"/>
                <a:gd name="connsiteY57" fmla="*/ 3852000 h 3981600"/>
                <a:gd name="connsiteX0" fmla="*/ 1108800 w 2376000"/>
                <a:gd name="connsiteY0" fmla="*/ 0 h 3981600"/>
                <a:gd name="connsiteX1" fmla="*/ 1245600 w 2376000"/>
                <a:gd name="connsiteY1" fmla="*/ 7200 h 3981600"/>
                <a:gd name="connsiteX2" fmla="*/ 1418400 w 2376000"/>
                <a:gd name="connsiteY2" fmla="*/ 21600 h 3981600"/>
                <a:gd name="connsiteX3" fmla="*/ 1483200 w 2376000"/>
                <a:gd name="connsiteY3" fmla="*/ 57600 h 3981600"/>
                <a:gd name="connsiteX4" fmla="*/ 1526400 w 2376000"/>
                <a:gd name="connsiteY4" fmla="*/ 122400 h 3981600"/>
                <a:gd name="connsiteX5" fmla="*/ 1526400 w 2376000"/>
                <a:gd name="connsiteY5" fmla="*/ 187200 h 3981600"/>
                <a:gd name="connsiteX6" fmla="*/ 1490400 w 2376000"/>
                <a:gd name="connsiteY6" fmla="*/ 352800 h 3981600"/>
                <a:gd name="connsiteX7" fmla="*/ 1454400 w 2376000"/>
                <a:gd name="connsiteY7" fmla="*/ 475200 h 3981600"/>
                <a:gd name="connsiteX8" fmla="*/ 1461600 w 2376000"/>
                <a:gd name="connsiteY8" fmla="*/ 525600 h 3981600"/>
                <a:gd name="connsiteX9" fmla="*/ 1461600 w 2376000"/>
                <a:gd name="connsiteY9" fmla="*/ 806400 h 3981600"/>
                <a:gd name="connsiteX10" fmla="*/ 1533600 w 2376000"/>
                <a:gd name="connsiteY10" fmla="*/ 950400 h 3981600"/>
                <a:gd name="connsiteX11" fmla="*/ 1569600 w 2376000"/>
                <a:gd name="connsiteY11" fmla="*/ 979200 h 3981600"/>
                <a:gd name="connsiteX12" fmla="*/ 1634400 w 2376000"/>
                <a:gd name="connsiteY12" fmla="*/ 1137600 h 3981600"/>
                <a:gd name="connsiteX13" fmla="*/ 1879200 w 2376000"/>
                <a:gd name="connsiteY13" fmla="*/ 1137600 h 3981600"/>
                <a:gd name="connsiteX14" fmla="*/ 1951200 w 2376000"/>
                <a:gd name="connsiteY14" fmla="*/ 1245600 h 3981600"/>
                <a:gd name="connsiteX15" fmla="*/ 2167200 w 2376000"/>
                <a:gd name="connsiteY15" fmla="*/ 1317600 h 3981600"/>
                <a:gd name="connsiteX16" fmla="*/ 2232000 w 2376000"/>
                <a:gd name="connsiteY16" fmla="*/ 1324800 h 3981600"/>
                <a:gd name="connsiteX17" fmla="*/ 2275200 w 2376000"/>
                <a:gd name="connsiteY17" fmla="*/ 1368000 h 3981600"/>
                <a:gd name="connsiteX18" fmla="*/ 2275200 w 2376000"/>
                <a:gd name="connsiteY18" fmla="*/ 1447200 h 3981600"/>
                <a:gd name="connsiteX19" fmla="*/ 2275200 w 2376000"/>
                <a:gd name="connsiteY19" fmla="*/ 1540800 h 3981600"/>
                <a:gd name="connsiteX20" fmla="*/ 2340000 w 2376000"/>
                <a:gd name="connsiteY20" fmla="*/ 1627200 h 3981600"/>
                <a:gd name="connsiteX21" fmla="*/ 2376000 w 2376000"/>
                <a:gd name="connsiteY21" fmla="*/ 1670400 h 3981600"/>
                <a:gd name="connsiteX22" fmla="*/ 2361600 w 2376000"/>
                <a:gd name="connsiteY22" fmla="*/ 1720800 h 3981600"/>
                <a:gd name="connsiteX23" fmla="*/ 2282400 w 2376000"/>
                <a:gd name="connsiteY23" fmla="*/ 1749600 h 3981600"/>
                <a:gd name="connsiteX24" fmla="*/ 2239200 w 2376000"/>
                <a:gd name="connsiteY24" fmla="*/ 1800000 h 3981600"/>
                <a:gd name="connsiteX25" fmla="*/ 2196000 w 2376000"/>
                <a:gd name="connsiteY25" fmla="*/ 1872000 h 3981600"/>
                <a:gd name="connsiteX26" fmla="*/ 2203200 w 2376000"/>
                <a:gd name="connsiteY26" fmla="*/ 1987200 h 3981600"/>
                <a:gd name="connsiteX27" fmla="*/ 2188800 w 2376000"/>
                <a:gd name="connsiteY27" fmla="*/ 2224800 h 3981600"/>
                <a:gd name="connsiteX28" fmla="*/ 2188800 w 2376000"/>
                <a:gd name="connsiteY28" fmla="*/ 2332800 h 3981600"/>
                <a:gd name="connsiteX29" fmla="*/ 2167200 w 2376000"/>
                <a:gd name="connsiteY29" fmla="*/ 2404800 h 3981600"/>
                <a:gd name="connsiteX30" fmla="*/ 2131200 w 2376000"/>
                <a:gd name="connsiteY30" fmla="*/ 2462400 h 3981600"/>
                <a:gd name="connsiteX31" fmla="*/ 2044800 w 2376000"/>
                <a:gd name="connsiteY31" fmla="*/ 2534400 h 3981600"/>
                <a:gd name="connsiteX32" fmla="*/ 2044800 w 2376000"/>
                <a:gd name="connsiteY32" fmla="*/ 2570400 h 3981600"/>
                <a:gd name="connsiteX33" fmla="*/ 2160000 w 2376000"/>
                <a:gd name="connsiteY33" fmla="*/ 2736000 h 3981600"/>
                <a:gd name="connsiteX34" fmla="*/ 2268000 w 2376000"/>
                <a:gd name="connsiteY34" fmla="*/ 2944800 h 3981600"/>
                <a:gd name="connsiteX35" fmla="*/ 2260800 w 2376000"/>
                <a:gd name="connsiteY35" fmla="*/ 3312000 h 3981600"/>
                <a:gd name="connsiteX36" fmla="*/ 2232000 w 2376000"/>
                <a:gd name="connsiteY36" fmla="*/ 3456000 h 3981600"/>
                <a:gd name="connsiteX37" fmla="*/ 2167200 w 2376000"/>
                <a:gd name="connsiteY37" fmla="*/ 3578400 h 3981600"/>
                <a:gd name="connsiteX38" fmla="*/ 2124000 w 2376000"/>
                <a:gd name="connsiteY38" fmla="*/ 3592800 h 3981600"/>
                <a:gd name="connsiteX39" fmla="*/ 2037600 w 2376000"/>
                <a:gd name="connsiteY39" fmla="*/ 3528000 h 3981600"/>
                <a:gd name="connsiteX40" fmla="*/ 1972800 w 2376000"/>
                <a:gd name="connsiteY40" fmla="*/ 3520800 h 3981600"/>
                <a:gd name="connsiteX41" fmla="*/ 1886400 w 2376000"/>
                <a:gd name="connsiteY41" fmla="*/ 3434400 h 3981600"/>
                <a:gd name="connsiteX42" fmla="*/ 1807200 w 2376000"/>
                <a:gd name="connsiteY42" fmla="*/ 3434400 h 3981600"/>
                <a:gd name="connsiteX43" fmla="*/ 1771200 w 2376000"/>
                <a:gd name="connsiteY43" fmla="*/ 3456000 h 3981600"/>
                <a:gd name="connsiteX44" fmla="*/ 1699200 w 2376000"/>
                <a:gd name="connsiteY44" fmla="*/ 3592800 h 3981600"/>
                <a:gd name="connsiteX45" fmla="*/ 1634400 w 2376000"/>
                <a:gd name="connsiteY45" fmla="*/ 3636000 h 3981600"/>
                <a:gd name="connsiteX46" fmla="*/ 1562400 w 2376000"/>
                <a:gd name="connsiteY46" fmla="*/ 3636000 h 3981600"/>
                <a:gd name="connsiteX47" fmla="*/ 1490400 w 2376000"/>
                <a:gd name="connsiteY47" fmla="*/ 3578400 h 3981600"/>
                <a:gd name="connsiteX48" fmla="*/ 1418400 w 2376000"/>
                <a:gd name="connsiteY48" fmla="*/ 3549600 h 3981600"/>
                <a:gd name="connsiteX49" fmla="*/ 1360800 w 2376000"/>
                <a:gd name="connsiteY49" fmla="*/ 3549600 h 3981600"/>
                <a:gd name="connsiteX50" fmla="*/ 1260000 w 2376000"/>
                <a:gd name="connsiteY50" fmla="*/ 3643200 h 3981600"/>
                <a:gd name="connsiteX51" fmla="*/ 1123200 w 2376000"/>
                <a:gd name="connsiteY51" fmla="*/ 3708000 h 3981600"/>
                <a:gd name="connsiteX52" fmla="*/ 1051200 w 2376000"/>
                <a:gd name="connsiteY52" fmla="*/ 3830400 h 3981600"/>
                <a:gd name="connsiteX53" fmla="*/ 943200 w 2376000"/>
                <a:gd name="connsiteY53" fmla="*/ 3945600 h 3981600"/>
                <a:gd name="connsiteX54" fmla="*/ 885600 w 2376000"/>
                <a:gd name="connsiteY54" fmla="*/ 3981600 h 3981600"/>
                <a:gd name="connsiteX55" fmla="*/ 684000 w 2376000"/>
                <a:gd name="connsiteY55" fmla="*/ 3960000 h 3981600"/>
                <a:gd name="connsiteX56" fmla="*/ 151200 w 2376000"/>
                <a:gd name="connsiteY56" fmla="*/ 3837600 h 3981600"/>
                <a:gd name="connsiteX57" fmla="*/ 0 w 2376000"/>
                <a:gd name="connsiteY57" fmla="*/ 3852000 h 3981600"/>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43200 w 2376000"/>
                <a:gd name="connsiteY53" fmla="*/ 3945600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51069 w 2376000"/>
                <a:gd name="connsiteY12" fmla="*/ 1135219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52075 w 2376000"/>
                <a:gd name="connsiteY8" fmla="*/ 54465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51069 w 2376000"/>
                <a:gd name="connsiteY12" fmla="*/ 1135219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64654 w 2480654"/>
                <a:gd name="connsiteY47" fmla="*/ 3643200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64654 w 2480654"/>
                <a:gd name="connsiteY47" fmla="*/ 3643200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39537 w 2480654"/>
                <a:gd name="connsiteY47" fmla="*/ 3672503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620342 w 2480654"/>
                <a:gd name="connsiteY46" fmla="*/ 3687743 h 3982614"/>
                <a:gd name="connsiteX47" fmla="*/ 1339537 w 2480654"/>
                <a:gd name="connsiteY47" fmla="*/ 3672503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620342 w 2480654"/>
                <a:gd name="connsiteY45" fmla="*/ 3687743 h 3982614"/>
                <a:gd name="connsiteX46" fmla="*/ 1339537 w 2480654"/>
                <a:gd name="connsiteY46" fmla="*/ 3672503 h 3982614"/>
                <a:gd name="connsiteX47" fmla="*/ 1227854 w 2480654"/>
                <a:gd name="connsiteY47" fmla="*/ 3708000 h 3982614"/>
                <a:gd name="connsiteX48" fmla="*/ 1155854 w 2480654"/>
                <a:gd name="connsiteY48" fmla="*/ 3830400 h 3982614"/>
                <a:gd name="connsiteX49" fmla="*/ 1054997 w 2480654"/>
                <a:gd name="connsiteY49" fmla="*/ 3955125 h 3982614"/>
                <a:gd name="connsiteX50" fmla="*/ 990254 w 2480654"/>
                <a:gd name="connsiteY50" fmla="*/ 3981600 h 3982614"/>
                <a:gd name="connsiteX51" fmla="*/ 788654 w 2480654"/>
                <a:gd name="connsiteY51" fmla="*/ 3960000 h 3982614"/>
                <a:gd name="connsiteX52" fmla="*/ 255854 w 2480654"/>
                <a:gd name="connsiteY52" fmla="*/ 3837600 h 3982614"/>
                <a:gd name="connsiteX53" fmla="*/ 0 w 2480654"/>
                <a:gd name="connsiteY53"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620342 w 2480654"/>
                <a:gd name="connsiteY44" fmla="*/ 3687743 h 3982614"/>
                <a:gd name="connsiteX45" fmla="*/ 1339537 w 2480654"/>
                <a:gd name="connsiteY45" fmla="*/ 3672503 h 3982614"/>
                <a:gd name="connsiteX46" fmla="*/ 1227854 w 2480654"/>
                <a:gd name="connsiteY46" fmla="*/ 3708000 h 3982614"/>
                <a:gd name="connsiteX47" fmla="*/ 1155854 w 2480654"/>
                <a:gd name="connsiteY47" fmla="*/ 3830400 h 3982614"/>
                <a:gd name="connsiteX48" fmla="*/ 1054997 w 2480654"/>
                <a:gd name="connsiteY48" fmla="*/ 3955125 h 3982614"/>
                <a:gd name="connsiteX49" fmla="*/ 990254 w 2480654"/>
                <a:gd name="connsiteY49" fmla="*/ 3981600 h 3982614"/>
                <a:gd name="connsiteX50" fmla="*/ 788654 w 2480654"/>
                <a:gd name="connsiteY50" fmla="*/ 3960000 h 3982614"/>
                <a:gd name="connsiteX51" fmla="*/ 255854 w 2480654"/>
                <a:gd name="connsiteY51" fmla="*/ 3837600 h 3982614"/>
                <a:gd name="connsiteX52" fmla="*/ 0 w 2480654"/>
                <a:gd name="connsiteY52"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89288 w 2480654"/>
                <a:gd name="connsiteY42" fmla="*/ 3489485 h 3982614"/>
                <a:gd name="connsiteX43" fmla="*/ 1667054 w 2480654"/>
                <a:gd name="connsiteY43" fmla="*/ 3636000 h 3982614"/>
                <a:gd name="connsiteX44" fmla="*/ 1620342 w 2480654"/>
                <a:gd name="connsiteY44" fmla="*/ 3687743 h 3982614"/>
                <a:gd name="connsiteX45" fmla="*/ 1339537 w 2480654"/>
                <a:gd name="connsiteY45" fmla="*/ 3672503 h 3982614"/>
                <a:gd name="connsiteX46" fmla="*/ 1227854 w 2480654"/>
                <a:gd name="connsiteY46" fmla="*/ 3708000 h 3982614"/>
                <a:gd name="connsiteX47" fmla="*/ 1155854 w 2480654"/>
                <a:gd name="connsiteY47" fmla="*/ 3830400 h 3982614"/>
                <a:gd name="connsiteX48" fmla="*/ 1054997 w 2480654"/>
                <a:gd name="connsiteY48" fmla="*/ 3955125 h 3982614"/>
                <a:gd name="connsiteX49" fmla="*/ 990254 w 2480654"/>
                <a:gd name="connsiteY49" fmla="*/ 3981600 h 3982614"/>
                <a:gd name="connsiteX50" fmla="*/ 788654 w 2480654"/>
                <a:gd name="connsiteY50" fmla="*/ 3960000 h 3982614"/>
                <a:gd name="connsiteX51" fmla="*/ 255854 w 2480654"/>
                <a:gd name="connsiteY51" fmla="*/ 3837600 h 3982614"/>
                <a:gd name="connsiteX52" fmla="*/ 0 w 2480654"/>
                <a:gd name="connsiteY52"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2024544 w 2480654"/>
                <a:gd name="connsiteY38" fmla="*/ 352231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77454 w 2480654"/>
                <a:gd name="connsiteY37" fmla="*/ 3520800 h 3982614"/>
                <a:gd name="connsiteX38" fmla="*/ 2024544 w 2480654"/>
                <a:gd name="connsiteY38" fmla="*/ 352231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249922 w 2480654"/>
                <a:gd name="connsiteY28" fmla="*/ 277301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453533 w 2480654"/>
                <a:gd name="connsiteY27" fmla="*/ 2726127 h 3982614"/>
                <a:gd name="connsiteX28" fmla="*/ 2249922 w 2480654"/>
                <a:gd name="connsiteY28" fmla="*/ 277301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293454 w 2497906"/>
                <a:gd name="connsiteY24" fmla="*/ 2224800 h 3982614"/>
                <a:gd name="connsiteX25" fmla="*/ 2293454 w 2497906"/>
                <a:gd name="connsiteY25" fmla="*/ 2332800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293454 w 2497906"/>
                <a:gd name="connsiteY24" fmla="*/ 222480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452527 w 2497906"/>
                <a:gd name="connsiteY24" fmla="*/ 224573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496230 w 2497906"/>
                <a:gd name="connsiteY23" fmla="*/ 2179763 h 3982614"/>
                <a:gd name="connsiteX24" fmla="*/ 2452527 w 2497906"/>
                <a:gd name="connsiteY24" fmla="*/ 224573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573748"/>
                <a:gd name="connsiteY0" fmla="*/ 0 h 3982614"/>
                <a:gd name="connsiteX1" fmla="*/ 1350254 w 2573748"/>
                <a:gd name="connsiteY1" fmla="*/ 7200 h 3982614"/>
                <a:gd name="connsiteX2" fmla="*/ 1523054 w 2573748"/>
                <a:gd name="connsiteY2" fmla="*/ 21600 h 3982614"/>
                <a:gd name="connsiteX3" fmla="*/ 1631054 w 2573748"/>
                <a:gd name="connsiteY3" fmla="*/ 122400 h 3982614"/>
                <a:gd name="connsiteX4" fmla="*/ 1631054 w 2573748"/>
                <a:gd name="connsiteY4" fmla="*/ 187200 h 3982614"/>
                <a:gd name="connsiteX5" fmla="*/ 1559054 w 2573748"/>
                <a:gd name="connsiteY5" fmla="*/ 475200 h 3982614"/>
                <a:gd name="connsiteX6" fmla="*/ 1556729 w 2573748"/>
                <a:gd name="connsiteY6" fmla="*/ 544650 h 3982614"/>
                <a:gd name="connsiteX7" fmla="*/ 1566254 w 2573748"/>
                <a:gd name="connsiteY7" fmla="*/ 806400 h 3982614"/>
                <a:gd name="connsiteX8" fmla="*/ 1638254 w 2573748"/>
                <a:gd name="connsiteY8" fmla="*/ 950400 h 3982614"/>
                <a:gd name="connsiteX9" fmla="*/ 1674254 w 2573748"/>
                <a:gd name="connsiteY9" fmla="*/ 979200 h 3982614"/>
                <a:gd name="connsiteX10" fmla="*/ 1755723 w 2573748"/>
                <a:gd name="connsiteY10" fmla="*/ 1135219 h 3982614"/>
                <a:gd name="connsiteX11" fmla="*/ 1983854 w 2573748"/>
                <a:gd name="connsiteY11" fmla="*/ 1137600 h 3982614"/>
                <a:gd name="connsiteX12" fmla="*/ 2055854 w 2573748"/>
                <a:gd name="connsiteY12" fmla="*/ 1245600 h 3982614"/>
                <a:gd name="connsiteX13" fmla="*/ 2271854 w 2573748"/>
                <a:gd name="connsiteY13" fmla="*/ 1317600 h 3982614"/>
                <a:gd name="connsiteX14" fmla="*/ 2336654 w 2573748"/>
                <a:gd name="connsiteY14" fmla="*/ 1324800 h 3982614"/>
                <a:gd name="connsiteX15" fmla="*/ 2379854 w 2573748"/>
                <a:gd name="connsiteY15" fmla="*/ 1368000 h 3982614"/>
                <a:gd name="connsiteX16" fmla="*/ 2379854 w 2573748"/>
                <a:gd name="connsiteY16" fmla="*/ 1447200 h 3982614"/>
                <a:gd name="connsiteX17" fmla="*/ 2379854 w 2573748"/>
                <a:gd name="connsiteY17" fmla="*/ 1540800 h 3982614"/>
                <a:gd name="connsiteX18" fmla="*/ 2444654 w 2573748"/>
                <a:gd name="connsiteY18" fmla="*/ 1627200 h 3982614"/>
                <a:gd name="connsiteX19" fmla="*/ 2480654 w 2573748"/>
                <a:gd name="connsiteY19" fmla="*/ 1670400 h 3982614"/>
                <a:gd name="connsiteX20" fmla="*/ 2466254 w 2573748"/>
                <a:gd name="connsiteY20" fmla="*/ 1720800 h 3982614"/>
                <a:gd name="connsiteX21" fmla="*/ 2387054 w 2573748"/>
                <a:gd name="connsiteY21" fmla="*/ 1749600 h 3982614"/>
                <a:gd name="connsiteX22" fmla="*/ 2572753 w 2573748"/>
                <a:gd name="connsiteY22" fmla="*/ 2190147 h 3982614"/>
                <a:gd name="connsiteX23" fmla="*/ 2496230 w 2573748"/>
                <a:gd name="connsiteY23" fmla="*/ 2179763 h 3982614"/>
                <a:gd name="connsiteX24" fmla="*/ 2452527 w 2573748"/>
                <a:gd name="connsiteY24" fmla="*/ 2245730 h 3982614"/>
                <a:gd name="connsiteX25" fmla="*/ 2460899 w 2573748"/>
                <a:gd name="connsiteY25" fmla="*/ 2537922 h 3982614"/>
                <a:gd name="connsiteX26" fmla="*/ 2497906 w 2573748"/>
                <a:gd name="connsiteY26" fmla="*/ 2660154 h 3982614"/>
                <a:gd name="connsiteX27" fmla="*/ 2453533 w 2573748"/>
                <a:gd name="connsiteY27" fmla="*/ 2726127 h 3982614"/>
                <a:gd name="connsiteX28" fmla="*/ 2249922 w 2573748"/>
                <a:gd name="connsiteY28" fmla="*/ 2773010 h 3982614"/>
                <a:gd name="connsiteX29" fmla="*/ 2174571 w 2573748"/>
                <a:gd name="connsiteY29" fmla="*/ 2825754 h 3982614"/>
                <a:gd name="connsiteX30" fmla="*/ 2210234 w 2573748"/>
                <a:gd name="connsiteY30" fmla="*/ 2936935 h 3982614"/>
                <a:gd name="connsiteX31" fmla="*/ 2347537 w 2573748"/>
                <a:gd name="connsiteY31" fmla="*/ 3032709 h 3982614"/>
                <a:gd name="connsiteX32" fmla="*/ 2336151 w 2573748"/>
                <a:gd name="connsiteY32" fmla="*/ 3203161 h 3982614"/>
                <a:gd name="connsiteX33" fmla="*/ 2307352 w 2573748"/>
                <a:gd name="connsiteY33" fmla="*/ 3456000 h 3982614"/>
                <a:gd name="connsiteX34" fmla="*/ 2271854 w 2573748"/>
                <a:gd name="connsiteY34" fmla="*/ 3578400 h 3982614"/>
                <a:gd name="connsiteX35" fmla="*/ 2228654 w 2573748"/>
                <a:gd name="connsiteY35" fmla="*/ 3592800 h 3982614"/>
                <a:gd name="connsiteX36" fmla="*/ 2138068 w 2573748"/>
                <a:gd name="connsiteY36" fmla="*/ 3557303 h 3982614"/>
                <a:gd name="connsiteX37" fmla="*/ 2024544 w 2573748"/>
                <a:gd name="connsiteY37" fmla="*/ 3522310 h 3982614"/>
                <a:gd name="connsiteX38" fmla="*/ 1941157 w 2573748"/>
                <a:gd name="connsiteY38" fmla="*/ 3463704 h 3982614"/>
                <a:gd name="connsiteX39" fmla="*/ 1875854 w 2573748"/>
                <a:gd name="connsiteY39" fmla="*/ 3456000 h 3982614"/>
                <a:gd name="connsiteX40" fmla="*/ 1789288 w 2573748"/>
                <a:gd name="connsiteY40" fmla="*/ 3489485 h 3982614"/>
                <a:gd name="connsiteX41" fmla="*/ 1667054 w 2573748"/>
                <a:gd name="connsiteY41" fmla="*/ 3636000 h 3982614"/>
                <a:gd name="connsiteX42" fmla="*/ 1620342 w 2573748"/>
                <a:gd name="connsiteY42" fmla="*/ 3687743 h 3982614"/>
                <a:gd name="connsiteX43" fmla="*/ 1339537 w 2573748"/>
                <a:gd name="connsiteY43" fmla="*/ 3672503 h 3982614"/>
                <a:gd name="connsiteX44" fmla="*/ 1227854 w 2573748"/>
                <a:gd name="connsiteY44" fmla="*/ 3708000 h 3982614"/>
                <a:gd name="connsiteX45" fmla="*/ 1155854 w 2573748"/>
                <a:gd name="connsiteY45" fmla="*/ 3830400 h 3982614"/>
                <a:gd name="connsiteX46" fmla="*/ 1054997 w 2573748"/>
                <a:gd name="connsiteY46" fmla="*/ 3955125 h 3982614"/>
                <a:gd name="connsiteX47" fmla="*/ 990254 w 2573748"/>
                <a:gd name="connsiteY47" fmla="*/ 3981600 h 3982614"/>
                <a:gd name="connsiteX48" fmla="*/ 788654 w 2573748"/>
                <a:gd name="connsiteY48" fmla="*/ 3960000 h 3982614"/>
                <a:gd name="connsiteX49" fmla="*/ 255854 w 2573748"/>
                <a:gd name="connsiteY49" fmla="*/ 3837600 h 3982614"/>
                <a:gd name="connsiteX50" fmla="*/ 0 w 2573748"/>
                <a:gd name="connsiteY50" fmla="*/ 3826883 h 3982614"/>
                <a:gd name="connsiteX0" fmla="*/ 1213454 w 2634036"/>
                <a:gd name="connsiteY0" fmla="*/ 0 h 3982614"/>
                <a:gd name="connsiteX1" fmla="*/ 1350254 w 2634036"/>
                <a:gd name="connsiteY1" fmla="*/ 7200 h 3982614"/>
                <a:gd name="connsiteX2" fmla="*/ 1523054 w 2634036"/>
                <a:gd name="connsiteY2" fmla="*/ 21600 h 3982614"/>
                <a:gd name="connsiteX3" fmla="*/ 1631054 w 2634036"/>
                <a:gd name="connsiteY3" fmla="*/ 122400 h 3982614"/>
                <a:gd name="connsiteX4" fmla="*/ 1631054 w 2634036"/>
                <a:gd name="connsiteY4" fmla="*/ 187200 h 3982614"/>
                <a:gd name="connsiteX5" fmla="*/ 1559054 w 2634036"/>
                <a:gd name="connsiteY5" fmla="*/ 475200 h 3982614"/>
                <a:gd name="connsiteX6" fmla="*/ 1556729 w 2634036"/>
                <a:gd name="connsiteY6" fmla="*/ 544650 h 3982614"/>
                <a:gd name="connsiteX7" fmla="*/ 1566254 w 2634036"/>
                <a:gd name="connsiteY7" fmla="*/ 806400 h 3982614"/>
                <a:gd name="connsiteX8" fmla="*/ 1638254 w 2634036"/>
                <a:gd name="connsiteY8" fmla="*/ 950400 h 3982614"/>
                <a:gd name="connsiteX9" fmla="*/ 1674254 w 2634036"/>
                <a:gd name="connsiteY9" fmla="*/ 979200 h 3982614"/>
                <a:gd name="connsiteX10" fmla="*/ 1755723 w 2634036"/>
                <a:gd name="connsiteY10" fmla="*/ 1135219 h 3982614"/>
                <a:gd name="connsiteX11" fmla="*/ 1983854 w 2634036"/>
                <a:gd name="connsiteY11" fmla="*/ 1137600 h 3982614"/>
                <a:gd name="connsiteX12" fmla="*/ 2055854 w 2634036"/>
                <a:gd name="connsiteY12" fmla="*/ 1245600 h 3982614"/>
                <a:gd name="connsiteX13" fmla="*/ 2271854 w 2634036"/>
                <a:gd name="connsiteY13" fmla="*/ 1317600 h 3982614"/>
                <a:gd name="connsiteX14" fmla="*/ 2336654 w 2634036"/>
                <a:gd name="connsiteY14" fmla="*/ 1324800 h 3982614"/>
                <a:gd name="connsiteX15" fmla="*/ 2379854 w 2634036"/>
                <a:gd name="connsiteY15" fmla="*/ 1368000 h 3982614"/>
                <a:gd name="connsiteX16" fmla="*/ 2379854 w 2634036"/>
                <a:gd name="connsiteY16" fmla="*/ 1447200 h 3982614"/>
                <a:gd name="connsiteX17" fmla="*/ 2379854 w 2634036"/>
                <a:gd name="connsiteY17" fmla="*/ 1540800 h 3982614"/>
                <a:gd name="connsiteX18" fmla="*/ 2444654 w 2634036"/>
                <a:gd name="connsiteY18" fmla="*/ 1627200 h 3982614"/>
                <a:gd name="connsiteX19" fmla="*/ 2480654 w 2634036"/>
                <a:gd name="connsiteY19" fmla="*/ 1670400 h 3982614"/>
                <a:gd name="connsiteX20" fmla="*/ 2466254 w 2634036"/>
                <a:gd name="connsiteY20" fmla="*/ 1720800 h 3982614"/>
                <a:gd name="connsiteX21" fmla="*/ 2634036 w 2634036"/>
                <a:gd name="connsiteY21" fmla="*/ 2113795 h 3982614"/>
                <a:gd name="connsiteX22" fmla="*/ 2572753 w 2634036"/>
                <a:gd name="connsiteY22" fmla="*/ 2190147 h 3982614"/>
                <a:gd name="connsiteX23" fmla="*/ 2496230 w 2634036"/>
                <a:gd name="connsiteY23" fmla="*/ 2179763 h 3982614"/>
                <a:gd name="connsiteX24" fmla="*/ 2452527 w 2634036"/>
                <a:gd name="connsiteY24" fmla="*/ 2245730 h 3982614"/>
                <a:gd name="connsiteX25" fmla="*/ 2460899 w 2634036"/>
                <a:gd name="connsiteY25" fmla="*/ 2537922 h 3982614"/>
                <a:gd name="connsiteX26" fmla="*/ 2497906 w 2634036"/>
                <a:gd name="connsiteY26" fmla="*/ 2660154 h 3982614"/>
                <a:gd name="connsiteX27" fmla="*/ 2453533 w 2634036"/>
                <a:gd name="connsiteY27" fmla="*/ 2726127 h 3982614"/>
                <a:gd name="connsiteX28" fmla="*/ 2249922 w 2634036"/>
                <a:gd name="connsiteY28" fmla="*/ 2773010 h 3982614"/>
                <a:gd name="connsiteX29" fmla="*/ 2174571 w 2634036"/>
                <a:gd name="connsiteY29" fmla="*/ 2825754 h 3982614"/>
                <a:gd name="connsiteX30" fmla="*/ 2210234 w 2634036"/>
                <a:gd name="connsiteY30" fmla="*/ 2936935 h 3982614"/>
                <a:gd name="connsiteX31" fmla="*/ 2347537 w 2634036"/>
                <a:gd name="connsiteY31" fmla="*/ 3032709 h 3982614"/>
                <a:gd name="connsiteX32" fmla="*/ 2336151 w 2634036"/>
                <a:gd name="connsiteY32" fmla="*/ 3203161 h 3982614"/>
                <a:gd name="connsiteX33" fmla="*/ 2307352 w 2634036"/>
                <a:gd name="connsiteY33" fmla="*/ 3456000 h 3982614"/>
                <a:gd name="connsiteX34" fmla="*/ 2271854 w 2634036"/>
                <a:gd name="connsiteY34" fmla="*/ 3578400 h 3982614"/>
                <a:gd name="connsiteX35" fmla="*/ 2228654 w 2634036"/>
                <a:gd name="connsiteY35" fmla="*/ 3592800 h 3982614"/>
                <a:gd name="connsiteX36" fmla="*/ 2138068 w 2634036"/>
                <a:gd name="connsiteY36" fmla="*/ 3557303 h 3982614"/>
                <a:gd name="connsiteX37" fmla="*/ 2024544 w 2634036"/>
                <a:gd name="connsiteY37" fmla="*/ 3522310 h 3982614"/>
                <a:gd name="connsiteX38" fmla="*/ 1941157 w 2634036"/>
                <a:gd name="connsiteY38" fmla="*/ 3463704 h 3982614"/>
                <a:gd name="connsiteX39" fmla="*/ 1875854 w 2634036"/>
                <a:gd name="connsiteY39" fmla="*/ 3456000 h 3982614"/>
                <a:gd name="connsiteX40" fmla="*/ 1789288 w 2634036"/>
                <a:gd name="connsiteY40" fmla="*/ 3489485 h 3982614"/>
                <a:gd name="connsiteX41" fmla="*/ 1667054 w 2634036"/>
                <a:gd name="connsiteY41" fmla="*/ 3636000 h 3982614"/>
                <a:gd name="connsiteX42" fmla="*/ 1620342 w 2634036"/>
                <a:gd name="connsiteY42" fmla="*/ 3687743 h 3982614"/>
                <a:gd name="connsiteX43" fmla="*/ 1339537 w 2634036"/>
                <a:gd name="connsiteY43" fmla="*/ 3672503 h 3982614"/>
                <a:gd name="connsiteX44" fmla="*/ 1227854 w 2634036"/>
                <a:gd name="connsiteY44" fmla="*/ 3708000 h 3982614"/>
                <a:gd name="connsiteX45" fmla="*/ 1155854 w 2634036"/>
                <a:gd name="connsiteY45" fmla="*/ 3830400 h 3982614"/>
                <a:gd name="connsiteX46" fmla="*/ 1054997 w 2634036"/>
                <a:gd name="connsiteY46" fmla="*/ 3955125 h 3982614"/>
                <a:gd name="connsiteX47" fmla="*/ 990254 w 2634036"/>
                <a:gd name="connsiteY47" fmla="*/ 3981600 h 3982614"/>
                <a:gd name="connsiteX48" fmla="*/ 788654 w 2634036"/>
                <a:gd name="connsiteY48" fmla="*/ 3960000 h 3982614"/>
                <a:gd name="connsiteX49" fmla="*/ 255854 w 2634036"/>
                <a:gd name="connsiteY49" fmla="*/ 3837600 h 3982614"/>
                <a:gd name="connsiteX50" fmla="*/ 0 w 2634036"/>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444654 w 2654630"/>
                <a:gd name="connsiteY18" fmla="*/ 1627200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444654 w 2654630"/>
                <a:gd name="connsiteY18" fmla="*/ 1627200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620472 w 2654630"/>
                <a:gd name="connsiteY18" fmla="*/ 1840694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306512 w 2654630"/>
                <a:gd name="connsiteY18" fmla="*/ 1840694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306512 w 2654630"/>
                <a:gd name="connsiteY18" fmla="*/ 1840694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705232 w 2654630"/>
                <a:gd name="connsiteY8" fmla="*/ 1172266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705232 w 2654630"/>
                <a:gd name="connsiteY8" fmla="*/ 1172266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572447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70495 h 4053109"/>
                <a:gd name="connsiteX1" fmla="*/ 1350254 w 2654630"/>
                <a:gd name="connsiteY1" fmla="*/ 77695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213454 w 2654630"/>
                <a:gd name="connsiteY0" fmla="*/ 70495 h 4053109"/>
                <a:gd name="connsiteX1" fmla="*/ 1245600 w 2654630"/>
                <a:gd name="connsiteY1" fmla="*/ 140487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050195 w 2654630"/>
                <a:gd name="connsiteY0" fmla="*/ 313291 h 4053109"/>
                <a:gd name="connsiteX1" fmla="*/ 1245600 w 2654630"/>
                <a:gd name="connsiteY1" fmla="*/ 140487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050195 w 2654630"/>
                <a:gd name="connsiteY0" fmla="*/ 313291 h 4053109"/>
                <a:gd name="connsiteX1" fmla="*/ 1110928 w 2654630"/>
                <a:gd name="connsiteY1" fmla="*/ 90674 h 4053109"/>
                <a:gd name="connsiteX2" fmla="*/ 1245600 w 2654630"/>
                <a:gd name="connsiteY2" fmla="*/ 140487 h 4053109"/>
                <a:gd name="connsiteX3" fmla="*/ 1460262 w 2654630"/>
                <a:gd name="connsiteY3" fmla="*/ 0 h 4053109"/>
                <a:gd name="connsiteX4" fmla="*/ 1572447 w 2654630"/>
                <a:gd name="connsiteY4" fmla="*/ 192895 h 4053109"/>
                <a:gd name="connsiteX5" fmla="*/ 1631054 w 2654630"/>
                <a:gd name="connsiteY5" fmla="*/ 257695 h 4053109"/>
                <a:gd name="connsiteX6" fmla="*/ 1546496 w 2654630"/>
                <a:gd name="connsiteY6" fmla="*/ 495462 h 4053109"/>
                <a:gd name="connsiteX7" fmla="*/ 1539984 w 2654630"/>
                <a:gd name="connsiteY7" fmla="*/ 615144 h 4053109"/>
                <a:gd name="connsiteX8" fmla="*/ 1566254 w 2654630"/>
                <a:gd name="connsiteY8" fmla="*/ 876895 h 4053109"/>
                <a:gd name="connsiteX9" fmla="*/ 1592334 w 2654630"/>
                <a:gd name="connsiteY9" fmla="*/ 1024184 h 4053109"/>
                <a:gd name="connsiteX10" fmla="*/ 1705232 w 2654630"/>
                <a:gd name="connsiteY10" fmla="*/ 1242761 h 4053109"/>
                <a:gd name="connsiteX11" fmla="*/ 1875189 w 2654630"/>
                <a:gd name="connsiteY11" fmla="*/ 1305050 h 4053109"/>
                <a:gd name="connsiteX12" fmla="*/ 1864562 w 2654630"/>
                <a:gd name="connsiteY12" fmla="*/ 1415021 h 4053109"/>
                <a:gd name="connsiteX13" fmla="*/ 1962923 w 2654630"/>
                <a:gd name="connsiteY13" fmla="*/ 1471822 h 4053109"/>
                <a:gd name="connsiteX14" fmla="*/ 2085157 w 2654630"/>
                <a:gd name="connsiteY14" fmla="*/ 1600752 h 4053109"/>
                <a:gd name="connsiteX15" fmla="*/ 2242552 w 2654630"/>
                <a:gd name="connsiteY15" fmla="*/ 1643449 h 4053109"/>
                <a:gd name="connsiteX16" fmla="*/ 2428750 w 2654630"/>
                <a:gd name="connsiteY16" fmla="*/ 1545996 h 4053109"/>
                <a:gd name="connsiteX17" fmla="*/ 2509625 w 2654630"/>
                <a:gd name="connsiteY17" fmla="*/ 1572451 h 4053109"/>
                <a:gd name="connsiteX18" fmla="*/ 2534742 w 2654630"/>
                <a:gd name="connsiteY18" fmla="*/ 1680955 h 4053109"/>
                <a:gd name="connsiteX19" fmla="*/ 2463577 w 2654630"/>
                <a:gd name="connsiteY19" fmla="*/ 1791299 h 4053109"/>
                <a:gd name="connsiteX20" fmla="*/ 2507447 w 2654630"/>
                <a:gd name="connsiteY20" fmla="*/ 1923747 h 4053109"/>
                <a:gd name="connsiteX21" fmla="*/ 2585308 w 2654630"/>
                <a:gd name="connsiteY21" fmla="*/ 1891596 h 4053109"/>
                <a:gd name="connsiteX22" fmla="*/ 2654630 w 2654630"/>
                <a:gd name="connsiteY22" fmla="*/ 1962927 h 4053109"/>
                <a:gd name="connsiteX23" fmla="*/ 2634036 w 2654630"/>
                <a:gd name="connsiteY23" fmla="*/ 2184290 h 4053109"/>
                <a:gd name="connsiteX24" fmla="*/ 2572753 w 2654630"/>
                <a:gd name="connsiteY24" fmla="*/ 2260642 h 4053109"/>
                <a:gd name="connsiteX25" fmla="*/ 2496230 w 2654630"/>
                <a:gd name="connsiteY25" fmla="*/ 2250258 h 4053109"/>
                <a:gd name="connsiteX26" fmla="*/ 2452527 w 2654630"/>
                <a:gd name="connsiteY26" fmla="*/ 2316225 h 4053109"/>
                <a:gd name="connsiteX27" fmla="*/ 2460899 w 2654630"/>
                <a:gd name="connsiteY27" fmla="*/ 2608417 h 4053109"/>
                <a:gd name="connsiteX28" fmla="*/ 2497906 w 2654630"/>
                <a:gd name="connsiteY28" fmla="*/ 2730649 h 4053109"/>
                <a:gd name="connsiteX29" fmla="*/ 2453533 w 2654630"/>
                <a:gd name="connsiteY29" fmla="*/ 2796622 h 4053109"/>
                <a:gd name="connsiteX30" fmla="*/ 2249922 w 2654630"/>
                <a:gd name="connsiteY30" fmla="*/ 2843505 h 4053109"/>
                <a:gd name="connsiteX31" fmla="*/ 2174571 w 2654630"/>
                <a:gd name="connsiteY31" fmla="*/ 2896249 h 4053109"/>
                <a:gd name="connsiteX32" fmla="*/ 2210234 w 2654630"/>
                <a:gd name="connsiteY32" fmla="*/ 3007430 h 4053109"/>
                <a:gd name="connsiteX33" fmla="*/ 2347537 w 2654630"/>
                <a:gd name="connsiteY33" fmla="*/ 3103204 h 4053109"/>
                <a:gd name="connsiteX34" fmla="*/ 2336151 w 2654630"/>
                <a:gd name="connsiteY34" fmla="*/ 3273656 h 4053109"/>
                <a:gd name="connsiteX35" fmla="*/ 2307352 w 2654630"/>
                <a:gd name="connsiteY35" fmla="*/ 3526495 h 4053109"/>
                <a:gd name="connsiteX36" fmla="*/ 2271854 w 2654630"/>
                <a:gd name="connsiteY36" fmla="*/ 3648895 h 4053109"/>
                <a:gd name="connsiteX37" fmla="*/ 2228654 w 2654630"/>
                <a:gd name="connsiteY37" fmla="*/ 3663295 h 4053109"/>
                <a:gd name="connsiteX38" fmla="*/ 2138068 w 2654630"/>
                <a:gd name="connsiteY38" fmla="*/ 3627798 h 4053109"/>
                <a:gd name="connsiteX39" fmla="*/ 2024544 w 2654630"/>
                <a:gd name="connsiteY39" fmla="*/ 3592805 h 4053109"/>
                <a:gd name="connsiteX40" fmla="*/ 1941157 w 2654630"/>
                <a:gd name="connsiteY40" fmla="*/ 3534199 h 4053109"/>
                <a:gd name="connsiteX41" fmla="*/ 1875854 w 2654630"/>
                <a:gd name="connsiteY41" fmla="*/ 3526495 h 4053109"/>
                <a:gd name="connsiteX42" fmla="*/ 1789288 w 2654630"/>
                <a:gd name="connsiteY42" fmla="*/ 3559980 h 4053109"/>
                <a:gd name="connsiteX43" fmla="*/ 1667054 w 2654630"/>
                <a:gd name="connsiteY43" fmla="*/ 3706495 h 4053109"/>
                <a:gd name="connsiteX44" fmla="*/ 1620342 w 2654630"/>
                <a:gd name="connsiteY44" fmla="*/ 3758238 h 4053109"/>
                <a:gd name="connsiteX45" fmla="*/ 1339537 w 2654630"/>
                <a:gd name="connsiteY45" fmla="*/ 3742998 h 4053109"/>
                <a:gd name="connsiteX46" fmla="*/ 1227854 w 2654630"/>
                <a:gd name="connsiteY46" fmla="*/ 3778495 h 4053109"/>
                <a:gd name="connsiteX47" fmla="*/ 1155854 w 2654630"/>
                <a:gd name="connsiteY47" fmla="*/ 3900895 h 4053109"/>
                <a:gd name="connsiteX48" fmla="*/ 1054997 w 2654630"/>
                <a:gd name="connsiteY48" fmla="*/ 4025620 h 4053109"/>
                <a:gd name="connsiteX49" fmla="*/ 990254 w 2654630"/>
                <a:gd name="connsiteY49" fmla="*/ 4052095 h 4053109"/>
                <a:gd name="connsiteX50" fmla="*/ 788654 w 2654630"/>
                <a:gd name="connsiteY50" fmla="*/ 4030495 h 4053109"/>
                <a:gd name="connsiteX51" fmla="*/ 255854 w 2654630"/>
                <a:gd name="connsiteY51" fmla="*/ 3908095 h 4053109"/>
                <a:gd name="connsiteX52" fmla="*/ 0 w 2654630"/>
                <a:gd name="connsiteY52" fmla="*/ 3897378 h 4053109"/>
                <a:gd name="connsiteX0" fmla="*/ 1050195 w 2654630"/>
                <a:gd name="connsiteY0" fmla="*/ 313694 h 4053512"/>
                <a:gd name="connsiteX1" fmla="*/ 1110928 w 2654630"/>
                <a:gd name="connsiteY1" fmla="*/ 91077 h 4053512"/>
                <a:gd name="connsiteX2" fmla="*/ 1245600 w 2654630"/>
                <a:gd name="connsiteY2" fmla="*/ 140890 h 4053512"/>
                <a:gd name="connsiteX3" fmla="*/ 1460262 w 2654630"/>
                <a:gd name="connsiteY3" fmla="*/ 403 h 4053512"/>
                <a:gd name="connsiteX4" fmla="*/ 1572447 w 2654630"/>
                <a:gd name="connsiteY4" fmla="*/ 193298 h 4053512"/>
                <a:gd name="connsiteX5" fmla="*/ 1631054 w 2654630"/>
                <a:gd name="connsiteY5" fmla="*/ 258098 h 4053512"/>
                <a:gd name="connsiteX6" fmla="*/ 1546496 w 2654630"/>
                <a:gd name="connsiteY6" fmla="*/ 495865 h 4053512"/>
                <a:gd name="connsiteX7" fmla="*/ 1539984 w 2654630"/>
                <a:gd name="connsiteY7" fmla="*/ 615547 h 4053512"/>
                <a:gd name="connsiteX8" fmla="*/ 1566254 w 2654630"/>
                <a:gd name="connsiteY8" fmla="*/ 877298 h 4053512"/>
                <a:gd name="connsiteX9" fmla="*/ 1592334 w 2654630"/>
                <a:gd name="connsiteY9" fmla="*/ 1024587 h 4053512"/>
                <a:gd name="connsiteX10" fmla="*/ 1705232 w 2654630"/>
                <a:gd name="connsiteY10" fmla="*/ 1243164 h 4053512"/>
                <a:gd name="connsiteX11" fmla="*/ 1875189 w 2654630"/>
                <a:gd name="connsiteY11" fmla="*/ 1305453 h 4053512"/>
                <a:gd name="connsiteX12" fmla="*/ 1864562 w 2654630"/>
                <a:gd name="connsiteY12" fmla="*/ 1415424 h 4053512"/>
                <a:gd name="connsiteX13" fmla="*/ 1962923 w 2654630"/>
                <a:gd name="connsiteY13" fmla="*/ 1472225 h 4053512"/>
                <a:gd name="connsiteX14" fmla="*/ 2085157 w 2654630"/>
                <a:gd name="connsiteY14" fmla="*/ 1601155 h 4053512"/>
                <a:gd name="connsiteX15" fmla="*/ 2242552 w 2654630"/>
                <a:gd name="connsiteY15" fmla="*/ 1643852 h 4053512"/>
                <a:gd name="connsiteX16" fmla="*/ 2428750 w 2654630"/>
                <a:gd name="connsiteY16" fmla="*/ 1546399 h 4053512"/>
                <a:gd name="connsiteX17" fmla="*/ 2509625 w 2654630"/>
                <a:gd name="connsiteY17" fmla="*/ 1572854 h 4053512"/>
                <a:gd name="connsiteX18" fmla="*/ 2534742 w 2654630"/>
                <a:gd name="connsiteY18" fmla="*/ 1681358 h 4053512"/>
                <a:gd name="connsiteX19" fmla="*/ 2463577 w 2654630"/>
                <a:gd name="connsiteY19" fmla="*/ 1791702 h 4053512"/>
                <a:gd name="connsiteX20" fmla="*/ 2507447 w 2654630"/>
                <a:gd name="connsiteY20" fmla="*/ 1924150 h 4053512"/>
                <a:gd name="connsiteX21" fmla="*/ 2585308 w 2654630"/>
                <a:gd name="connsiteY21" fmla="*/ 1891999 h 4053512"/>
                <a:gd name="connsiteX22" fmla="*/ 2654630 w 2654630"/>
                <a:gd name="connsiteY22" fmla="*/ 1963330 h 4053512"/>
                <a:gd name="connsiteX23" fmla="*/ 2634036 w 2654630"/>
                <a:gd name="connsiteY23" fmla="*/ 2184693 h 4053512"/>
                <a:gd name="connsiteX24" fmla="*/ 2572753 w 2654630"/>
                <a:gd name="connsiteY24" fmla="*/ 2261045 h 4053512"/>
                <a:gd name="connsiteX25" fmla="*/ 2496230 w 2654630"/>
                <a:gd name="connsiteY25" fmla="*/ 2250661 h 4053512"/>
                <a:gd name="connsiteX26" fmla="*/ 2452527 w 2654630"/>
                <a:gd name="connsiteY26" fmla="*/ 2316628 h 4053512"/>
                <a:gd name="connsiteX27" fmla="*/ 2460899 w 2654630"/>
                <a:gd name="connsiteY27" fmla="*/ 2608820 h 4053512"/>
                <a:gd name="connsiteX28" fmla="*/ 2497906 w 2654630"/>
                <a:gd name="connsiteY28" fmla="*/ 2731052 h 4053512"/>
                <a:gd name="connsiteX29" fmla="*/ 2453533 w 2654630"/>
                <a:gd name="connsiteY29" fmla="*/ 2797025 h 4053512"/>
                <a:gd name="connsiteX30" fmla="*/ 2249922 w 2654630"/>
                <a:gd name="connsiteY30" fmla="*/ 2843908 h 4053512"/>
                <a:gd name="connsiteX31" fmla="*/ 2174571 w 2654630"/>
                <a:gd name="connsiteY31" fmla="*/ 2896652 h 4053512"/>
                <a:gd name="connsiteX32" fmla="*/ 2210234 w 2654630"/>
                <a:gd name="connsiteY32" fmla="*/ 3007833 h 4053512"/>
                <a:gd name="connsiteX33" fmla="*/ 2347537 w 2654630"/>
                <a:gd name="connsiteY33" fmla="*/ 3103607 h 4053512"/>
                <a:gd name="connsiteX34" fmla="*/ 2336151 w 2654630"/>
                <a:gd name="connsiteY34" fmla="*/ 3274059 h 4053512"/>
                <a:gd name="connsiteX35" fmla="*/ 2307352 w 2654630"/>
                <a:gd name="connsiteY35" fmla="*/ 3526898 h 4053512"/>
                <a:gd name="connsiteX36" fmla="*/ 2271854 w 2654630"/>
                <a:gd name="connsiteY36" fmla="*/ 3649298 h 4053512"/>
                <a:gd name="connsiteX37" fmla="*/ 2228654 w 2654630"/>
                <a:gd name="connsiteY37" fmla="*/ 3663698 h 4053512"/>
                <a:gd name="connsiteX38" fmla="*/ 2138068 w 2654630"/>
                <a:gd name="connsiteY38" fmla="*/ 3628201 h 4053512"/>
                <a:gd name="connsiteX39" fmla="*/ 2024544 w 2654630"/>
                <a:gd name="connsiteY39" fmla="*/ 3593208 h 4053512"/>
                <a:gd name="connsiteX40" fmla="*/ 1941157 w 2654630"/>
                <a:gd name="connsiteY40" fmla="*/ 3534602 h 4053512"/>
                <a:gd name="connsiteX41" fmla="*/ 1875854 w 2654630"/>
                <a:gd name="connsiteY41" fmla="*/ 3526898 h 4053512"/>
                <a:gd name="connsiteX42" fmla="*/ 1789288 w 2654630"/>
                <a:gd name="connsiteY42" fmla="*/ 3560383 h 4053512"/>
                <a:gd name="connsiteX43" fmla="*/ 1667054 w 2654630"/>
                <a:gd name="connsiteY43" fmla="*/ 3706898 h 4053512"/>
                <a:gd name="connsiteX44" fmla="*/ 1620342 w 2654630"/>
                <a:gd name="connsiteY44" fmla="*/ 3758641 h 4053512"/>
                <a:gd name="connsiteX45" fmla="*/ 1339537 w 2654630"/>
                <a:gd name="connsiteY45" fmla="*/ 3743401 h 4053512"/>
                <a:gd name="connsiteX46" fmla="*/ 1227854 w 2654630"/>
                <a:gd name="connsiteY46" fmla="*/ 3778898 h 4053512"/>
                <a:gd name="connsiteX47" fmla="*/ 1155854 w 2654630"/>
                <a:gd name="connsiteY47" fmla="*/ 3901298 h 4053512"/>
                <a:gd name="connsiteX48" fmla="*/ 1054997 w 2654630"/>
                <a:gd name="connsiteY48" fmla="*/ 4026023 h 4053512"/>
                <a:gd name="connsiteX49" fmla="*/ 990254 w 2654630"/>
                <a:gd name="connsiteY49" fmla="*/ 4052498 h 4053512"/>
                <a:gd name="connsiteX50" fmla="*/ 788654 w 2654630"/>
                <a:gd name="connsiteY50" fmla="*/ 4030898 h 4053512"/>
                <a:gd name="connsiteX51" fmla="*/ 255854 w 2654630"/>
                <a:gd name="connsiteY51" fmla="*/ 3908498 h 4053512"/>
                <a:gd name="connsiteX52" fmla="*/ 0 w 2654630"/>
                <a:gd name="connsiteY52" fmla="*/ 3897781 h 4053512"/>
                <a:gd name="connsiteX0" fmla="*/ 1050195 w 2654630"/>
                <a:gd name="connsiteY0" fmla="*/ 313768 h 4053586"/>
                <a:gd name="connsiteX1" fmla="*/ 1110928 w 2654630"/>
                <a:gd name="connsiteY1" fmla="*/ 91151 h 4053586"/>
                <a:gd name="connsiteX2" fmla="*/ 1245600 w 2654630"/>
                <a:gd name="connsiteY2" fmla="*/ 140964 h 4053586"/>
                <a:gd name="connsiteX3" fmla="*/ 1460262 w 2654630"/>
                <a:gd name="connsiteY3" fmla="*/ 477 h 4053586"/>
                <a:gd name="connsiteX4" fmla="*/ 1572447 w 2654630"/>
                <a:gd name="connsiteY4" fmla="*/ 193372 h 4053586"/>
                <a:gd name="connsiteX5" fmla="*/ 1631054 w 2654630"/>
                <a:gd name="connsiteY5" fmla="*/ 258172 h 4053586"/>
                <a:gd name="connsiteX6" fmla="*/ 1546496 w 2654630"/>
                <a:gd name="connsiteY6" fmla="*/ 495939 h 4053586"/>
                <a:gd name="connsiteX7" fmla="*/ 1539984 w 2654630"/>
                <a:gd name="connsiteY7" fmla="*/ 615621 h 4053586"/>
                <a:gd name="connsiteX8" fmla="*/ 1566254 w 2654630"/>
                <a:gd name="connsiteY8" fmla="*/ 877372 h 4053586"/>
                <a:gd name="connsiteX9" fmla="*/ 1592334 w 2654630"/>
                <a:gd name="connsiteY9" fmla="*/ 1024661 h 4053586"/>
                <a:gd name="connsiteX10" fmla="*/ 1705232 w 2654630"/>
                <a:gd name="connsiteY10" fmla="*/ 1243238 h 4053586"/>
                <a:gd name="connsiteX11" fmla="*/ 1875189 w 2654630"/>
                <a:gd name="connsiteY11" fmla="*/ 1305527 h 4053586"/>
                <a:gd name="connsiteX12" fmla="*/ 1864562 w 2654630"/>
                <a:gd name="connsiteY12" fmla="*/ 1415498 h 4053586"/>
                <a:gd name="connsiteX13" fmla="*/ 1962923 w 2654630"/>
                <a:gd name="connsiteY13" fmla="*/ 1472299 h 4053586"/>
                <a:gd name="connsiteX14" fmla="*/ 2085157 w 2654630"/>
                <a:gd name="connsiteY14" fmla="*/ 1601229 h 4053586"/>
                <a:gd name="connsiteX15" fmla="*/ 2242552 w 2654630"/>
                <a:gd name="connsiteY15" fmla="*/ 1643926 h 4053586"/>
                <a:gd name="connsiteX16" fmla="*/ 2428750 w 2654630"/>
                <a:gd name="connsiteY16" fmla="*/ 1546473 h 4053586"/>
                <a:gd name="connsiteX17" fmla="*/ 2509625 w 2654630"/>
                <a:gd name="connsiteY17" fmla="*/ 1572928 h 4053586"/>
                <a:gd name="connsiteX18" fmla="*/ 2534742 w 2654630"/>
                <a:gd name="connsiteY18" fmla="*/ 1681432 h 4053586"/>
                <a:gd name="connsiteX19" fmla="*/ 2463577 w 2654630"/>
                <a:gd name="connsiteY19" fmla="*/ 1791776 h 4053586"/>
                <a:gd name="connsiteX20" fmla="*/ 2507447 w 2654630"/>
                <a:gd name="connsiteY20" fmla="*/ 1924224 h 4053586"/>
                <a:gd name="connsiteX21" fmla="*/ 2585308 w 2654630"/>
                <a:gd name="connsiteY21" fmla="*/ 1892073 h 4053586"/>
                <a:gd name="connsiteX22" fmla="*/ 2654630 w 2654630"/>
                <a:gd name="connsiteY22" fmla="*/ 1963404 h 4053586"/>
                <a:gd name="connsiteX23" fmla="*/ 2634036 w 2654630"/>
                <a:gd name="connsiteY23" fmla="*/ 2184767 h 4053586"/>
                <a:gd name="connsiteX24" fmla="*/ 2572753 w 2654630"/>
                <a:gd name="connsiteY24" fmla="*/ 2261119 h 4053586"/>
                <a:gd name="connsiteX25" fmla="*/ 2496230 w 2654630"/>
                <a:gd name="connsiteY25" fmla="*/ 2250735 h 4053586"/>
                <a:gd name="connsiteX26" fmla="*/ 2452527 w 2654630"/>
                <a:gd name="connsiteY26" fmla="*/ 2316702 h 4053586"/>
                <a:gd name="connsiteX27" fmla="*/ 2460899 w 2654630"/>
                <a:gd name="connsiteY27" fmla="*/ 2608894 h 4053586"/>
                <a:gd name="connsiteX28" fmla="*/ 2497906 w 2654630"/>
                <a:gd name="connsiteY28" fmla="*/ 2731126 h 4053586"/>
                <a:gd name="connsiteX29" fmla="*/ 2453533 w 2654630"/>
                <a:gd name="connsiteY29" fmla="*/ 2797099 h 4053586"/>
                <a:gd name="connsiteX30" fmla="*/ 2249922 w 2654630"/>
                <a:gd name="connsiteY30" fmla="*/ 2843982 h 4053586"/>
                <a:gd name="connsiteX31" fmla="*/ 2174571 w 2654630"/>
                <a:gd name="connsiteY31" fmla="*/ 2896726 h 4053586"/>
                <a:gd name="connsiteX32" fmla="*/ 2210234 w 2654630"/>
                <a:gd name="connsiteY32" fmla="*/ 3007907 h 4053586"/>
                <a:gd name="connsiteX33" fmla="*/ 2347537 w 2654630"/>
                <a:gd name="connsiteY33" fmla="*/ 3103681 h 4053586"/>
                <a:gd name="connsiteX34" fmla="*/ 2336151 w 2654630"/>
                <a:gd name="connsiteY34" fmla="*/ 3274133 h 4053586"/>
                <a:gd name="connsiteX35" fmla="*/ 2307352 w 2654630"/>
                <a:gd name="connsiteY35" fmla="*/ 3526972 h 4053586"/>
                <a:gd name="connsiteX36" fmla="*/ 2271854 w 2654630"/>
                <a:gd name="connsiteY36" fmla="*/ 3649372 h 4053586"/>
                <a:gd name="connsiteX37" fmla="*/ 2228654 w 2654630"/>
                <a:gd name="connsiteY37" fmla="*/ 3663772 h 4053586"/>
                <a:gd name="connsiteX38" fmla="*/ 2138068 w 2654630"/>
                <a:gd name="connsiteY38" fmla="*/ 3628275 h 4053586"/>
                <a:gd name="connsiteX39" fmla="*/ 2024544 w 2654630"/>
                <a:gd name="connsiteY39" fmla="*/ 3593282 h 4053586"/>
                <a:gd name="connsiteX40" fmla="*/ 1941157 w 2654630"/>
                <a:gd name="connsiteY40" fmla="*/ 3534676 h 4053586"/>
                <a:gd name="connsiteX41" fmla="*/ 1875854 w 2654630"/>
                <a:gd name="connsiteY41" fmla="*/ 3526972 h 4053586"/>
                <a:gd name="connsiteX42" fmla="*/ 1789288 w 2654630"/>
                <a:gd name="connsiteY42" fmla="*/ 3560457 h 4053586"/>
                <a:gd name="connsiteX43" fmla="*/ 1667054 w 2654630"/>
                <a:gd name="connsiteY43" fmla="*/ 3706972 h 4053586"/>
                <a:gd name="connsiteX44" fmla="*/ 1620342 w 2654630"/>
                <a:gd name="connsiteY44" fmla="*/ 3758715 h 4053586"/>
                <a:gd name="connsiteX45" fmla="*/ 1339537 w 2654630"/>
                <a:gd name="connsiteY45" fmla="*/ 3743475 h 4053586"/>
                <a:gd name="connsiteX46" fmla="*/ 1227854 w 2654630"/>
                <a:gd name="connsiteY46" fmla="*/ 3778972 h 4053586"/>
                <a:gd name="connsiteX47" fmla="*/ 1155854 w 2654630"/>
                <a:gd name="connsiteY47" fmla="*/ 3901372 h 4053586"/>
                <a:gd name="connsiteX48" fmla="*/ 1054997 w 2654630"/>
                <a:gd name="connsiteY48" fmla="*/ 4026097 h 4053586"/>
                <a:gd name="connsiteX49" fmla="*/ 990254 w 2654630"/>
                <a:gd name="connsiteY49" fmla="*/ 4052572 h 4053586"/>
                <a:gd name="connsiteX50" fmla="*/ 788654 w 2654630"/>
                <a:gd name="connsiteY50" fmla="*/ 4030972 h 4053586"/>
                <a:gd name="connsiteX51" fmla="*/ 255854 w 2654630"/>
                <a:gd name="connsiteY51" fmla="*/ 3908572 h 4053586"/>
                <a:gd name="connsiteX52" fmla="*/ 0 w 2654630"/>
                <a:gd name="connsiteY52" fmla="*/ 3897855 h 405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54630" h="4053586">
                  <a:moveTo>
                    <a:pt x="1050195" y="313768"/>
                  </a:moveTo>
                  <a:cubicBezTo>
                    <a:pt x="1091370" y="275842"/>
                    <a:pt x="1069753" y="129077"/>
                    <a:pt x="1110928" y="91151"/>
                  </a:cubicBezTo>
                  <a:lnTo>
                    <a:pt x="1245600" y="140964"/>
                  </a:lnTo>
                  <a:cubicBezTo>
                    <a:pt x="1325526" y="77390"/>
                    <a:pt x="1359405" y="-7113"/>
                    <a:pt x="1460262" y="477"/>
                  </a:cubicBezTo>
                  <a:cubicBezTo>
                    <a:pt x="1516587" y="14914"/>
                    <a:pt x="1563972" y="139578"/>
                    <a:pt x="1572447" y="193372"/>
                  </a:cubicBezTo>
                  <a:lnTo>
                    <a:pt x="1631054" y="258172"/>
                  </a:lnTo>
                  <a:cubicBezTo>
                    <a:pt x="1623816" y="345547"/>
                    <a:pt x="1580466" y="436364"/>
                    <a:pt x="1546496" y="495939"/>
                  </a:cubicBezTo>
                  <a:lnTo>
                    <a:pt x="1539984" y="615621"/>
                  </a:lnTo>
                  <a:lnTo>
                    <a:pt x="1566254" y="877372"/>
                  </a:lnTo>
                  <a:cubicBezTo>
                    <a:pt x="1586110" y="925073"/>
                    <a:pt x="1572478" y="976960"/>
                    <a:pt x="1592334" y="1024661"/>
                  </a:cubicBezTo>
                  <a:lnTo>
                    <a:pt x="1705232" y="1243238"/>
                  </a:lnTo>
                  <a:cubicBezTo>
                    <a:pt x="1791187" y="1247257"/>
                    <a:pt x="1818537" y="1284764"/>
                    <a:pt x="1875189" y="1305527"/>
                  </a:cubicBezTo>
                  <a:cubicBezTo>
                    <a:pt x="1891989" y="1336727"/>
                    <a:pt x="1849940" y="1387703"/>
                    <a:pt x="1864562" y="1415498"/>
                  </a:cubicBezTo>
                  <a:cubicBezTo>
                    <a:pt x="1879184" y="1443293"/>
                    <a:pt x="1926157" y="1441344"/>
                    <a:pt x="1962923" y="1472299"/>
                  </a:cubicBezTo>
                  <a:cubicBezTo>
                    <a:pt x="1999689" y="1503254"/>
                    <a:pt x="2038552" y="1572625"/>
                    <a:pt x="2085157" y="1601229"/>
                  </a:cubicBezTo>
                  <a:cubicBezTo>
                    <a:pt x="2131762" y="1629833"/>
                    <a:pt x="2195752" y="1630726"/>
                    <a:pt x="2242552" y="1643926"/>
                  </a:cubicBezTo>
                  <a:lnTo>
                    <a:pt x="2428750" y="1546473"/>
                  </a:lnTo>
                  <a:lnTo>
                    <a:pt x="2509625" y="1572928"/>
                  </a:lnTo>
                  <a:lnTo>
                    <a:pt x="2534742" y="1681432"/>
                  </a:lnTo>
                  <a:lnTo>
                    <a:pt x="2463577" y="1791776"/>
                  </a:lnTo>
                  <a:lnTo>
                    <a:pt x="2507447" y="1924224"/>
                  </a:lnTo>
                  <a:lnTo>
                    <a:pt x="2585308" y="1892073"/>
                  </a:lnTo>
                  <a:lnTo>
                    <a:pt x="2654630" y="1963404"/>
                  </a:lnTo>
                  <a:lnTo>
                    <a:pt x="2634036" y="2184767"/>
                  </a:lnTo>
                  <a:cubicBezTo>
                    <a:pt x="2606436" y="2209967"/>
                    <a:pt x="2607460" y="2220443"/>
                    <a:pt x="2572753" y="2261119"/>
                  </a:cubicBezTo>
                  <a:lnTo>
                    <a:pt x="2496230" y="2250735"/>
                  </a:lnTo>
                  <a:lnTo>
                    <a:pt x="2452527" y="2316702"/>
                  </a:lnTo>
                  <a:lnTo>
                    <a:pt x="2460899" y="2608894"/>
                  </a:lnTo>
                  <a:lnTo>
                    <a:pt x="2497906" y="2731126"/>
                  </a:lnTo>
                  <a:lnTo>
                    <a:pt x="2453533" y="2797099"/>
                  </a:lnTo>
                  <a:lnTo>
                    <a:pt x="2249922" y="2843982"/>
                  </a:lnTo>
                  <a:lnTo>
                    <a:pt x="2174571" y="2896726"/>
                  </a:lnTo>
                  <a:lnTo>
                    <a:pt x="2210234" y="3007907"/>
                  </a:lnTo>
                  <a:cubicBezTo>
                    <a:pt x="2247434" y="3070307"/>
                    <a:pt x="2326551" y="3059310"/>
                    <a:pt x="2347537" y="3103681"/>
                  </a:cubicBezTo>
                  <a:cubicBezTo>
                    <a:pt x="2368523" y="3148052"/>
                    <a:pt x="2342151" y="3188933"/>
                    <a:pt x="2336151" y="3274133"/>
                  </a:cubicBezTo>
                  <a:lnTo>
                    <a:pt x="2307352" y="3526972"/>
                  </a:lnTo>
                  <a:lnTo>
                    <a:pt x="2271854" y="3649372"/>
                  </a:lnTo>
                  <a:lnTo>
                    <a:pt x="2228654" y="3663772"/>
                  </a:lnTo>
                  <a:lnTo>
                    <a:pt x="2138068" y="3628275"/>
                  </a:lnTo>
                  <a:lnTo>
                    <a:pt x="2024544" y="3593282"/>
                  </a:lnTo>
                  <a:lnTo>
                    <a:pt x="1941157" y="3534676"/>
                  </a:lnTo>
                  <a:lnTo>
                    <a:pt x="1875854" y="3526972"/>
                  </a:lnTo>
                  <a:lnTo>
                    <a:pt x="1789288" y="3560457"/>
                  </a:lnTo>
                  <a:lnTo>
                    <a:pt x="1667054" y="3706972"/>
                  </a:lnTo>
                  <a:lnTo>
                    <a:pt x="1620342" y="3758715"/>
                  </a:lnTo>
                  <a:lnTo>
                    <a:pt x="1339537" y="3743475"/>
                  </a:lnTo>
                  <a:cubicBezTo>
                    <a:pt x="1299937" y="3769875"/>
                    <a:pt x="1258468" y="3752656"/>
                    <a:pt x="1227854" y="3778972"/>
                  </a:cubicBezTo>
                  <a:cubicBezTo>
                    <a:pt x="1197240" y="3805288"/>
                    <a:pt x="1184664" y="3860185"/>
                    <a:pt x="1155854" y="3901372"/>
                  </a:cubicBezTo>
                  <a:lnTo>
                    <a:pt x="1054997" y="4026097"/>
                  </a:lnTo>
                  <a:lnTo>
                    <a:pt x="990254" y="4052572"/>
                  </a:lnTo>
                  <a:cubicBezTo>
                    <a:pt x="947054" y="4054972"/>
                    <a:pt x="911054" y="4054972"/>
                    <a:pt x="788654" y="4030972"/>
                  </a:cubicBezTo>
                  <a:cubicBezTo>
                    <a:pt x="666254" y="4006972"/>
                    <a:pt x="369854" y="3926572"/>
                    <a:pt x="255854" y="3908572"/>
                  </a:cubicBezTo>
                  <a:cubicBezTo>
                    <a:pt x="205454" y="3913372"/>
                    <a:pt x="54586" y="3918173"/>
                    <a:pt x="0" y="3897855"/>
                  </a:cubicBezTo>
                </a:path>
              </a:pathLst>
            </a:custGeom>
            <a:noFill/>
            <a:ln w="34925">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sp>
        <p:nvSpPr>
          <p:cNvPr id="56" name="צורה חופשית 55"/>
          <p:cNvSpPr/>
          <p:nvPr/>
        </p:nvSpPr>
        <p:spPr>
          <a:xfrm>
            <a:off x="9648959" y="3675707"/>
            <a:ext cx="289711" cy="452673"/>
          </a:xfrm>
          <a:custGeom>
            <a:avLst/>
            <a:gdLst>
              <a:gd name="connsiteX0" fmla="*/ 0 w 289711"/>
              <a:gd name="connsiteY0" fmla="*/ 0 h 452673"/>
              <a:gd name="connsiteX1" fmla="*/ 36214 w 289711"/>
              <a:gd name="connsiteY1" fmla="*/ 63374 h 452673"/>
              <a:gd name="connsiteX2" fmla="*/ 190123 w 289711"/>
              <a:gd name="connsiteY2" fmla="*/ 389299 h 452673"/>
              <a:gd name="connsiteX3" fmla="*/ 289711 w 289711"/>
              <a:gd name="connsiteY3" fmla="*/ 452673 h 452673"/>
            </a:gdLst>
            <a:ahLst/>
            <a:cxnLst>
              <a:cxn ang="0">
                <a:pos x="connsiteX0" y="connsiteY0"/>
              </a:cxn>
              <a:cxn ang="0">
                <a:pos x="connsiteX1" y="connsiteY1"/>
              </a:cxn>
              <a:cxn ang="0">
                <a:pos x="connsiteX2" y="connsiteY2"/>
              </a:cxn>
              <a:cxn ang="0">
                <a:pos x="connsiteX3" y="connsiteY3"/>
              </a:cxn>
            </a:cxnLst>
            <a:rect l="l" t="t" r="r" b="b"/>
            <a:pathLst>
              <a:path w="289711" h="452673">
                <a:moveTo>
                  <a:pt x="0" y="0"/>
                </a:moveTo>
                <a:lnTo>
                  <a:pt x="36214" y="63374"/>
                </a:lnTo>
                <a:lnTo>
                  <a:pt x="190123" y="389299"/>
                </a:lnTo>
                <a:lnTo>
                  <a:pt x="289711" y="452673"/>
                </a:lnTo>
              </a:path>
            </a:pathLst>
          </a:custGeom>
          <a:noFill/>
          <a:ln w="38100">
            <a:solidFill>
              <a:srgbClr val="FFC00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endParaRPr lang="he-IL" sz="2022">
              <a:solidFill>
                <a:prstClr val="white"/>
              </a:solidFill>
            </a:endParaRPr>
          </a:p>
        </p:txBody>
      </p:sp>
    </p:spTree>
    <p:extLst>
      <p:ext uri="{BB962C8B-B14F-4D97-AF65-F5344CB8AC3E}">
        <p14:creationId xmlns:p14="http://schemas.microsoft.com/office/powerpoint/2010/main" val="4204659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צורה חופשית 63"/>
          <p:cNvSpPr/>
          <p:nvPr/>
        </p:nvSpPr>
        <p:spPr>
          <a:xfrm>
            <a:off x="5547595" y="-79174"/>
            <a:ext cx="6869278" cy="7196254"/>
          </a:xfrm>
          <a:custGeom>
            <a:avLst/>
            <a:gdLst>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43100 w 4924425"/>
              <a:gd name="connsiteY7" fmla="*/ 923925 h 6381750"/>
              <a:gd name="connsiteX8" fmla="*/ 2038350 w 4924425"/>
              <a:gd name="connsiteY8" fmla="*/ 514350 h 6381750"/>
              <a:gd name="connsiteX9" fmla="*/ 2095500 w 4924425"/>
              <a:gd name="connsiteY9" fmla="*/ 295275 h 6381750"/>
              <a:gd name="connsiteX10" fmla="*/ 4924425 w 4924425"/>
              <a:gd name="connsiteY10" fmla="*/ 0 h 6381750"/>
              <a:gd name="connsiteX11" fmla="*/ 4343400 w 4924425"/>
              <a:gd name="connsiteY11" fmla="*/ 485775 h 6381750"/>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28812 w 4924425"/>
              <a:gd name="connsiteY7" fmla="*/ 892969 h 6381750"/>
              <a:gd name="connsiteX8" fmla="*/ 2038350 w 4924425"/>
              <a:gd name="connsiteY8" fmla="*/ 514350 h 6381750"/>
              <a:gd name="connsiteX9" fmla="*/ 2095500 w 4924425"/>
              <a:gd name="connsiteY9" fmla="*/ 295275 h 6381750"/>
              <a:gd name="connsiteX10" fmla="*/ 4924425 w 4924425"/>
              <a:gd name="connsiteY10" fmla="*/ 0 h 6381750"/>
              <a:gd name="connsiteX11" fmla="*/ 4343400 w 4924425"/>
              <a:gd name="connsiteY11" fmla="*/ 485775 h 6381750"/>
              <a:gd name="connsiteX0" fmla="*/ 4333875 w 4924425"/>
              <a:gd name="connsiteY0" fmla="*/ 419100 h 6381750"/>
              <a:gd name="connsiteX1" fmla="*/ 4371975 w 4924425"/>
              <a:gd name="connsiteY1" fmla="*/ 6381750 h 6381750"/>
              <a:gd name="connsiteX2" fmla="*/ 0 w 4924425"/>
              <a:gd name="connsiteY2" fmla="*/ 6162675 h 6381750"/>
              <a:gd name="connsiteX3" fmla="*/ 133350 w 4924425"/>
              <a:gd name="connsiteY3" fmla="*/ 5857875 h 6381750"/>
              <a:gd name="connsiteX4" fmla="*/ 219075 w 4924425"/>
              <a:gd name="connsiteY4" fmla="*/ 4657725 h 6381750"/>
              <a:gd name="connsiteX5" fmla="*/ 1419225 w 4924425"/>
              <a:gd name="connsiteY5" fmla="*/ 1447800 h 6381750"/>
              <a:gd name="connsiteX6" fmla="*/ 1838325 w 4924425"/>
              <a:gd name="connsiteY6" fmla="*/ 1171575 h 6381750"/>
              <a:gd name="connsiteX7" fmla="*/ 1928812 w 4924425"/>
              <a:gd name="connsiteY7" fmla="*/ 892969 h 6381750"/>
              <a:gd name="connsiteX8" fmla="*/ 2038350 w 4924425"/>
              <a:gd name="connsiteY8" fmla="*/ 514350 h 6381750"/>
              <a:gd name="connsiteX9" fmla="*/ 2107406 w 4924425"/>
              <a:gd name="connsiteY9" fmla="*/ 290513 h 6381750"/>
              <a:gd name="connsiteX10" fmla="*/ 4924425 w 4924425"/>
              <a:gd name="connsiteY10" fmla="*/ 0 h 6381750"/>
              <a:gd name="connsiteX11" fmla="*/ 4343400 w 4924425"/>
              <a:gd name="connsiteY11" fmla="*/ 485775 h 6381750"/>
              <a:gd name="connsiteX0" fmla="*/ 4333875 w 4405275"/>
              <a:gd name="connsiteY0" fmla="*/ 177195 h 6139845"/>
              <a:gd name="connsiteX1" fmla="*/ 4371975 w 4405275"/>
              <a:gd name="connsiteY1" fmla="*/ 6139845 h 6139845"/>
              <a:gd name="connsiteX2" fmla="*/ 0 w 4405275"/>
              <a:gd name="connsiteY2" fmla="*/ 5920770 h 6139845"/>
              <a:gd name="connsiteX3" fmla="*/ 133350 w 4405275"/>
              <a:gd name="connsiteY3" fmla="*/ 5615970 h 6139845"/>
              <a:gd name="connsiteX4" fmla="*/ 219075 w 4405275"/>
              <a:gd name="connsiteY4" fmla="*/ 4415820 h 6139845"/>
              <a:gd name="connsiteX5" fmla="*/ 1419225 w 4405275"/>
              <a:gd name="connsiteY5" fmla="*/ 1205895 h 6139845"/>
              <a:gd name="connsiteX6" fmla="*/ 1838325 w 4405275"/>
              <a:gd name="connsiteY6" fmla="*/ 929670 h 6139845"/>
              <a:gd name="connsiteX7" fmla="*/ 1928812 w 4405275"/>
              <a:gd name="connsiteY7" fmla="*/ 651064 h 6139845"/>
              <a:gd name="connsiteX8" fmla="*/ 2038350 w 4405275"/>
              <a:gd name="connsiteY8" fmla="*/ 272445 h 6139845"/>
              <a:gd name="connsiteX9" fmla="*/ 2107406 w 4405275"/>
              <a:gd name="connsiteY9" fmla="*/ 48608 h 6139845"/>
              <a:gd name="connsiteX10" fmla="*/ 4389988 w 4405275"/>
              <a:gd name="connsiteY10" fmla="*/ 0 h 6139845"/>
              <a:gd name="connsiteX11" fmla="*/ 4343400 w 4405275"/>
              <a:gd name="connsiteY11" fmla="*/ 243870 h 6139845"/>
              <a:gd name="connsiteX0" fmla="*/ 4333875 w 4389988"/>
              <a:gd name="connsiteY0" fmla="*/ 177195 h 6139845"/>
              <a:gd name="connsiteX1" fmla="*/ 4371975 w 4389988"/>
              <a:gd name="connsiteY1" fmla="*/ 6139845 h 6139845"/>
              <a:gd name="connsiteX2" fmla="*/ 0 w 4389988"/>
              <a:gd name="connsiteY2" fmla="*/ 5920770 h 6139845"/>
              <a:gd name="connsiteX3" fmla="*/ 133350 w 4389988"/>
              <a:gd name="connsiteY3" fmla="*/ 5615970 h 6139845"/>
              <a:gd name="connsiteX4" fmla="*/ 219075 w 4389988"/>
              <a:gd name="connsiteY4" fmla="*/ 4415820 h 6139845"/>
              <a:gd name="connsiteX5" fmla="*/ 1419225 w 4389988"/>
              <a:gd name="connsiteY5" fmla="*/ 1205895 h 6139845"/>
              <a:gd name="connsiteX6" fmla="*/ 1838325 w 4389988"/>
              <a:gd name="connsiteY6" fmla="*/ 929670 h 6139845"/>
              <a:gd name="connsiteX7" fmla="*/ 1928812 w 4389988"/>
              <a:gd name="connsiteY7" fmla="*/ 651064 h 6139845"/>
              <a:gd name="connsiteX8" fmla="*/ 2038350 w 4389988"/>
              <a:gd name="connsiteY8" fmla="*/ 272445 h 6139845"/>
              <a:gd name="connsiteX9" fmla="*/ 2107406 w 4389988"/>
              <a:gd name="connsiteY9" fmla="*/ 48608 h 6139845"/>
              <a:gd name="connsiteX10" fmla="*/ 4389988 w 4389988"/>
              <a:gd name="connsiteY10" fmla="*/ 0 h 6139845"/>
              <a:gd name="connsiteX0" fmla="*/ 4371975 w 4389988"/>
              <a:gd name="connsiteY0" fmla="*/ 6139845 h 6139845"/>
              <a:gd name="connsiteX1" fmla="*/ 0 w 4389988"/>
              <a:gd name="connsiteY1" fmla="*/ 5920770 h 6139845"/>
              <a:gd name="connsiteX2" fmla="*/ 133350 w 4389988"/>
              <a:gd name="connsiteY2" fmla="*/ 5615970 h 6139845"/>
              <a:gd name="connsiteX3" fmla="*/ 219075 w 4389988"/>
              <a:gd name="connsiteY3" fmla="*/ 4415820 h 6139845"/>
              <a:gd name="connsiteX4" fmla="*/ 1419225 w 4389988"/>
              <a:gd name="connsiteY4" fmla="*/ 1205895 h 6139845"/>
              <a:gd name="connsiteX5" fmla="*/ 1838325 w 4389988"/>
              <a:gd name="connsiteY5" fmla="*/ 929670 h 6139845"/>
              <a:gd name="connsiteX6" fmla="*/ 1928812 w 4389988"/>
              <a:gd name="connsiteY6" fmla="*/ 651064 h 6139845"/>
              <a:gd name="connsiteX7" fmla="*/ 2038350 w 4389988"/>
              <a:gd name="connsiteY7" fmla="*/ 272445 h 6139845"/>
              <a:gd name="connsiteX8" fmla="*/ 2107406 w 4389988"/>
              <a:gd name="connsiteY8" fmla="*/ 48608 h 6139845"/>
              <a:gd name="connsiteX9" fmla="*/ 4389988 w 4389988"/>
              <a:gd name="connsiteY9" fmla="*/ 0 h 6139845"/>
              <a:gd name="connsiteX0" fmla="*/ 4371975 w 4389988"/>
              <a:gd name="connsiteY0" fmla="*/ 6139845 h 6139845"/>
              <a:gd name="connsiteX1" fmla="*/ 0 w 4389988"/>
              <a:gd name="connsiteY1" fmla="*/ 5920770 h 6139845"/>
              <a:gd name="connsiteX2" fmla="*/ 133350 w 4389988"/>
              <a:gd name="connsiteY2" fmla="*/ 5615970 h 6139845"/>
              <a:gd name="connsiteX3" fmla="*/ 219075 w 4389988"/>
              <a:gd name="connsiteY3" fmla="*/ 4415820 h 6139845"/>
              <a:gd name="connsiteX4" fmla="*/ 1419225 w 4389988"/>
              <a:gd name="connsiteY4" fmla="*/ 1205895 h 6139845"/>
              <a:gd name="connsiteX5" fmla="*/ 1838325 w 4389988"/>
              <a:gd name="connsiteY5" fmla="*/ 929670 h 6139845"/>
              <a:gd name="connsiteX6" fmla="*/ 1928812 w 4389988"/>
              <a:gd name="connsiteY6" fmla="*/ 651064 h 6139845"/>
              <a:gd name="connsiteX7" fmla="*/ 2038350 w 4389988"/>
              <a:gd name="connsiteY7" fmla="*/ 272445 h 6139845"/>
              <a:gd name="connsiteX8" fmla="*/ 2107406 w 4389988"/>
              <a:gd name="connsiteY8" fmla="*/ 48608 h 6139845"/>
              <a:gd name="connsiteX9" fmla="*/ 4389988 w 4389988"/>
              <a:gd name="connsiteY9" fmla="*/ 0 h 6139845"/>
              <a:gd name="connsiteX10" fmla="*/ 4371975 w 4389988"/>
              <a:gd name="connsiteY10" fmla="*/ 6139845 h 6139845"/>
              <a:gd name="connsiteX0" fmla="*/ 4371975 w 4371975"/>
              <a:gd name="connsiteY0" fmla="*/ 6115655 h 6115655"/>
              <a:gd name="connsiteX1" fmla="*/ 0 w 4371975"/>
              <a:gd name="connsiteY1" fmla="*/ 5896580 h 6115655"/>
              <a:gd name="connsiteX2" fmla="*/ 133350 w 4371975"/>
              <a:gd name="connsiteY2" fmla="*/ 5591780 h 6115655"/>
              <a:gd name="connsiteX3" fmla="*/ 219075 w 4371975"/>
              <a:gd name="connsiteY3" fmla="*/ 4391630 h 6115655"/>
              <a:gd name="connsiteX4" fmla="*/ 1419225 w 4371975"/>
              <a:gd name="connsiteY4" fmla="*/ 1181705 h 6115655"/>
              <a:gd name="connsiteX5" fmla="*/ 1838325 w 4371975"/>
              <a:gd name="connsiteY5" fmla="*/ 905480 h 6115655"/>
              <a:gd name="connsiteX6" fmla="*/ 1928812 w 4371975"/>
              <a:gd name="connsiteY6" fmla="*/ 626874 h 6115655"/>
              <a:gd name="connsiteX7" fmla="*/ 2038350 w 4371975"/>
              <a:gd name="connsiteY7" fmla="*/ 248255 h 6115655"/>
              <a:gd name="connsiteX8" fmla="*/ 2107406 w 4371975"/>
              <a:gd name="connsiteY8" fmla="*/ 24418 h 6115655"/>
              <a:gd name="connsiteX9" fmla="*/ 4326580 w 4371975"/>
              <a:gd name="connsiteY9" fmla="*/ 0 h 6115655"/>
              <a:gd name="connsiteX10" fmla="*/ 4371975 w 4371975"/>
              <a:gd name="connsiteY10" fmla="*/ 6115655 h 611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1975" h="6115655">
                <a:moveTo>
                  <a:pt x="4371975" y="6115655"/>
                </a:moveTo>
                <a:lnTo>
                  <a:pt x="0" y="5896580"/>
                </a:lnTo>
                <a:lnTo>
                  <a:pt x="133350" y="5591780"/>
                </a:lnTo>
                <a:lnTo>
                  <a:pt x="219075" y="4391630"/>
                </a:lnTo>
                <a:lnTo>
                  <a:pt x="1419225" y="1181705"/>
                </a:lnTo>
                <a:lnTo>
                  <a:pt x="1838325" y="905480"/>
                </a:lnTo>
                <a:lnTo>
                  <a:pt x="1928812" y="626874"/>
                </a:lnTo>
                <a:lnTo>
                  <a:pt x="2038350" y="248255"/>
                </a:lnTo>
                <a:lnTo>
                  <a:pt x="2107406" y="24418"/>
                </a:lnTo>
                <a:lnTo>
                  <a:pt x="4326580" y="0"/>
                </a:lnTo>
                <a:lnTo>
                  <a:pt x="4371975" y="611565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pic>
        <p:nvPicPr>
          <p:cNvPr id="65" name="תמונה 6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268" y="-14476"/>
            <a:ext cx="6823732" cy="7083460"/>
          </a:xfrm>
          <a:prstGeom prst="rect">
            <a:avLst/>
          </a:prstGeom>
        </p:spPr>
      </p:pic>
      <p:sp>
        <p:nvSpPr>
          <p:cNvPr id="66" name="צורה חופשית 65"/>
          <p:cNvSpPr/>
          <p:nvPr/>
        </p:nvSpPr>
        <p:spPr>
          <a:xfrm>
            <a:off x="8506432" y="1983856"/>
            <a:ext cx="904112" cy="209216"/>
          </a:xfrm>
          <a:custGeom>
            <a:avLst/>
            <a:gdLst>
              <a:gd name="connsiteX0" fmla="*/ 0 w 768350"/>
              <a:gd name="connsiteY0" fmla="*/ 15875 h 177800"/>
              <a:gd name="connsiteX1" fmla="*/ 254000 w 768350"/>
              <a:gd name="connsiteY1" fmla="*/ 0 h 177800"/>
              <a:gd name="connsiteX2" fmla="*/ 288925 w 768350"/>
              <a:gd name="connsiteY2" fmla="*/ 114300 h 177800"/>
              <a:gd name="connsiteX3" fmla="*/ 311150 w 768350"/>
              <a:gd name="connsiteY3" fmla="*/ 139700 h 177800"/>
              <a:gd name="connsiteX4" fmla="*/ 314325 w 768350"/>
              <a:gd name="connsiteY4" fmla="*/ 177800 h 177800"/>
              <a:gd name="connsiteX5" fmla="*/ 368300 w 768350"/>
              <a:gd name="connsiteY5" fmla="*/ 168275 h 177800"/>
              <a:gd name="connsiteX6" fmla="*/ 441325 w 768350"/>
              <a:gd name="connsiteY6" fmla="*/ 104775 h 177800"/>
              <a:gd name="connsiteX7" fmla="*/ 479425 w 768350"/>
              <a:gd name="connsiteY7" fmla="*/ 117475 h 177800"/>
              <a:gd name="connsiteX8" fmla="*/ 517525 w 768350"/>
              <a:gd name="connsiteY8" fmla="*/ 114300 h 177800"/>
              <a:gd name="connsiteX9" fmla="*/ 574675 w 768350"/>
              <a:gd name="connsiteY9" fmla="*/ 104775 h 177800"/>
              <a:gd name="connsiteX10" fmla="*/ 606425 w 768350"/>
              <a:gd name="connsiteY10" fmla="*/ 95250 h 177800"/>
              <a:gd name="connsiteX11" fmla="*/ 635000 w 768350"/>
              <a:gd name="connsiteY11" fmla="*/ 104775 h 177800"/>
              <a:gd name="connsiteX12" fmla="*/ 669925 w 768350"/>
              <a:gd name="connsiteY12" fmla="*/ 107950 h 177800"/>
              <a:gd name="connsiteX13" fmla="*/ 698500 w 768350"/>
              <a:gd name="connsiteY13" fmla="*/ 98425 h 177800"/>
              <a:gd name="connsiteX14" fmla="*/ 742950 w 768350"/>
              <a:gd name="connsiteY14" fmla="*/ 50800 h 177800"/>
              <a:gd name="connsiteX15" fmla="*/ 768350 w 768350"/>
              <a:gd name="connsiteY15" fmla="*/ 9525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8350" h="177800">
                <a:moveTo>
                  <a:pt x="0" y="15875"/>
                </a:moveTo>
                <a:lnTo>
                  <a:pt x="254000" y="0"/>
                </a:lnTo>
                <a:lnTo>
                  <a:pt x="288925" y="114300"/>
                </a:lnTo>
                <a:lnTo>
                  <a:pt x="311150" y="139700"/>
                </a:lnTo>
                <a:lnTo>
                  <a:pt x="314325" y="177800"/>
                </a:lnTo>
                <a:lnTo>
                  <a:pt x="368300" y="168275"/>
                </a:lnTo>
                <a:lnTo>
                  <a:pt x="441325" y="104775"/>
                </a:lnTo>
                <a:lnTo>
                  <a:pt x="479425" y="117475"/>
                </a:lnTo>
                <a:lnTo>
                  <a:pt x="517525" y="114300"/>
                </a:lnTo>
                <a:lnTo>
                  <a:pt x="574675" y="104775"/>
                </a:lnTo>
                <a:lnTo>
                  <a:pt x="606425" y="95250"/>
                </a:lnTo>
                <a:lnTo>
                  <a:pt x="635000" y="104775"/>
                </a:lnTo>
                <a:lnTo>
                  <a:pt x="669925" y="107950"/>
                </a:lnTo>
                <a:lnTo>
                  <a:pt x="698500" y="98425"/>
                </a:lnTo>
                <a:lnTo>
                  <a:pt x="742950" y="50800"/>
                </a:lnTo>
                <a:lnTo>
                  <a:pt x="768350" y="9525"/>
                </a:lnTo>
              </a:path>
            </a:pathLst>
          </a:custGeom>
          <a:noFill/>
          <a:ln w="15875">
            <a:solidFill>
              <a:srgbClr val="92D050">
                <a:alpha val="79000"/>
              </a:srgbClr>
            </a:solidFill>
          </a:ln>
          <a:effectLst>
            <a:outerShdw blurRad="25400" dir="1200000" algn="ctr" rotWithShape="0">
              <a:srgbClr val="000000">
                <a:alpha val="5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7" name="צורה חופשית 66"/>
          <p:cNvSpPr/>
          <p:nvPr/>
        </p:nvSpPr>
        <p:spPr>
          <a:xfrm>
            <a:off x="8465336" y="1995064"/>
            <a:ext cx="138232" cy="198008"/>
          </a:xfrm>
          <a:custGeom>
            <a:avLst/>
            <a:gdLst>
              <a:gd name="connsiteX0" fmla="*/ 117475 w 117475"/>
              <a:gd name="connsiteY0" fmla="*/ 0 h 168275"/>
              <a:gd name="connsiteX1" fmla="*/ 98425 w 117475"/>
              <a:gd name="connsiteY1" fmla="*/ 73025 h 168275"/>
              <a:gd name="connsiteX2" fmla="*/ 104775 w 117475"/>
              <a:gd name="connsiteY2" fmla="*/ 104775 h 168275"/>
              <a:gd name="connsiteX3" fmla="*/ 114300 w 117475"/>
              <a:gd name="connsiteY3" fmla="*/ 155575 h 168275"/>
              <a:gd name="connsiteX4" fmla="*/ 0 w 117475"/>
              <a:gd name="connsiteY4" fmla="*/ 168275 h 168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75" h="168275">
                <a:moveTo>
                  <a:pt x="117475" y="0"/>
                </a:moveTo>
                <a:lnTo>
                  <a:pt x="98425" y="73025"/>
                </a:lnTo>
                <a:lnTo>
                  <a:pt x="104775" y="104775"/>
                </a:lnTo>
                <a:lnTo>
                  <a:pt x="114300" y="155575"/>
                </a:lnTo>
                <a:lnTo>
                  <a:pt x="0" y="168275"/>
                </a:lnTo>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8" name="צורה חופשית 67"/>
          <p:cNvSpPr/>
          <p:nvPr/>
        </p:nvSpPr>
        <p:spPr>
          <a:xfrm>
            <a:off x="8087998" y="3709890"/>
            <a:ext cx="934001" cy="762145"/>
          </a:xfrm>
          <a:custGeom>
            <a:avLst/>
            <a:gdLst>
              <a:gd name="connsiteX0" fmla="*/ 0 w 793750"/>
              <a:gd name="connsiteY0" fmla="*/ 561975 h 647700"/>
              <a:gd name="connsiteX1" fmla="*/ 101600 w 793750"/>
              <a:gd name="connsiteY1" fmla="*/ 593725 h 647700"/>
              <a:gd name="connsiteX2" fmla="*/ 184150 w 793750"/>
              <a:gd name="connsiteY2" fmla="*/ 647700 h 647700"/>
              <a:gd name="connsiteX3" fmla="*/ 282575 w 793750"/>
              <a:gd name="connsiteY3" fmla="*/ 463550 h 647700"/>
              <a:gd name="connsiteX4" fmla="*/ 206375 w 793750"/>
              <a:gd name="connsiteY4" fmla="*/ 361950 h 647700"/>
              <a:gd name="connsiteX5" fmla="*/ 247650 w 793750"/>
              <a:gd name="connsiteY5" fmla="*/ 0 h 647700"/>
              <a:gd name="connsiteX6" fmla="*/ 384175 w 793750"/>
              <a:gd name="connsiteY6" fmla="*/ 12700 h 647700"/>
              <a:gd name="connsiteX7" fmla="*/ 434975 w 793750"/>
              <a:gd name="connsiteY7" fmla="*/ 101600 h 647700"/>
              <a:gd name="connsiteX8" fmla="*/ 615950 w 793750"/>
              <a:gd name="connsiteY8" fmla="*/ 333375 h 647700"/>
              <a:gd name="connsiteX9" fmla="*/ 701675 w 793750"/>
              <a:gd name="connsiteY9" fmla="*/ 415925 h 647700"/>
              <a:gd name="connsiteX10" fmla="*/ 793750 w 793750"/>
              <a:gd name="connsiteY10" fmla="*/ 44767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3750" h="647700">
                <a:moveTo>
                  <a:pt x="0" y="561975"/>
                </a:moveTo>
                <a:lnTo>
                  <a:pt x="101600" y="593725"/>
                </a:lnTo>
                <a:lnTo>
                  <a:pt x="184150" y="647700"/>
                </a:lnTo>
                <a:lnTo>
                  <a:pt x="282575" y="463550"/>
                </a:lnTo>
                <a:lnTo>
                  <a:pt x="206375" y="361950"/>
                </a:lnTo>
                <a:lnTo>
                  <a:pt x="247650" y="0"/>
                </a:lnTo>
                <a:lnTo>
                  <a:pt x="384175" y="12700"/>
                </a:lnTo>
                <a:lnTo>
                  <a:pt x="434975" y="101600"/>
                </a:lnTo>
                <a:lnTo>
                  <a:pt x="615950" y="333375"/>
                </a:lnTo>
                <a:lnTo>
                  <a:pt x="701675" y="415925"/>
                </a:lnTo>
                <a:lnTo>
                  <a:pt x="793750" y="447675"/>
                </a:lnTo>
              </a:path>
            </a:pathLst>
          </a:custGeom>
          <a:noFill/>
          <a:ln w="15875">
            <a:solidFill>
              <a:srgbClr val="92D050"/>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69" name="צורה חופשית 68"/>
          <p:cNvSpPr/>
          <p:nvPr/>
        </p:nvSpPr>
        <p:spPr>
          <a:xfrm>
            <a:off x="7822743" y="4359954"/>
            <a:ext cx="145704" cy="141968"/>
          </a:xfrm>
          <a:custGeom>
            <a:avLst/>
            <a:gdLst>
              <a:gd name="connsiteX0" fmla="*/ 31750 w 123825"/>
              <a:gd name="connsiteY0" fmla="*/ 0 h 120650"/>
              <a:gd name="connsiteX1" fmla="*/ 0 w 123825"/>
              <a:gd name="connsiteY1" fmla="*/ 92075 h 120650"/>
              <a:gd name="connsiteX2" fmla="*/ 85725 w 123825"/>
              <a:gd name="connsiteY2" fmla="*/ 117475 h 120650"/>
              <a:gd name="connsiteX3" fmla="*/ 123825 w 123825"/>
              <a:gd name="connsiteY3" fmla="*/ 120650 h 120650"/>
            </a:gdLst>
            <a:ahLst/>
            <a:cxnLst>
              <a:cxn ang="0">
                <a:pos x="connsiteX0" y="connsiteY0"/>
              </a:cxn>
              <a:cxn ang="0">
                <a:pos x="connsiteX1" y="connsiteY1"/>
              </a:cxn>
              <a:cxn ang="0">
                <a:pos x="connsiteX2" y="connsiteY2"/>
              </a:cxn>
              <a:cxn ang="0">
                <a:pos x="connsiteX3" y="connsiteY3"/>
              </a:cxn>
            </a:cxnLst>
            <a:rect l="l" t="t" r="r" b="b"/>
            <a:pathLst>
              <a:path w="123825" h="120650">
                <a:moveTo>
                  <a:pt x="31750" y="0"/>
                </a:moveTo>
                <a:lnTo>
                  <a:pt x="0" y="92075"/>
                </a:lnTo>
                <a:lnTo>
                  <a:pt x="85725" y="117475"/>
                </a:lnTo>
                <a:lnTo>
                  <a:pt x="123825" y="120650"/>
                </a:lnTo>
              </a:path>
            </a:pathLst>
          </a:custGeom>
          <a:noFill/>
          <a:ln w="15875">
            <a:solidFill>
              <a:srgbClr val="CC6600">
                <a:alpha val="80000"/>
              </a:srgbClr>
            </a:solidFill>
          </a:ln>
          <a:effectLst>
            <a:outerShdw blurRad="254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5" name="צורה חופשית 74"/>
          <p:cNvSpPr/>
          <p:nvPr/>
        </p:nvSpPr>
        <p:spPr>
          <a:xfrm>
            <a:off x="7897463" y="4322593"/>
            <a:ext cx="2484442" cy="1225409"/>
          </a:xfrm>
          <a:custGeom>
            <a:avLst/>
            <a:gdLst>
              <a:gd name="connsiteX0" fmla="*/ 0 w 2111375"/>
              <a:gd name="connsiteY0" fmla="*/ 136525 h 1041400"/>
              <a:gd name="connsiteX1" fmla="*/ 31750 w 2111375"/>
              <a:gd name="connsiteY1" fmla="*/ 0 h 1041400"/>
              <a:gd name="connsiteX2" fmla="*/ 120650 w 2111375"/>
              <a:gd name="connsiteY2" fmla="*/ 50800 h 1041400"/>
              <a:gd name="connsiteX3" fmla="*/ 187325 w 2111375"/>
              <a:gd name="connsiteY3" fmla="*/ 63500 h 1041400"/>
              <a:gd name="connsiteX4" fmla="*/ 273050 w 2111375"/>
              <a:gd name="connsiteY4" fmla="*/ 92075 h 1041400"/>
              <a:gd name="connsiteX5" fmla="*/ 441325 w 2111375"/>
              <a:gd name="connsiteY5" fmla="*/ 193675 h 1041400"/>
              <a:gd name="connsiteX6" fmla="*/ 377825 w 2111375"/>
              <a:gd name="connsiteY6" fmla="*/ 317500 h 1041400"/>
              <a:gd name="connsiteX7" fmla="*/ 488950 w 2111375"/>
              <a:gd name="connsiteY7" fmla="*/ 374650 h 1041400"/>
              <a:gd name="connsiteX8" fmla="*/ 615950 w 2111375"/>
              <a:gd name="connsiteY8" fmla="*/ 422275 h 1041400"/>
              <a:gd name="connsiteX9" fmla="*/ 768350 w 2111375"/>
              <a:gd name="connsiteY9" fmla="*/ 434975 h 1041400"/>
              <a:gd name="connsiteX10" fmla="*/ 771525 w 2111375"/>
              <a:gd name="connsiteY10" fmla="*/ 469900 h 1041400"/>
              <a:gd name="connsiteX11" fmla="*/ 942975 w 2111375"/>
              <a:gd name="connsiteY11" fmla="*/ 450850 h 1041400"/>
              <a:gd name="connsiteX12" fmla="*/ 1006475 w 2111375"/>
              <a:gd name="connsiteY12" fmla="*/ 457200 h 1041400"/>
              <a:gd name="connsiteX13" fmla="*/ 1054100 w 2111375"/>
              <a:gd name="connsiteY13" fmla="*/ 476250 h 1041400"/>
              <a:gd name="connsiteX14" fmla="*/ 1076325 w 2111375"/>
              <a:gd name="connsiteY14" fmla="*/ 488950 h 1041400"/>
              <a:gd name="connsiteX15" fmla="*/ 1101725 w 2111375"/>
              <a:gd name="connsiteY15" fmla="*/ 501650 h 1041400"/>
              <a:gd name="connsiteX16" fmla="*/ 1114425 w 2111375"/>
              <a:gd name="connsiteY16" fmla="*/ 495300 h 1041400"/>
              <a:gd name="connsiteX17" fmla="*/ 1165225 w 2111375"/>
              <a:gd name="connsiteY17" fmla="*/ 495300 h 1041400"/>
              <a:gd name="connsiteX18" fmla="*/ 1139825 w 2111375"/>
              <a:gd name="connsiteY18" fmla="*/ 409575 h 1041400"/>
              <a:gd name="connsiteX19" fmla="*/ 1327150 w 2111375"/>
              <a:gd name="connsiteY19" fmla="*/ 355600 h 1041400"/>
              <a:gd name="connsiteX20" fmla="*/ 1336675 w 2111375"/>
              <a:gd name="connsiteY20" fmla="*/ 355600 h 1041400"/>
              <a:gd name="connsiteX21" fmla="*/ 1330325 w 2111375"/>
              <a:gd name="connsiteY21" fmla="*/ 384175 h 1041400"/>
              <a:gd name="connsiteX22" fmla="*/ 1308100 w 2111375"/>
              <a:gd name="connsiteY22" fmla="*/ 406400 h 1041400"/>
              <a:gd name="connsiteX23" fmla="*/ 1308100 w 2111375"/>
              <a:gd name="connsiteY23" fmla="*/ 428625 h 1041400"/>
              <a:gd name="connsiteX24" fmla="*/ 1317625 w 2111375"/>
              <a:gd name="connsiteY24" fmla="*/ 733425 h 1041400"/>
              <a:gd name="connsiteX25" fmla="*/ 1304925 w 2111375"/>
              <a:gd name="connsiteY25" fmla="*/ 784225 h 1041400"/>
              <a:gd name="connsiteX26" fmla="*/ 1308100 w 2111375"/>
              <a:gd name="connsiteY26" fmla="*/ 828675 h 1041400"/>
              <a:gd name="connsiteX27" fmla="*/ 1320800 w 2111375"/>
              <a:gd name="connsiteY27" fmla="*/ 863600 h 1041400"/>
              <a:gd name="connsiteX28" fmla="*/ 1333500 w 2111375"/>
              <a:gd name="connsiteY28" fmla="*/ 942975 h 1041400"/>
              <a:gd name="connsiteX29" fmla="*/ 1349375 w 2111375"/>
              <a:gd name="connsiteY29" fmla="*/ 974725 h 1041400"/>
              <a:gd name="connsiteX30" fmla="*/ 1438275 w 2111375"/>
              <a:gd name="connsiteY30" fmla="*/ 1028700 h 1041400"/>
              <a:gd name="connsiteX31" fmla="*/ 1616075 w 2111375"/>
              <a:gd name="connsiteY31" fmla="*/ 1041400 h 1041400"/>
              <a:gd name="connsiteX32" fmla="*/ 1644650 w 2111375"/>
              <a:gd name="connsiteY32" fmla="*/ 977900 h 1041400"/>
              <a:gd name="connsiteX33" fmla="*/ 1695450 w 2111375"/>
              <a:gd name="connsiteY33" fmla="*/ 952500 h 1041400"/>
              <a:gd name="connsiteX34" fmla="*/ 1730375 w 2111375"/>
              <a:gd name="connsiteY34" fmla="*/ 1012825 h 1041400"/>
              <a:gd name="connsiteX35" fmla="*/ 1743075 w 2111375"/>
              <a:gd name="connsiteY35" fmla="*/ 1028700 h 1041400"/>
              <a:gd name="connsiteX36" fmla="*/ 1793875 w 2111375"/>
              <a:gd name="connsiteY36" fmla="*/ 1028700 h 1041400"/>
              <a:gd name="connsiteX37" fmla="*/ 1797050 w 2111375"/>
              <a:gd name="connsiteY37" fmla="*/ 1003300 h 1041400"/>
              <a:gd name="connsiteX38" fmla="*/ 1790700 w 2111375"/>
              <a:gd name="connsiteY38" fmla="*/ 955675 h 1041400"/>
              <a:gd name="connsiteX39" fmla="*/ 1841500 w 2111375"/>
              <a:gd name="connsiteY39" fmla="*/ 942975 h 1041400"/>
              <a:gd name="connsiteX40" fmla="*/ 1866900 w 2111375"/>
              <a:gd name="connsiteY40" fmla="*/ 930275 h 1041400"/>
              <a:gd name="connsiteX41" fmla="*/ 1924050 w 2111375"/>
              <a:gd name="connsiteY41" fmla="*/ 854075 h 1041400"/>
              <a:gd name="connsiteX42" fmla="*/ 1939925 w 2111375"/>
              <a:gd name="connsiteY42" fmla="*/ 800100 h 1041400"/>
              <a:gd name="connsiteX43" fmla="*/ 1978025 w 2111375"/>
              <a:gd name="connsiteY43" fmla="*/ 762000 h 1041400"/>
              <a:gd name="connsiteX44" fmla="*/ 2025650 w 2111375"/>
              <a:gd name="connsiteY44" fmla="*/ 688975 h 1041400"/>
              <a:gd name="connsiteX45" fmla="*/ 2063750 w 2111375"/>
              <a:gd name="connsiteY45" fmla="*/ 568325 h 1041400"/>
              <a:gd name="connsiteX46" fmla="*/ 2082800 w 2111375"/>
              <a:gd name="connsiteY46" fmla="*/ 527050 h 1041400"/>
              <a:gd name="connsiteX47" fmla="*/ 2095500 w 2111375"/>
              <a:gd name="connsiteY47" fmla="*/ 511175 h 1041400"/>
              <a:gd name="connsiteX48" fmla="*/ 2101850 w 2111375"/>
              <a:gd name="connsiteY48" fmla="*/ 476250 h 1041400"/>
              <a:gd name="connsiteX49" fmla="*/ 2111375 w 2111375"/>
              <a:gd name="connsiteY49" fmla="*/ 438150 h 1041400"/>
              <a:gd name="connsiteX50" fmla="*/ 1997075 w 2111375"/>
              <a:gd name="connsiteY50" fmla="*/ 400050 h 1041400"/>
              <a:gd name="connsiteX51" fmla="*/ 1952625 w 2111375"/>
              <a:gd name="connsiteY51" fmla="*/ 400050 h 1041400"/>
              <a:gd name="connsiteX52" fmla="*/ 1892300 w 2111375"/>
              <a:gd name="connsiteY52" fmla="*/ 422275 h 1041400"/>
              <a:gd name="connsiteX53" fmla="*/ 1838325 w 2111375"/>
              <a:gd name="connsiteY53" fmla="*/ 371475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11375" h="1041400">
                <a:moveTo>
                  <a:pt x="0" y="136525"/>
                </a:moveTo>
                <a:lnTo>
                  <a:pt x="31750" y="0"/>
                </a:lnTo>
                <a:lnTo>
                  <a:pt x="120650" y="50800"/>
                </a:lnTo>
                <a:lnTo>
                  <a:pt x="187325" y="63500"/>
                </a:lnTo>
                <a:lnTo>
                  <a:pt x="273050" y="92075"/>
                </a:lnTo>
                <a:lnTo>
                  <a:pt x="441325" y="193675"/>
                </a:lnTo>
                <a:lnTo>
                  <a:pt x="377825" y="317500"/>
                </a:lnTo>
                <a:lnTo>
                  <a:pt x="488950" y="374650"/>
                </a:lnTo>
                <a:lnTo>
                  <a:pt x="615950" y="422275"/>
                </a:lnTo>
                <a:lnTo>
                  <a:pt x="768350" y="434975"/>
                </a:lnTo>
                <a:lnTo>
                  <a:pt x="771525" y="469900"/>
                </a:lnTo>
                <a:lnTo>
                  <a:pt x="942975" y="450850"/>
                </a:lnTo>
                <a:lnTo>
                  <a:pt x="1006475" y="457200"/>
                </a:lnTo>
                <a:lnTo>
                  <a:pt x="1054100" y="476250"/>
                </a:lnTo>
                <a:lnTo>
                  <a:pt x="1076325" y="488950"/>
                </a:lnTo>
                <a:lnTo>
                  <a:pt x="1101725" y="501650"/>
                </a:lnTo>
                <a:lnTo>
                  <a:pt x="1114425" y="495300"/>
                </a:lnTo>
                <a:lnTo>
                  <a:pt x="1165225" y="495300"/>
                </a:lnTo>
                <a:lnTo>
                  <a:pt x="1139825" y="409575"/>
                </a:lnTo>
                <a:lnTo>
                  <a:pt x="1327150" y="355600"/>
                </a:lnTo>
                <a:lnTo>
                  <a:pt x="1336675" y="355600"/>
                </a:lnTo>
                <a:lnTo>
                  <a:pt x="1330325" y="384175"/>
                </a:lnTo>
                <a:lnTo>
                  <a:pt x="1308100" y="406400"/>
                </a:lnTo>
                <a:lnTo>
                  <a:pt x="1308100" y="428625"/>
                </a:lnTo>
                <a:lnTo>
                  <a:pt x="1317625" y="733425"/>
                </a:lnTo>
                <a:lnTo>
                  <a:pt x="1304925" y="784225"/>
                </a:lnTo>
                <a:lnTo>
                  <a:pt x="1308100" y="828675"/>
                </a:lnTo>
                <a:lnTo>
                  <a:pt x="1320800" y="863600"/>
                </a:lnTo>
                <a:lnTo>
                  <a:pt x="1333500" y="942975"/>
                </a:lnTo>
                <a:lnTo>
                  <a:pt x="1349375" y="974725"/>
                </a:lnTo>
                <a:lnTo>
                  <a:pt x="1438275" y="1028700"/>
                </a:lnTo>
                <a:lnTo>
                  <a:pt x="1616075" y="1041400"/>
                </a:lnTo>
                <a:lnTo>
                  <a:pt x="1644650" y="977900"/>
                </a:lnTo>
                <a:lnTo>
                  <a:pt x="1695450" y="952500"/>
                </a:lnTo>
                <a:lnTo>
                  <a:pt x="1730375" y="1012825"/>
                </a:lnTo>
                <a:lnTo>
                  <a:pt x="1743075" y="1028700"/>
                </a:lnTo>
                <a:lnTo>
                  <a:pt x="1793875" y="1028700"/>
                </a:lnTo>
                <a:lnTo>
                  <a:pt x="1797050" y="1003300"/>
                </a:lnTo>
                <a:lnTo>
                  <a:pt x="1790700" y="955675"/>
                </a:lnTo>
                <a:lnTo>
                  <a:pt x="1841500" y="942975"/>
                </a:lnTo>
                <a:lnTo>
                  <a:pt x="1866900" y="930275"/>
                </a:lnTo>
                <a:lnTo>
                  <a:pt x="1924050" y="854075"/>
                </a:lnTo>
                <a:lnTo>
                  <a:pt x="1939925" y="800100"/>
                </a:lnTo>
                <a:lnTo>
                  <a:pt x="1978025" y="762000"/>
                </a:lnTo>
                <a:lnTo>
                  <a:pt x="2025650" y="688975"/>
                </a:lnTo>
                <a:lnTo>
                  <a:pt x="2063750" y="568325"/>
                </a:lnTo>
                <a:lnTo>
                  <a:pt x="2082800" y="527050"/>
                </a:lnTo>
                <a:lnTo>
                  <a:pt x="2095500" y="511175"/>
                </a:lnTo>
                <a:lnTo>
                  <a:pt x="2101850" y="476250"/>
                </a:lnTo>
                <a:lnTo>
                  <a:pt x="2111375" y="438150"/>
                </a:lnTo>
                <a:lnTo>
                  <a:pt x="1997075" y="400050"/>
                </a:lnTo>
                <a:lnTo>
                  <a:pt x="1952625" y="400050"/>
                </a:lnTo>
                <a:lnTo>
                  <a:pt x="1892300" y="422275"/>
                </a:lnTo>
                <a:lnTo>
                  <a:pt x="1838325" y="371475"/>
                </a:lnTo>
              </a:path>
            </a:pathLst>
          </a:custGeom>
          <a:noFill/>
          <a:ln w="158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6" name="צורה חופשית 75"/>
          <p:cNvSpPr/>
          <p:nvPr/>
        </p:nvSpPr>
        <p:spPr>
          <a:xfrm>
            <a:off x="8517640" y="132665"/>
            <a:ext cx="846205" cy="3009352"/>
          </a:xfrm>
          <a:custGeom>
            <a:avLst/>
            <a:gdLst>
              <a:gd name="connsiteX0" fmla="*/ 704850 w 704850"/>
              <a:gd name="connsiteY0" fmla="*/ 0 h 2495550"/>
              <a:gd name="connsiteX1" fmla="*/ 533400 w 704850"/>
              <a:gd name="connsiteY1" fmla="*/ 434975 h 2495550"/>
              <a:gd name="connsiteX2" fmla="*/ 409575 w 704850"/>
              <a:gd name="connsiteY2" fmla="*/ 850900 h 2495550"/>
              <a:gd name="connsiteX3" fmla="*/ 358775 w 704850"/>
              <a:gd name="connsiteY3" fmla="*/ 1022350 h 2495550"/>
              <a:gd name="connsiteX4" fmla="*/ 365125 w 704850"/>
              <a:gd name="connsiteY4" fmla="*/ 1466850 h 2495550"/>
              <a:gd name="connsiteX5" fmla="*/ 358775 w 704850"/>
              <a:gd name="connsiteY5" fmla="*/ 1501775 h 2495550"/>
              <a:gd name="connsiteX6" fmla="*/ 342900 w 704850"/>
              <a:gd name="connsiteY6" fmla="*/ 1546225 h 2495550"/>
              <a:gd name="connsiteX7" fmla="*/ 263525 w 704850"/>
              <a:gd name="connsiteY7" fmla="*/ 1689100 h 2495550"/>
              <a:gd name="connsiteX8" fmla="*/ 215900 w 704850"/>
              <a:gd name="connsiteY8" fmla="*/ 1895475 h 2495550"/>
              <a:gd name="connsiteX9" fmla="*/ 200025 w 704850"/>
              <a:gd name="connsiteY9" fmla="*/ 1936750 h 2495550"/>
              <a:gd name="connsiteX10" fmla="*/ 193675 w 704850"/>
              <a:gd name="connsiteY10" fmla="*/ 1981200 h 2495550"/>
              <a:gd name="connsiteX11" fmla="*/ 174625 w 704850"/>
              <a:gd name="connsiteY11" fmla="*/ 2047875 h 2495550"/>
              <a:gd name="connsiteX12" fmla="*/ 123825 w 704850"/>
              <a:gd name="connsiteY12" fmla="*/ 2114550 h 2495550"/>
              <a:gd name="connsiteX13" fmla="*/ 127000 w 704850"/>
              <a:gd name="connsiteY13" fmla="*/ 2174875 h 2495550"/>
              <a:gd name="connsiteX14" fmla="*/ 114300 w 704850"/>
              <a:gd name="connsiteY14" fmla="*/ 2232025 h 2495550"/>
              <a:gd name="connsiteX15" fmla="*/ 88900 w 704850"/>
              <a:gd name="connsiteY15" fmla="*/ 2286000 h 2495550"/>
              <a:gd name="connsiteX16" fmla="*/ 44450 w 704850"/>
              <a:gd name="connsiteY16" fmla="*/ 2336800 h 2495550"/>
              <a:gd name="connsiteX17" fmla="*/ 0 w 704850"/>
              <a:gd name="connsiteY17" fmla="*/ 2495550 h 2495550"/>
              <a:gd name="connsiteX0" fmla="*/ 719138 w 719138"/>
              <a:gd name="connsiteY0" fmla="*/ 0 h 2557463"/>
              <a:gd name="connsiteX1" fmla="*/ 533400 w 719138"/>
              <a:gd name="connsiteY1" fmla="*/ 496888 h 2557463"/>
              <a:gd name="connsiteX2" fmla="*/ 409575 w 719138"/>
              <a:gd name="connsiteY2" fmla="*/ 912813 h 2557463"/>
              <a:gd name="connsiteX3" fmla="*/ 358775 w 719138"/>
              <a:gd name="connsiteY3" fmla="*/ 1084263 h 2557463"/>
              <a:gd name="connsiteX4" fmla="*/ 365125 w 719138"/>
              <a:gd name="connsiteY4" fmla="*/ 1528763 h 2557463"/>
              <a:gd name="connsiteX5" fmla="*/ 358775 w 719138"/>
              <a:gd name="connsiteY5" fmla="*/ 1563688 h 2557463"/>
              <a:gd name="connsiteX6" fmla="*/ 342900 w 719138"/>
              <a:gd name="connsiteY6" fmla="*/ 1608138 h 2557463"/>
              <a:gd name="connsiteX7" fmla="*/ 263525 w 719138"/>
              <a:gd name="connsiteY7" fmla="*/ 1751013 h 2557463"/>
              <a:gd name="connsiteX8" fmla="*/ 215900 w 719138"/>
              <a:gd name="connsiteY8" fmla="*/ 1957388 h 2557463"/>
              <a:gd name="connsiteX9" fmla="*/ 200025 w 719138"/>
              <a:gd name="connsiteY9" fmla="*/ 1998663 h 2557463"/>
              <a:gd name="connsiteX10" fmla="*/ 193675 w 719138"/>
              <a:gd name="connsiteY10" fmla="*/ 2043113 h 2557463"/>
              <a:gd name="connsiteX11" fmla="*/ 174625 w 719138"/>
              <a:gd name="connsiteY11" fmla="*/ 2109788 h 2557463"/>
              <a:gd name="connsiteX12" fmla="*/ 123825 w 719138"/>
              <a:gd name="connsiteY12" fmla="*/ 2176463 h 2557463"/>
              <a:gd name="connsiteX13" fmla="*/ 127000 w 719138"/>
              <a:gd name="connsiteY13" fmla="*/ 2236788 h 2557463"/>
              <a:gd name="connsiteX14" fmla="*/ 114300 w 719138"/>
              <a:gd name="connsiteY14" fmla="*/ 2293938 h 2557463"/>
              <a:gd name="connsiteX15" fmla="*/ 88900 w 719138"/>
              <a:gd name="connsiteY15" fmla="*/ 2347913 h 2557463"/>
              <a:gd name="connsiteX16" fmla="*/ 44450 w 719138"/>
              <a:gd name="connsiteY16" fmla="*/ 2398713 h 2557463"/>
              <a:gd name="connsiteX17" fmla="*/ 0 w 719138"/>
              <a:gd name="connsiteY17" fmla="*/ 2557463 h 255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9138" h="2557463">
                <a:moveTo>
                  <a:pt x="719138" y="0"/>
                </a:moveTo>
                <a:lnTo>
                  <a:pt x="533400" y="496888"/>
                </a:lnTo>
                <a:lnTo>
                  <a:pt x="409575" y="912813"/>
                </a:lnTo>
                <a:lnTo>
                  <a:pt x="358775" y="1084263"/>
                </a:lnTo>
                <a:cubicBezTo>
                  <a:pt x="360892" y="1232430"/>
                  <a:pt x="363008" y="1380596"/>
                  <a:pt x="365125" y="1528763"/>
                </a:cubicBezTo>
                <a:lnTo>
                  <a:pt x="358775" y="1563688"/>
                </a:lnTo>
                <a:lnTo>
                  <a:pt x="342900" y="1608138"/>
                </a:lnTo>
                <a:lnTo>
                  <a:pt x="263525" y="1751013"/>
                </a:lnTo>
                <a:lnTo>
                  <a:pt x="215900" y="1957388"/>
                </a:lnTo>
                <a:lnTo>
                  <a:pt x="200025" y="1998663"/>
                </a:lnTo>
                <a:lnTo>
                  <a:pt x="193675" y="2043113"/>
                </a:lnTo>
                <a:lnTo>
                  <a:pt x="174625" y="2109788"/>
                </a:lnTo>
                <a:lnTo>
                  <a:pt x="123825" y="2176463"/>
                </a:lnTo>
                <a:lnTo>
                  <a:pt x="127000" y="2236788"/>
                </a:lnTo>
                <a:lnTo>
                  <a:pt x="114300" y="2293938"/>
                </a:lnTo>
                <a:lnTo>
                  <a:pt x="88900" y="2347913"/>
                </a:lnTo>
                <a:lnTo>
                  <a:pt x="44450" y="2398713"/>
                </a:lnTo>
                <a:lnTo>
                  <a:pt x="0" y="2557463"/>
                </a:lnTo>
              </a:path>
            </a:pathLst>
          </a:custGeom>
          <a:noFill/>
          <a:ln w="6350">
            <a:solidFill>
              <a:schemeClr val="tx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7" name="צורה חופשית 76"/>
          <p:cNvSpPr/>
          <p:nvPr/>
        </p:nvSpPr>
        <p:spPr>
          <a:xfrm>
            <a:off x="7833204" y="2341017"/>
            <a:ext cx="2371614" cy="2026408"/>
          </a:xfrm>
          <a:custGeom>
            <a:avLst/>
            <a:gdLst>
              <a:gd name="connsiteX0" fmla="*/ 2015490 w 2015490"/>
              <a:gd name="connsiteY0" fmla="*/ 0 h 1722120"/>
              <a:gd name="connsiteX1" fmla="*/ 1901190 w 2015490"/>
              <a:gd name="connsiteY1" fmla="*/ 26670 h 1722120"/>
              <a:gd name="connsiteX2" fmla="*/ 1851660 w 2015490"/>
              <a:gd name="connsiteY2" fmla="*/ 68580 h 1722120"/>
              <a:gd name="connsiteX3" fmla="*/ 1550670 w 2015490"/>
              <a:gd name="connsiteY3" fmla="*/ 34290 h 1722120"/>
              <a:gd name="connsiteX4" fmla="*/ 1413510 w 2015490"/>
              <a:gd name="connsiteY4" fmla="*/ 30480 h 1722120"/>
              <a:gd name="connsiteX5" fmla="*/ 1322070 w 2015490"/>
              <a:gd name="connsiteY5" fmla="*/ 34290 h 1722120"/>
              <a:gd name="connsiteX6" fmla="*/ 1215390 w 2015490"/>
              <a:gd name="connsiteY6" fmla="*/ 57150 h 1722120"/>
              <a:gd name="connsiteX7" fmla="*/ 1188720 w 2015490"/>
              <a:gd name="connsiteY7" fmla="*/ 41910 h 1722120"/>
              <a:gd name="connsiteX8" fmla="*/ 1116330 w 2015490"/>
              <a:gd name="connsiteY8" fmla="*/ 60960 h 1722120"/>
              <a:gd name="connsiteX9" fmla="*/ 1055370 w 2015490"/>
              <a:gd name="connsiteY9" fmla="*/ 80010 h 1722120"/>
              <a:gd name="connsiteX10" fmla="*/ 1021080 w 2015490"/>
              <a:gd name="connsiteY10" fmla="*/ 99060 h 1722120"/>
              <a:gd name="connsiteX11" fmla="*/ 1005840 w 2015490"/>
              <a:gd name="connsiteY11" fmla="*/ 91440 h 1722120"/>
              <a:gd name="connsiteX12" fmla="*/ 944880 w 2015490"/>
              <a:gd name="connsiteY12" fmla="*/ 152400 h 1722120"/>
              <a:gd name="connsiteX13" fmla="*/ 906780 w 2015490"/>
              <a:gd name="connsiteY13" fmla="*/ 171450 h 1722120"/>
              <a:gd name="connsiteX14" fmla="*/ 830580 w 2015490"/>
              <a:gd name="connsiteY14" fmla="*/ 186690 h 1722120"/>
              <a:gd name="connsiteX15" fmla="*/ 830580 w 2015490"/>
              <a:gd name="connsiteY15" fmla="*/ 186690 h 1722120"/>
              <a:gd name="connsiteX16" fmla="*/ 731520 w 2015490"/>
              <a:gd name="connsiteY16" fmla="*/ 213360 h 1722120"/>
              <a:gd name="connsiteX17" fmla="*/ 621030 w 2015490"/>
              <a:gd name="connsiteY17" fmla="*/ 422910 h 1722120"/>
              <a:gd name="connsiteX18" fmla="*/ 579120 w 2015490"/>
              <a:gd name="connsiteY18" fmla="*/ 445770 h 1722120"/>
              <a:gd name="connsiteX19" fmla="*/ 525780 w 2015490"/>
              <a:gd name="connsiteY19" fmla="*/ 499110 h 1722120"/>
              <a:gd name="connsiteX20" fmla="*/ 476250 w 2015490"/>
              <a:gd name="connsiteY20" fmla="*/ 499110 h 1722120"/>
              <a:gd name="connsiteX21" fmla="*/ 441960 w 2015490"/>
              <a:gd name="connsiteY21" fmla="*/ 514350 h 1722120"/>
              <a:gd name="connsiteX22" fmla="*/ 407670 w 2015490"/>
              <a:gd name="connsiteY22" fmla="*/ 541020 h 1722120"/>
              <a:gd name="connsiteX23" fmla="*/ 365760 w 2015490"/>
              <a:gd name="connsiteY23" fmla="*/ 544830 h 1722120"/>
              <a:gd name="connsiteX24" fmla="*/ 316230 w 2015490"/>
              <a:gd name="connsiteY24" fmla="*/ 560070 h 1722120"/>
              <a:gd name="connsiteX25" fmla="*/ 285750 w 2015490"/>
              <a:gd name="connsiteY25" fmla="*/ 582930 h 1722120"/>
              <a:gd name="connsiteX26" fmla="*/ 243840 w 2015490"/>
              <a:gd name="connsiteY26" fmla="*/ 594360 h 1722120"/>
              <a:gd name="connsiteX27" fmla="*/ 217170 w 2015490"/>
              <a:gd name="connsiteY27" fmla="*/ 773430 h 1722120"/>
              <a:gd name="connsiteX28" fmla="*/ 198120 w 2015490"/>
              <a:gd name="connsiteY28" fmla="*/ 857250 h 1722120"/>
              <a:gd name="connsiteX29" fmla="*/ 179070 w 2015490"/>
              <a:gd name="connsiteY29" fmla="*/ 910590 h 1722120"/>
              <a:gd name="connsiteX30" fmla="*/ 179070 w 2015490"/>
              <a:gd name="connsiteY30" fmla="*/ 937260 h 1722120"/>
              <a:gd name="connsiteX31" fmla="*/ 137160 w 2015490"/>
              <a:gd name="connsiteY31" fmla="*/ 956310 h 1722120"/>
              <a:gd name="connsiteX32" fmla="*/ 133350 w 2015490"/>
              <a:gd name="connsiteY32" fmla="*/ 994410 h 1722120"/>
              <a:gd name="connsiteX33" fmla="*/ 99060 w 2015490"/>
              <a:gd name="connsiteY33" fmla="*/ 1059180 h 1722120"/>
              <a:gd name="connsiteX34" fmla="*/ 76200 w 2015490"/>
              <a:gd name="connsiteY34" fmla="*/ 1089660 h 1722120"/>
              <a:gd name="connsiteX35" fmla="*/ 22860 w 2015490"/>
              <a:gd name="connsiteY35" fmla="*/ 1101090 h 1722120"/>
              <a:gd name="connsiteX36" fmla="*/ 7620 w 2015490"/>
              <a:gd name="connsiteY36" fmla="*/ 1101090 h 1722120"/>
              <a:gd name="connsiteX37" fmla="*/ 11430 w 2015490"/>
              <a:gd name="connsiteY37" fmla="*/ 1215390 h 1722120"/>
              <a:gd name="connsiteX38" fmla="*/ 15240 w 2015490"/>
              <a:gd name="connsiteY38" fmla="*/ 1234440 h 1722120"/>
              <a:gd name="connsiteX39" fmla="*/ 106680 w 2015490"/>
              <a:gd name="connsiteY39" fmla="*/ 1268730 h 1722120"/>
              <a:gd name="connsiteX40" fmla="*/ 148590 w 2015490"/>
              <a:gd name="connsiteY40" fmla="*/ 1283970 h 1722120"/>
              <a:gd name="connsiteX41" fmla="*/ 102870 w 2015490"/>
              <a:gd name="connsiteY41" fmla="*/ 1402080 h 1722120"/>
              <a:gd name="connsiteX42" fmla="*/ 60960 w 2015490"/>
              <a:gd name="connsiteY42" fmla="*/ 1482090 h 1722120"/>
              <a:gd name="connsiteX43" fmla="*/ 19050 w 2015490"/>
              <a:gd name="connsiteY43" fmla="*/ 1554480 h 1722120"/>
              <a:gd name="connsiteX44" fmla="*/ 0 w 2015490"/>
              <a:gd name="connsiteY44" fmla="*/ 1623060 h 1722120"/>
              <a:gd name="connsiteX45" fmla="*/ 163830 w 2015490"/>
              <a:gd name="connsiteY45" fmla="*/ 1722120 h 1722120"/>
              <a:gd name="connsiteX46" fmla="*/ 201930 w 2015490"/>
              <a:gd name="connsiteY46" fmla="*/ 1710690 h 172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015490" h="1722120">
                <a:moveTo>
                  <a:pt x="2015490" y="0"/>
                </a:moveTo>
                <a:lnTo>
                  <a:pt x="1901190" y="26670"/>
                </a:lnTo>
                <a:lnTo>
                  <a:pt x="1851660" y="68580"/>
                </a:lnTo>
                <a:lnTo>
                  <a:pt x="1550670" y="34290"/>
                </a:lnTo>
                <a:lnTo>
                  <a:pt x="1413510" y="30480"/>
                </a:lnTo>
                <a:lnTo>
                  <a:pt x="1322070" y="34290"/>
                </a:lnTo>
                <a:lnTo>
                  <a:pt x="1215390" y="57150"/>
                </a:lnTo>
                <a:lnTo>
                  <a:pt x="1188720" y="41910"/>
                </a:lnTo>
                <a:lnTo>
                  <a:pt x="1116330" y="60960"/>
                </a:lnTo>
                <a:lnTo>
                  <a:pt x="1055370" y="80010"/>
                </a:lnTo>
                <a:lnTo>
                  <a:pt x="1021080" y="99060"/>
                </a:lnTo>
                <a:lnTo>
                  <a:pt x="1005840" y="91440"/>
                </a:lnTo>
                <a:lnTo>
                  <a:pt x="944880" y="152400"/>
                </a:lnTo>
                <a:lnTo>
                  <a:pt x="906780" y="171450"/>
                </a:lnTo>
                <a:lnTo>
                  <a:pt x="830580" y="186690"/>
                </a:lnTo>
                <a:lnTo>
                  <a:pt x="830580" y="186690"/>
                </a:lnTo>
                <a:lnTo>
                  <a:pt x="731520" y="213360"/>
                </a:lnTo>
                <a:lnTo>
                  <a:pt x="621030" y="422910"/>
                </a:lnTo>
                <a:lnTo>
                  <a:pt x="579120" y="445770"/>
                </a:lnTo>
                <a:lnTo>
                  <a:pt x="525780" y="499110"/>
                </a:lnTo>
                <a:lnTo>
                  <a:pt x="476250" y="499110"/>
                </a:lnTo>
                <a:lnTo>
                  <a:pt x="441960" y="514350"/>
                </a:lnTo>
                <a:lnTo>
                  <a:pt x="407670" y="541020"/>
                </a:lnTo>
                <a:lnTo>
                  <a:pt x="365760" y="544830"/>
                </a:lnTo>
                <a:lnTo>
                  <a:pt x="316230" y="560070"/>
                </a:lnTo>
                <a:lnTo>
                  <a:pt x="285750" y="582930"/>
                </a:lnTo>
                <a:lnTo>
                  <a:pt x="243840" y="594360"/>
                </a:lnTo>
                <a:lnTo>
                  <a:pt x="217170" y="773430"/>
                </a:lnTo>
                <a:lnTo>
                  <a:pt x="198120" y="857250"/>
                </a:lnTo>
                <a:lnTo>
                  <a:pt x="179070" y="910590"/>
                </a:lnTo>
                <a:lnTo>
                  <a:pt x="179070" y="937260"/>
                </a:lnTo>
                <a:lnTo>
                  <a:pt x="137160" y="956310"/>
                </a:lnTo>
                <a:lnTo>
                  <a:pt x="133350" y="994410"/>
                </a:lnTo>
                <a:lnTo>
                  <a:pt x="99060" y="1059180"/>
                </a:lnTo>
                <a:lnTo>
                  <a:pt x="76200" y="1089660"/>
                </a:lnTo>
                <a:lnTo>
                  <a:pt x="22860" y="1101090"/>
                </a:lnTo>
                <a:lnTo>
                  <a:pt x="7620" y="1101090"/>
                </a:lnTo>
                <a:lnTo>
                  <a:pt x="11430" y="1215390"/>
                </a:lnTo>
                <a:lnTo>
                  <a:pt x="15240" y="1234440"/>
                </a:lnTo>
                <a:lnTo>
                  <a:pt x="106680" y="1268730"/>
                </a:lnTo>
                <a:lnTo>
                  <a:pt x="148590" y="1283970"/>
                </a:lnTo>
                <a:lnTo>
                  <a:pt x="102870" y="1402080"/>
                </a:lnTo>
                <a:lnTo>
                  <a:pt x="60960" y="1482090"/>
                </a:lnTo>
                <a:lnTo>
                  <a:pt x="19050" y="1554480"/>
                </a:lnTo>
                <a:lnTo>
                  <a:pt x="0" y="1623060"/>
                </a:lnTo>
                <a:lnTo>
                  <a:pt x="163830" y="1722120"/>
                </a:lnTo>
                <a:lnTo>
                  <a:pt x="201930" y="1710690"/>
                </a:lnTo>
              </a:path>
            </a:pathLst>
          </a:custGeom>
          <a:noFill/>
          <a:ln w="158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8" name="צורה חופשית 77"/>
          <p:cNvSpPr/>
          <p:nvPr/>
        </p:nvSpPr>
        <p:spPr>
          <a:xfrm>
            <a:off x="8308424" y="1019966"/>
            <a:ext cx="567872" cy="2383570"/>
          </a:xfrm>
          <a:custGeom>
            <a:avLst/>
            <a:gdLst>
              <a:gd name="connsiteX0" fmla="*/ 482600 w 482600"/>
              <a:gd name="connsiteY0" fmla="*/ 0 h 2025650"/>
              <a:gd name="connsiteX1" fmla="*/ 454025 w 482600"/>
              <a:gd name="connsiteY1" fmla="*/ 79375 h 2025650"/>
              <a:gd name="connsiteX2" fmla="*/ 438150 w 482600"/>
              <a:gd name="connsiteY2" fmla="*/ 120650 h 2025650"/>
              <a:gd name="connsiteX3" fmla="*/ 409575 w 482600"/>
              <a:gd name="connsiteY3" fmla="*/ 174625 h 2025650"/>
              <a:gd name="connsiteX4" fmla="*/ 384175 w 482600"/>
              <a:gd name="connsiteY4" fmla="*/ 225425 h 2025650"/>
              <a:gd name="connsiteX5" fmla="*/ 377825 w 482600"/>
              <a:gd name="connsiteY5" fmla="*/ 257175 h 2025650"/>
              <a:gd name="connsiteX6" fmla="*/ 352425 w 482600"/>
              <a:gd name="connsiteY6" fmla="*/ 361950 h 2025650"/>
              <a:gd name="connsiteX7" fmla="*/ 333375 w 482600"/>
              <a:gd name="connsiteY7" fmla="*/ 438150 h 2025650"/>
              <a:gd name="connsiteX8" fmla="*/ 311150 w 482600"/>
              <a:gd name="connsiteY8" fmla="*/ 466725 h 2025650"/>
              <a:gd name="connsiteX9" fmla="*/ 304800 w 482600"/>
              <a:gd name="connsiteY9" fmla="*/ 504825 h 2025650"/>
              <a:gd name="connsiteX10" fmla="*/ 266700 w 482600"/>
              <a:gd name="connsiteY10" fmla="*/ 536575 h 2025650"/>
              <a:gd name="connsiteX11" fmla="*/ 231775 w 482600"/>
              <a:gd name="connsiteY11" fmla="*/ 644525 h 2025650"/>
              <a:gd name="connsiteX12" fmla="*/ 212725 w 482600"/>
              <a:gd name="connsiteY12" fmla="*/ 720725 h 2025650"/>
              <a:gd name="connsiteX13" fmla="*/ 187325 w 482600"/>
              <a:gd name="connsiteY13" fmla="*/ 777875 h 2025650"/>
              <a:gd name="connsiteX14" fmla="*/ 168275 w 482600"/>
              <a:gd name="connsiteY14" fmla="*/ 803275 h 2025650"/>
              <a:gd name="connsiteX15" fmla="*/ 161925 w 482600"/>
              <a:gd name="connsiteY15" fmla="*/ 838200 h 2025650"/>
              <a:gd name="connsiteX16" fmla="*/ 155575 w 482600"/>
              <a:gd name="connsiteY16" fmla="*/ 892175 h 2025650"/>
              <a:gd name="connsiteX17" fmla="*/ 142875 w 482600"/>
              <a:gd name="connsiteY17" fmla="*/ 923925 h 2025650"/>
              <a:gd name="connsiteX18" fmla="*/ 120650 w 482600"/>
              <a:gd name="connsiteY18" fmla="*/ 977900 h 2025650"/>
              <a:gd name="connsiteX19" fmla="*/ 136525 w 482600"/>
              <a:gd name="connsiteY19" fmla="*/ 1019175 h 2025650"/>
              <a:gd name="connsiteX20" fmla="*/ 155575 w 482600"/>
              <a:gd name="connsiteY20" fmla="*/ 1057275 h 2025650"/>
              <a:gd name="connsiteX21" fmla="*/ 168275 w 482600"/>
              <a:gd name="connsiteY21" fmla="*/ 1079500 h 2025650"/>
              <a:gd name="connsiteX22" fmla="*/ 155575 w 482600"/>
              <a:gd name="connsiteY22" fmla="*/ 1193800 h 2025650"/>
              <a:gd name="connsiteX23" fmla="*/ 142875 w 482600"/>
              <a:gd name="connsiteY23" fmla="*/ 1279525 h 2025650"/>
              <a:gd name="connsiteX24" fmla="*/ 133350 w 482600"/>
              <a:gd name="connsiteY24" fmla="*/ 1365250 h 2025650"/>
              <a:gd name="connsiteX25" fmla="*/ 146050 w 482600"/>
              <a:gd name="connsiteY25" fmla="*/ 1489075 h 2025650"/>
              <a:gd name="connsiteX26" fmla="*/ 161925 w 482600"/>
              <a:gd name="connsiteY26" fmla="*/ 1546225 h 2025650"/>
              <a:gd name="connsiteX27" fmla="*/ 165100 w 482600"/>
              <a:gd name="connsiteY27" fmla="*/ 1584325 h 2025650"/>
              <a:gd name="connsiteX28" fmla="*/ 139700 w 482600"/>
              <a:gd name="connsiteY28" fmla="*/ 1616075 h 2025650"/>
              <a:gd name="connsiteX29" fmla="*/ 92075 w 482600"/>
              <a:gd name="connsiteY29" fmla="*/ 1635125 h 2025650"/>
              <a:gd name="connsiteX30" fmla="*/ 85725 w 482600"/>
              <a:gd name="connsiteY30" fmla="*/ 1663700 h 2025650"/>
              <a:gd name="connsiteX31" fmla="*/ 85725 w 482600"/>
              <a:gd name="connsiteY31" fmla="*/ 1692275 h 2025650"/>
              <a:gd name="connsiteX32" fmla="*/ 38100 w 482600"/>
              <a:gd name="connsiteY32" fmla="*/ 1812925 h 2025650"/>
              <a:gd name="connsiteX33" fmla="*/ 22225 w 482600"/>
              <a:gd name="connsiteY33" fmla="*/ 1857375 h 2025650"/>
              <a:gd name="connsiteX34" fmla="*/ 3175 w 482600"/>
              <a:gd name="connsiteY34" fmla="*/ 1933575 h 2025650"/>
              <a:gd name="connsiteX35" fmla="*/ 0 w 482600"/>
              <a:gd name="connsiteY35" fmla="*/ 1962150 h 2025650"/>
              <a:gd name="connsiteX36" fmla="*/ 82550 w 482600"/>
              <a:gd name="connsiteY36" fmla="*/ 2025650 h 202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2600" h="2025650">
                <a:moveTo>
                  <a:pt x="482600" y="0"/>
                </a:moveTo>
                <a:lnTo>
                  <a:pt x="454025" y="79375"/>
                </a:lnTo>
                <a:lnTo>
                  <a:pt x="438150" y="120650"/>
                </a:lnTo>
                <a:lnTo>
                  <a:pt x="409575" y="174625"/>
                </a:lnTo>
                <a:lnTo>
                  <a:pt x="384175" y="225425"/>
                </a:lnTo>
                <a:lnTo>
                  <a:pt x="377825" y="257175"/>
                </a:lnTo>
                <a:lnTo>
                  <a:pt x="352425" y="361950"/>
                </a:lnTo>
                <a:lnTo>
                  <a:pt x="333375" y="438150"/>
                </a:lnTo>
                <a:lnTo>
                  <a:pt x="311150" y="466725"/>
                </a:lnTo>
                <a:lnTo>
                  <a:pt x="304800" y="504825"/>
                </a:lnTo>
                <a:lnTo>
                  <a:pt x="266700" y="536575"/>
                </a:lnTo>
                <a:lnTo>
                  <a:pt x="231775" y="644525"/>
                </a:lnTo>
                <a:lnTo>
                  <a:pt x="212725" y="720725"/>
                </a:lnTo>
                <a:lnTo>
                  <a:pt x="187325" y="777875"/>
                </a:lnTo>
                <a:lnTo>
                  <a:pt x="168275" y="803275"/>
                </a:lnTo>
                <a:lnTo>
                  <a:pt x="161925" y="838200"/>
                </a:lnTo>
                <a:lnTo>
                  <a:pt x="155575" y="892175"/>
                </a:lnTo>
                <a:lnTo>
                  <a:pt x="142875" y="923925"/>
                </a:lnTo>
                <a:lnTo>
                  <a:pt x="120650" y="977900"/>
                </a:lnTo>
                <a:lnTo>
                  <a:pt x="136525" y="1019175"/>
                </a:lnTo>
                <a:lnTo>
                  <a:pt x="155575" y="1057275"/>
                </a:lnTo>
                <a:lnTo>
                  <a:pt x="168275" y="1079500"/>
                </a:lnTo>
                <a:lnTo>
                  <a:pt x="155575" y="1193800"/>
                </a:lnTo>
                <a:lnTo>
                  <a:pt x="142875" y="1279525"/>
                </a:lnTo>
                <a:lnTo>
                  <a:pt x="133350" y="1365250"/>
                </a:lnTo>
                <a:lnTo>
                  <a:pt x="146050" y="1489075"/>
                </a:lnTo>
                <a:lnTo>
                  <a:pt x="161925" y="1546225"/>
                </a:lnTo>
                <a:lnTo>
                  <a:pt x="165100" y="1584325"/>
                </a:lnTo>
                <a:lnTo>
                  <a:pt x="139700" y="1616075"/>
                </a:lnTo>
                <a:lnTo>
                  <a:pt x="92075" y="1635125"/>
                </a:lnTo>
                <a:lnTo>
                  <a:pt x="85725" y="1663700"/>
                </a:lnTo>
                <a:lnTo>
                  <a:pt x="85725" y="1692275"/>
                </a:lnTo>
                <a:lnTo>
                  <a:pt x="38100" y="1812925"/>
                </a:lnTo>
                <a:lnTo>
                  <a:pt x="22225" y="1857375"/>
                </a:lnTo>
                <a:lnTo>
                  <a:pt x="3175" y="1933575"/>
                </a:lnTo>
                <a:lnTo>
                  <a:pt x="0" y="1962150"/>
                </a:lnTo>
                <a:lnTo>
                  <a:pt x="82550" y="2025650"/>
                </a:lnTo>
              </a:path>
            </a:pathLst>
          </a:custGeom>
          <a:noFill/>
          <a:ln w="15875">
            <a:solidFill>
              <a:srgbClr val="92D050">
                <a:alpha val="81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79" name="צורה חופשית 78"/>
          <p:cNvSpPr/>
          <p:nvPr/>
        </p:nvSpPr>
        <p:spPr>
          <a:xfrm>
            <a:off x="9299210" y="207013"/>
            <a:ext cx="2071240" cy="981822"/>
          </a:xfrm>
          <a:custGeom>
            <a:avLst/>
            <a:gdLst>
              <a:gd name="connsiteX0" fmla="*/ 0 w 1760220"/>
              <a:gd name="connsiteY0" fmla="*/ 110490 h 834390"/>
              <a:gd name="connsiteX1" fmla="*/ 11430 w 1760220"/>
              <a:gd name="connsiteY1" fmla="*/ 190500 h 834390"/>
              <a:gd name="connsiteX2" fmla="*/ 198120 w 1760220"/>
              <a:gd name="connsiteY2" fmla="*/ 396240 h 834390"/>
              <a:gd name="connsiteX3" fmla="*/ 278130 w 1760220"/>
              <a:gd name="connsiteY3" fmla="*/ 445770 h 834390"/>
              <a:gd name="connsiteX4" fmla="*/ 377190 w 1760220"/>
              <a:gd name="connsiteY4" fmla="*/ 480060 h 834390"/>
              <a:gd name="connsiteX5" fmla="*/ 415290 w 1760220"/>
              <a:gd name="connsiteY5" fmla="*/ 541020 h 834390"/>
              <a:gd name="connsiteX6" fmla="*/ 476250 w 1760220"/>
              <a:gd name="connsiteY6" fmla="*/ 567690 h 834390"/>
              <a:gd name="connsiteX7" fmla="*/ 834390 w 1760220"/>
              <a:gd name="connsiteY7" fmla="*/ 556260 h 834390"/>
              <a:gd name="connsiteX8" fmla="*/ 887730 w 1760220"/>
              <a:gd name="connsiteY8" fmla="*/ 563880 h 834390"/>
              <a:gd name="connsiteX9" fmla="*/ 979170 w 1760220"/>
              <a:gd name="connsiteY9" fmla="*/ 601980 h 834390"/>
              <a:gd name="connsiteX10" fmla="*/ 1021080 w 1760220"/>
              <a:gd name="connsiteY10" fmla="*/ 621030 h 834390"/>
              <a:gd name="connsiteX11" fmla="*/ 1123950 w 1760220"/>
              <a:gd name="connsiteY11" fmla="*/ 621030 h 834390"/>
              <a:gd name="connsiteX12" fmla="*/ 1226820 w 1760220"/>
              <a:gd name="connsiteY12" fmla="*/ 655320 h 834390"/>
              <a:gd name="connsiteX13" fmla="*/ 1306830 w 1760220"/>
              <a:gd name="connsiteY13" fmla="*/ 697230 h 834390"/>
              <a:gd name="connsiteX14" fmla="*/ 1383030 w 1760220"/>
              <a:gd name="connsiteY14" fmla="*/ 773430 h 834390"/>
              <a:gd name="connsiteX15" fmla="*/ 1424940 w 1760220"/>
              <a:gd name="connsiteY15" fmla="*/ 834390 h 834390"/>
              <a:gd name="connsiteX16" fmla="*/ 1424940 w 1760220"/>
              <a:gd name="connsiteY16" fmla="*/ 834390 h 834390"/>
              <a:gd name="connsiteX17" fmla="*/ 1470660 w 1760220"/>
              <a:gd name="connsiteY17" fmla="*/ 765810 h 834390"/>
              <a:gd name="connsiteX18" fmla="*/ 1535430 w 1760220"/>
              <a:gd name="connsiteY18" fmla="*/ 697230 h 834390"/>
              <a:gd name="connsiteX19" fmla="*/ 1562100 w 1760220"/>
              <a:gd name="connsiteY19" fmla="*/ 613410 h 834390"/>
              <a:gd name="connsiteX20" fmla="*/ 1684020 w 1760220"/>
              <a:gd name="connsiteY20" fmla="*/ 499110 h 834390"/>
              <a:gd name="connsiteX21" fmla="*/ 1722120 w 1760220"/>
              <a:gd name="connsiteY21" fmla="*/ 438150 h 834390"/>
              <a:gd name="connsiteX22" fmla="*/ 1706880 w 1760220"/>
              <a:gd name="connsiteY22" fmla="*/ 297180 h 834390"/>
              <a:gd name="connsiteX23" fmla="*/ 1714500 w 1760220"/>
              <a:gd name="connsiteY23" fmla="*/ 125730 h 834390"/>
              <a:gd name="connsiteX24" fmla="*/ 1760220 w 1760220"/>
              <a:gd name="connsiteY24" fmla="*/ 0 h 83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220" h="834390">
                <a:moveTo>
                  <a:pt x="0" y="110490"/>
                </a:moveTo>
                <a:lnTo>
                  <a:pt x="11430" y="190500"/>
                </a:lnTo>
                <a:lnTo>
                  <a:pt x="198120" y="396240"/>
                </a:lnTo>
                <a:lnTo>
                  <a:pt x="278130" y="445770"/>
                </a:lnTo>
                <a:lnTo>
                  <a:pt x="377190" y="480060"/>
                </a:lnTo>
                <a:lnTo>
                  <a:pt x="415290" y="541020"/>
                </a:lnTo>
                <a:lnTo>
                  <a:pt x="476250" y="567690"/>
                </a:lnTo>
                <a:lnTo>
                  <a:pt x="834390" y="556260"/>
                </a:lnTo>
                <a:lnTo>
                  <a:pt x="887730" y="563880"/>
                </a:lnTo>
                <a:lnTo>
                  <a:pt x="979170" y="601980"/>
                </a:lnTo>
                <a:lnTo>
                  <a:pt x="1021080" y="621030"/>
                </a:lnTo>
                <a:lnTo>
                  <a:pt x="1123950" y="621030"/>
                </a:lnTo>
                <a:lnTo>
                  <a:pt x="1226820" y="655320"/>
                </a:lnTo>
                <a:lnTo>
                  <a:pt x="1306830" y="697230"/>
                </a:lnTo>
                <a:lnTo>
                  <a:pt x="1383030" y="773430"/>
                </a:lnTo>
                <a:lnTo>
                  <a:pt x="1424940" y="834390"/>
                </a:lnTo>
                <a:lnTo>
                  <a:pt x="1424940" y="834390"/>
                </a:lnTo>
                <a:lnTo>
                  <a:pt x="1470660" y="765810"/>
                </a:lnTo>
                <a:lnTo>
                  <a:pt x="1535430" y="697230"/>
                </a:lnTo>
                <a:lnTo>
                  <a:pt x="1562100" y="613410"/>
                </a:lnTo>
                <a:lnTo>
                  <a:pt x="1684020" y="499110"/>
                </a:lnTo>
                <a:lnTo>
                  <a:pt x="1722120" y="438150"/>
                </a:lnTo>
                <a:lnTo>
                  <a:pt x="1706880" y="297180"/>
                </a:lnTo>
                <a:lnTo>
                  <a:pt x="1714500" y="125730"/>
                </a:lnTo>
                <a:lnTo>
                  <a:pt x="1760220" y="0"/>
                </a:lnTo>
              </a:path>
            </a:pathLst>
          </a:custGeom>
          <a:noFill/>
          <a:ln w="6350">
            <a:solidFill>
              <a:schemeClr val="tx1">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0" name="צורה חופשית 79"/>
          <p:cNvSpPr/>
          <p:nvPr/>
        </p:nvSpPr>
        <p:spPr>
          <a:xfrm>
            <a:off x="10903616" y="1175963"/>
            <a:ext cx="385555" cy="2604742"/>
          </a:xfrm>
          <a:custGeom>
            <a:avLst/>
            <a:gdLst>
              <a:gd name="connsiteX0" fmla="*/ 57150 w 327660"/>
              <a:gd name="connsiteY0" fmla="*/ 0 h 2213610"/>
              <a:gd name="connsiteX1" fmla="*/ 45720 w 327660"/>
              <a:gd name="connsiteY1" fmla="*/ 190500 h 2213610"/>
              <a:gd name="connsiteX2" fmla="*/ 11430 w 327660"/>
              <a:gd name="connsiteY2" fmla="*/ 342900 h 2213610"/>
              <a:gd name="connsiteX3" fmla="*/ 22860 w 327660"/>
              <a:gd name="connsiteY3" fmla="*/ 396240 h 2213610"/>
              <a:gd name="connsiteX4" fmla="*/ 38100 w 327660"/>
              <a:gd name="connsiteY4" fmla="*/ 506730 h 2213610"/>
              <a:gd name="connsiteX5" fmla="*/ 38100 w 327660"/>
              <a:gd name="connsiteY5" fmla="*/ 681990 h 2213610"/>
              <a:gd name="connsiteX6" fmla="*/ 45720 w 327660"/>
              <a:gd name="connsiteY6" fmla="*/ 739140 h 2213610"/>
              <a:gd name="connsiteX7" fmla="*/ 38100 w 327660"/>
              <a:gd name="connsiteY7" fmla="*/ 796290 h 2213610"/>
              <a:gd name="connsiteX8" fmla="*/ 3810 w 327660"/>
              <a:gd name="connsiteY8" fmla="*/ 1242060 h 2213610"/>
              <a:gd name="connsiteX9" fmla="*/ 0 w 327660"/>
              <a:gd name="connsiteY9" fmla="*/ 1272540 h 2213610"/>
              <a:gd name="connsiteX10" fmla="*/ 57150 w 327660"/>
              <a:gd name="connsiteY10" fmla="*/ 1764030 h 2213610"/>
              <a:gd name="connsiteX11" fmla="*/ 49530 w 327660"/>
              <a:gd name="connsiteY11" fmla="*/ 1885950 h 2213610"/>
              <a:gd name="connsiteX12" fmla="*/ 60960 w 327660"/>
              <a:gd name="connsiteY12" fmla="*/ 1905000 h 2213610"/>
              <a:gd name="connsiteX13" fmla="*/ 83820 w 327660"/>
              <a:gd name="connsiteY13" fmla="*/ 1927860 h 2213610"/>
              <a:gd name="connsiteX14" fmla="*/ 125730 w 327660"/>
              <a:gd name="connsiteY14" fmla="*/ 1931670 h 2213610"/>
              <a:gd name="connsiteX15" fmla="*/ 171450 w 327660"/>
              <a:gd name="connsiteY15" fmla="*/ 2065020 h 2213610"/>
              <a:gd name="connsiteX16" fmla="*/ 186690 w 327660"/>
              <a:gd name="connsiteY16" fmla="*/ 2087880 h 2213610"/>
              <a:gd name="connsiteX17" fmla="*/ 220980 w 327660"/>
              <a:gd name="connsiteY17" fmla="*/ 2095500 h 2213610"/>
              <a:gd name="connsiteX18" fmla="*/ 232410 w 327660"/>
              <a:gd name="connsiteY18" fmla="*/ 2125980 h 2213610"/>
              <a:gd name="connsiteX19" fmla="*/ 217170 w 327660"/>
              <a:gd name="connsiteY19" fmla="*/ 2175510 h 2213610"/>
              <a:gd name="connsiteX20" fmla="*/ 217170 w 327660"/>
              <a:gd name="connsiteY20" fmla="*/ 2175510 h 2213610"/>
              <a:gd name="connsiteX21" fmla="*/ 247650 w 327660"/>
              <a:gd name="connsiteY21" fmla="*/ 2202180 h 2213610"/>
              <a:gd name="connsiteX22" fmla="*/ 300990 w 327660"/>
              <a:gd name="connsiteY22" fmla="*/ 2213610 h 2213610"/>
              <a:gd name="connsiteX23" fmla="*/ 323850 w 327660"/>
              <a:gd name="connsiteY23" fmla="*/ 2190750 h 2213610"/>
              <a:gd name="connsiteX24" fmla="*/ 327660 w 327660"/>
              <a:gd name="connsiteY24" fmla="*/ 2171700 h 2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660" h="2213610">
                <a:moveTo>
                  <a:pt x="57150" y="0"/>
                </a:moveTo>
                <a:lnTo>
                  <a:pt x="45720" y="190500"/>
                </a:lnTo>
                <a:lnTo>
                  <a:pt x="11430" y="342900"/>
                </a:lnTo>
                <a:lnTo>
                  <a:pt x="22860" y="396240"/>
                </a:lnTo>
                <a:lnTo>
                  <a:pt x="38100" y="506730"/>
                </a:lnTo>
                <a:lnTo>
                  <a:pt x="38100" y="681990"/>
                </a:lnTo>
                <a:lnTo>
                  <a:pt x="45720" y="739140"/>
                </a:lnTo>
                <a:lnTo>
                  <a:pt x="38100" y="796290"/>
                </a:lnTo>
                <a:lnTo>
                  <a:pt x="3810" y="1242060"/>
                </a:lnTo>
                <a:lnTo>
                  <a:pt x="0" y="1272540"/>
                </a:lnTo>
                <a:lnTo>
                  <a:pt x="57150" y="1764030"/>
                </a:lnTo>
                <a:lnTo>
                  <a:pt x="49530" y="1885950"/>
                </a:lnTo>
                <a:lnTo>
                  <a:pt x="60960" y="1905000"/>
                </a:lnTo>
                <a:lnTo>
                  <a:pt x="83820" y="1927860"/>
                </a:lnTo>
                <a:lnTo>
                  <a:pt x="125730" y="1931670"/>
                </a:lnTo>
                <a:lnTo>
                  <a:pt x="171450" y="2065020"/>
                </a:lnTo>
                <a:lnTo>
                  <a:pt x="186690" y="2087880"/>
                </a:lnTo>
                <a:lnTo>
                  <a:pt x="220980" y="2095500"/>
                </a:lnTo>
                <a:lnTo>
                  <a:pt x="232410" y="2125980"/>
                </a:lnTo>
                <a:lnTo>
                  <a:pt x="217170" y="2175510"/>
                </a:lnTo>
                <a:lnTo>
                  <a:pt x="217170" y="2175510"/>
                </a:lnTo>
                <a:lnTo>
                  <a:pt x="247650" y="2202180"/>
                </a:lnTo>
                <a:lnTo>
                  <a:pt x="300990" y="2213610"/>
                </a:lnTo>
                <a:lnTo>
                  <a:pt x="323850" y="2190750"/>
                </a:lnTo>
                <a:lnTo>
                  <a:pt x="327660" y="2171700"/>
                </a:lnTo>
              </a:path>
            </a:pathLst>
          </a:custGeom>
          <a:noFill/>
          <a:ln w="6350">
            <a:solidFill>
              <a:schemeClr val="tx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1" name="צורה חופשית 80"/>
          <p:cNvSpPr/>
          <p:nvPr/>
        </p:nvSpPr>
        <p:spPr>
          <a:xfrm>
            <a:off x="8949521" y="1939766"/>
            <a:ext cx="2577842" cy="224160"/>
          </a:xfrm>
          <a:custGeom>
            <a:avLst/>
            <a:gdLst>
              <a:gd name="connsiteX0" fmla="*/ 2190750 w 2190750"/>
              <a:gd name="connsiteY0" fmla="*/ 175260 h 190500"/>
              <a:gd name="connsiteX1" fmla="*/ 1931670 w 2190750"/>
              <a:gd name="connsiteY1" fmla="*/ 45720 h 190500"/>
              <a:gd name="connsiteX2" fmla="*/ 1885950 w 2190750"/>
              <a:gd name="connsiteY2" fmla="*/ 3810 h 190500"/>
              <a:gd name="connsiteX3" fmla="*/ 1844040 w 2190750"/>
              <a:gd name="connsiteY3" fmla="*/ 0 h 190500"/>
              <a:gd name="connsiteX4" fmla="*/ 1710690 w 2190750"/>
              <a:gd name="connsiteY4" fmla="*/ 15240 h 190500"/>
              <a:gd name="connsiteX5" fmla="*/ 1684020 w 2190750"/>
              <a:gd name="connsiteY5" fmla="*/ 34290 h 190500"/>
              <a:gd name="connsiteX6" fmla="*/ 1638300 w 2190750"/>
              <a:gd name="connsiteY6" fmla="*/ 68580 h 190500"/>
              <a:gd name="connsiteX7" fmla="*/ 1546860 w 2190750"/>
              <a:gd name="connsiteY7" fmla="*/ 49530 h 190500"/>
              <a:gd name="connsiteX8" fmla="*/ 1428750 w 2190750"/>
              <a:gd name="connsiteY8" fmla="*/ 49530 h 190500"/>
              <a:gd name="connsiteX9" fmla="*/ 1230630 w 2190750"/>
              <a:gd name="connsiteY9" fmla="*/ 30480 h 190500"/>
              <a:gd name="connsiteX10" fmla="*/ 1131570 w 2190750"/>
              <a:gd name="connsiteY10" fmla="*/ 22860 h 190500"/>
              <a:gd name="connsiteX11" fmla="*/ 1047750 w 2190750"/>
              <a:gd name="connsiteY11" fmla="*/ 34290 h 190500"/>
              <a:gd name="connsiteX12" fmla="*/ 994410 w 2190750"/>
              <a:gd name="connsiteY12" fmla="*/ 38100 h 190500"/>
              <a:gd name="connsiteX13" fmla="*/ 803910 w 2190750"/>
              <a:gd name="connsiteY13" fmla="*/ 95250 h 190500"/>
              <a:gd name="connsiteX14" fmla="*/ 681990 w 2190750"/>
              <a:gd name="connsiteY14" fmla="*/ 133350 h 190500"/>
              <a:gd name="connsiteX15" fmla="*/ 472440 w 2190750"/>
              <a:gd name="connsiteY15" fmla="*/ 182880 h 190500"/>
              <a:gd name="connsiteX16" fmla="*/ 403860 w 2190750"/>
              <a:gd name="connsiteY16" fmla="*/ 190500 h 190500"/>
              <a:gd name="connsiteX17" fmla="*/ 167640 w 2190750"/>
              <a:gd name="connsiteY17" fmla="*/ 163830 h 190500"/>
              <a:gd name="connsiteX18" fmla="*/ 102870 w 2190750"/>
              <a:gd name="connsiteY18" fmla="*/ 148590 h 190500"/>
              <a:gd name="connsiteX19" fmla="*/ 30480 w 2190750"/>
              <a:gd name="connsiteY19" fmla="*/ 106680 h 190500"/>
              <a:gd name="connsiteX20" fmla="*/ 0 w 2190750"/>
              <a:gd name="connsiteY20" fmla="*/ 1143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0750" h="190500">
                <a:moveTo>
                  <a:pt x="2190750" y="175260"/>
                </a:moveTo>
                <a:lnTo>
                  <a:pt x="1931670" y="45720"/>
                </a:lnTo>
                <a:lnTo>
                  <a:pt x="1885950" y="3810"/>
                </a:lnTo>
                <a:lnTo>
                  <a:pt x="1844040" y="0"/>
                </a:lnTo>
                <a:lnTo>
                  <a:pt x="1710690" y="15240"/>
                </a:lnTo>
                <a:lnTo>
                  <a:pt x="1684020" y="34290"/>
                </a:lnTo>
                <a:lnTo>
                  <a:pt x="1638300" y="68580"/>
                </a:lnTo>
                <a:lnTo>
                  <a:pt x="1546860" y="49530"/>
                </a:lnTo>
                <a:lnTo>
                  <a:pt x="1428750" y="49530"/>
                </a:lnTo>
                <a:lnTo>
                  <a:pt x="1230630" y="30480"/>
                </a:lnTo>
                <a:lnTo>
                  <a:pt x="1131570" y="22860"/>
                </a:lnTo>
                <a:lnTo>
                  <a:pt x="1047750" y="34290"/>
                </a:lnTo>
                <a:lnTo>
                  <a:pt x="994410" y="38100"/>
                </a:lnTo>
                <a:lnTo>
                  <a:pt x="803910" y="95250"/>
                </a:lnTo>
                <a:lnTo>
                  <a:pt x="681990" y="133350"/>
                </a:lnTo>
                <a:lnTo>
                  <a:pt x="472440" y="182880"/>
                </a:lnTo>
                <a:lnTo>
                  <a:pt x="403860" y="190500"/>
                </a:lnTo>
                <a:lnTo>
                  <a:pt x="167640" y="163830"/>
                </a:lnTo>
                <a:lnTo>
                  <a:pt x="102870" y="148590"/>
                </a:lnTo>
                <a:lnTo>
                  <a:pt x="30480" y="106680"/>
                </a:lnTo>
                <a:lnTo>
                  <a:pt x="0" y="11430"/>
                </a:lnTo>
              </a:path>
            </a:pathLst>
          </a:custGeom>
          <a:noFill/>
          <a:ln w="6350">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2" name="צורה חופשית 81"/>
          <p:cNvSpPr/>
          <p:nvPr/>
        </p:nvSpPr>
        <p:spPr>
          <a:xfrm>
            <a:off x="9887051" y="3421469"/>
            <a:ext cx="1075969" cy="2515078"/>
          </a:xfrm>
          <a:custGeom>
            <a:avLst/>
            <a:gdLst>
              <a:gd name="connsiteX0" fmla="*/ 914400 w 914400"/>
              <a:gd name="connsiteY0" fmla="*/ 0 h 2137410"/>
              <a:gd name="connsiteX1" fmla="*/ 861060 w 914400"/>
              <a:gd name="connsiteY1" fmla="*/ 64770 h 2137410"/>
              <a:gd name="connsiteX2" fmla="*/ 834390 w 914400"/>
              <a:gd name="connsiteY2" fmla="*/ 125730 h 2137410"/>
              <a:gd name="connsiteX3" fmla="*/ 800100 w 914400"/>
              <a:gd name="connsiteY3" fmla="*/ 259080 h 2137410"/>
              <a:gd name="connsiteX4" fmla="*/ 758190 w 914400"/>
              <a:gd name="connsiteY4" fmla="*/ 312420 h 2137410"/>
              <a:gd name="connsiteX5" fmla="*/ 685800 w 914400"/>
              <a:gd name="connsiteY5" fmla="*/ 342900 h 2137410"/>
              <a:gd name="connsiteX6" fmla="*/ 598170 w 914400"/>
              <a:gd name="connsiteY6" fmla="*/ 537210 h 2137410"/>
              <a:gd name="connsiteX7" fmla="*/ 457200 w 914400"/>
              <a:gd name="connsiteY7" fmla="*/ 872490 h 2137410"/>
              <a:gd name="connsiteX8" fmla="*/ 445770 w 914400"/>
              <a:gd name="connsiteY8" fmla="*/ 1036320 h 2137410"/>
              <a:gd name="connsiteX9" fmla="*/ 407670 w 914400"/>
              <a:gd name="connsiteY9" fmla="*/ 1181100 h 2137410"/>
              <a:gd name="connsiteX10" fmla="*/ 369570 w 914400"/>
              <a:gd name="connsiteY10" fmla="*/ 1257300 h 2137410"/>
              <a:gd name="connsiteX11" fmla="*/ 217170 w 914400"/>
              <a:gd name="connsiteY11" fmla="*/ 1386840 h 2137410"/>
              <a:gd name="connsiteX12" fmla="*/ 53340 w 914400"/>
              <a:gd name="connsiteY12" fmla="*/ 1512570 h 2137410"/>
              <a:gd name="connsiteX13" fmla="*/ 22860 w 914400"/>
              <a:gd name="connsiteY13" fmla="*/ 1543050 h 2137410"/>
              <a:gd name="connsiteX14" fmla="*/ 0 w 914400"/>
              <a:gd name="connsiteY14" fmla="*/ 1592580 h 2137410"/>
              <a:gd name="connsiteX15" fmla="*/ 11430 w 914400"/>
              <a:gd name="connsiteY15" fmla="*/ 1634490 h 2137410"/>
              <a:gd name="connsiteX16" fmla="*/ 171450 w 914400"/>
              <a:gd name="connsiteY16" fmla="*/ 1813560 h 2137410"/>
              <a:gd name="connsiteX17" fmla="*/ 354330 w 914400"/>
              <a:gd name="connsiteY17" fmla="*/ 1874520 h 2137410"/>
              <a:gd name="connsiteX18" fmla="*/ 464820 w 914400"/>
              <a:gd name="connsiteY18" fmla="*/ 1924050 h 2137410"/>
              <a:gd name="connsiteX19" fmla="*/ 487680 w 914400"/>
              <a:gd name="connsiteY19" fmla="*/ 1973580 h 2137410"/>
              <a:gd name="connsiteX20" fmla="*/ 529590 w 914400"/>
              <a:gd name="connsiteY20" fmla="*/ 2091690 h 2137410"/>
              <a:gd name="connsiteX21" fmla="*/ 556260 w 914400"/>
              <a:gd name="connsiteY21" fmla="*/ 2137410 h 213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2137410">
                <a:moveTo>
                  <a:pt x="914400" y="0"/>
                </a:moveTo>
                <a:lnTo>
                  <a:pt x="861060" y="64770"/>
                </a:lnTo>
                <a:lnTo>
                  <a:pt x="834390" y="125730"/>
                </a:lnTo>
                <a:lnTo>
                  <a:pt x="800100" y="259080"/>
                </a:lnTo>
                <a:lnTo>
                  <a:pt x="758190" y="312420"/>
                </a:lnTo>
                <a:lnTo>
                  <a:pt x="685800" y="342900"/>
                </a:lnTo>
                <a:lnTo>
                  <a:pt x="598170" y="537210"/>
                </a:lnTo>
                <a:lnTo>
                  <a:pt x="457200" y="872490"/>
                </a:lnTo>
                <a:lnTo>
                  <a:pt x="445770" y="1036320"/>
                </a:lnTo>
                <a:lnTo>
                  <a:pt x="407670" y="1181100"/>
                </a:lnTo>
                <a:lnTo>
                  <a:pt x="369570" y="1257300"/>
                </a:lnTo>
                <a:lnTo>
                  <a:pt x="217170" y="1386840"/>
                </a:lnTo>
                <a:lnTo>
                  <a:pt x="53340" y="1512570"/>
                </a:lnTo>
                <a:lnTo>
                  <a:pt x="22860" y="1543050"/>
                </a:lnTo>
                <a:lnTo>
                  <a:pt x="0" y="1592580"/>
                </a:lnTo>
                <a:lnTo>
                  <a:pt x="11430" y="1634490"/>
                </a:lnTo>
                <a:lnTo>
                  <a:pt x="171450" y="1813560"/>
                </a:lnTo>
                <a:lnTo>
                  <a:pt x="354330" y="1874520"/>
                </a:lnTo>
                <a:lnTo>
                  <a:pt x="464820" y="1924050"/>
                </a:lnTo>
                <a:lnTo>
                  <a:pt x="487680" y="1973580"/>
                </a:lnTo>
                <a:lnTo>
                  <a:pt x="529590" y="2091690"/>
                </a:lnTo>
                <a:lnTo>
                  <a:pt x="556260" y="2137410"/>
                </a:lnTo>
              </a:path>
            </a:pathLst>
          </a:custGeom>
          <a:noFill/>
          <a:ln w="6350">
            <a:solidFill>
              <a:srgbClr val="000000">
                <a:alpha val="39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3" name="צורה חופשית 82"/>
          <p:cNvSpPr/>
          <p:nvPr/>
        </p:nvSpPr>
        <p:spPr>
          <a:xfrm>
            <a:off x="8514651" y="3139028"/>
            <a:ext cx="1681201" cy="1896395"/>
          </a:xfrm>
          <a:custGeom>
            <a:avLst/>
            <a:gdLst>
              <a:gd name="connsiteX0" fmla="*/ 0 w 1428750"/>
              <a:gd name="connsiteY0" fmla="*/ 0 h 1611630"/>
              <a:gd name="connsiteX1" fmla="*/ 53340 w 1428750"/>
              <a:gd name="connsiteY1" fmla="*/ 110490 h 1611630"/>
              <a:gd name="connsiteX2" fmla="*/ 80010 w 1428750"/>
              <a:gd name="connsiteY2" fmla="*/ 182880 h 1611630"/>
              <a:gd name="connsiteX3" fmla="*/ 518160 w 1428750"/>
              <a:gd name="connsiteY3" fmla="*/ 563880 h 1611630"/>
              <a:gd name="connsiteX4" fmla="*/ 704850 w 1428750"/>
              <a:gd name="connsiteY4" fmla="*/ 720090 h 1611630"/>
              <a:gd name="connsiteX5" fmla="*/ 864870 w 1428750"/>
              <a:gd name="connsiteY5" fmla="*/ 872490 h 1611630"/>
              <a:gd name="connsiteX6" fmla="*/ 1337310 w 1428750"/>
              <a:gd name="connsiteY6" fmla="*/ 1424940 h 1611630"/>
              <a:gd name="connsiteX7" fmla="*/ 1383030 w 1428750"/>
              <a:gd name="connsiteY7" fmla="*/ 1493520 h 1611630"/>
              <a:gd name="connsiteX8" fmla="*/ 1428750 w 1428750"/>
              <a:gd name="connsiteY8" fmla="*/ 1531620 h 1611630"/>
              <a:gd name="connsiteX9" fmla="*/ 1413510 w 1428750"/>
              <a:gd name="connsiteY9" fmla="*/ 1611630 h 161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611630">
                <a:moveTo>
                  <a:pt x="0" y="0"/>
                </a:moveTo>
                <a:lnTo>
                  <a:pt x="53340" y="110490"/>
                </a:lnTo>
                <a:lnTo>
                  <a:pt x="80010" y="182880"/>
                </a:lnTo>
                <a:lnTo>
                  <a:pt x="518160" y="563880"/>
                </a:lnTo>
                <a:lnTo>
                  <a:pt x="704850" y="720090"/>
                </a:lnTo>
                <a:lnTo>
                  <a:pt x="864870" y="872490"/>
                </a:lnTo>
                <a:lnTo>
                  <a:pt x="1337310" y="1424940"/>
                </a:lnTo>
                <a:lnTo>
                  <a:pt x="1383030" y="1493520"/>
                </a:lnTo>
                <a:lnTo>
                  <a:pt x="1428750" y="1531620"/>
                </a:lnTo>
                <a:lnTo>
                  <a:pt x="1413510" y="1611630"/>
                </a:lnTo>
              </a:path>
            </a:pathLst>
          </a:custGeom>
          <a:noFill/>
          <a:ln w="635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4" name="צורה חופשית 83"/>
          <p:cNvSpPr/>
          <p:nvPr/>
        </p:nvSpPr>
        <p:spPr>
          <a:xfrm>
            <a:off x="9299211" y="3950488"/>
            <a:ext cx="1766382" cy="2138488"/>
          </a:xfrm>
          <a:custGeom>
            <a:avLst/>
            <a:gdLst>
              <a:gd name="connsiteX0" fmla="*/ 0 w 1501140"/>
              <a:gd name="connsiteY0" fmla="*/ 0 h 1817370"/>
              <a:gd name="connsiteX1" fmla="*/ 106680 w 1501140"/>
              <a:gd name="connsiteY1" fmla="*/ 30480 h 1817370"/>
              <a:gd name="connsiteX2" fmla="*/ 152400 w 1501140"/>
              <a:gd name="connsiteY2" fmla="*/ 30480 h 1817370"/>
              <a:gd name="connsiteX3" fmla="*/ 289560 w 1501140"/>
              <a:gd name="connsiteY3" fmla="*/ 3810 h 1817370"/>
              <a:gd name="connsiteX4" fmla="*/ 361950 w 1501140"/>
              <a:gd name="connsiteY4" fmla="*/ 7620 h 1817370"/>
              <a:gd name="connsiteX5" fmla="*/ 411480 w 1501140"/>
              <a:gd name="connsiteY5" fmla="*/ 45720 h 1817370"/>
              <a:gd name="connsiteX6" fmla="*/ 445770 w 1501140"/>
              <a:gd name="connsiteY6" fmla="*/ 110490 h 1817370"/>
              <a:gd name="connsiteX7" fmla="*/ 605790 w 1501140"/>
              <a:gd name="connsiteY7" fmla="*/ 213360 h 1817370"/>
              <a:gd name="connsiteX8" fmla="*/ 674370 w 1501140"/>
              <a:gd name="connsiteY8" fmla="*/ 236220 h 1817370"/>
              <a:gd name="connsiteX9" fmla="*/ 712470 w 1501140"/>
              <a:gd name="connsiteY9" fmla="*/ 289560 h 1817370"/>
              <a:gd name="connsiteX10" fmla="*/ 754380 w 1501140"/>
              <a:gd name="connsiteY10" fmla="*/ 342900 h 1817370"/>
              <a:gd name="connsiteX11" fmla="*/ 811530 w 1501140"/>
              <a:gd name="connsiteY11" fmla="*/ 377190 h 1817370"/>
              <a:gd name="connsiteX12" fmla="*/ 876300 w 1501140"/>
              <a:gd name="connsiteY12" fmla="*/ 415290 h 1817370"/>
              <a:gd name="connsiteX13" fmla="*/ 914400 w 1501140"/>
              <a:gd name="connsiteY13" fmla="*/ 480060 h 1817370"/>
              <a:gd name="connsiteX14" fmla="*/ 952500 w 1501140"/>
              <a:gd name="connsiteY14" fmla="*/ 582930 h 1817370"/>
              <a:gd name="connsiteX15" fmla="*/ 1024890 w 1501140"/>
              <a:gd name="connsiteY15" fmla="*/ 849630 h 1817370"/>
              <a:gd name="connsiteX16" fmla="*/ 1066800 w 1501140"/>
              <a:gd name="connsiteY16" fmla="*/ 925830 h 1817370"/>
              <a:gd name="connsiteX17" fmla="*/ 1203960 w 1501140"/>
              <a:gd name="connsiteY17" fmla="*/ 1078230 h 1817370"/>
              <a:gd name="connsiteX18" fmla="*/ 1230630 w 1501140"/>
              <a:gd name="connsiteY18" fmla="*/ 1127760 h 1817370"/>
              <a:gd name="connsiteX19" fmla="*/ 1264920 w 1501140"/>
              <a:gd name="connsiteY19" fmla="*/ 1283970 h 1817370"/>
              <a:gd name="connsiteX20" fmla="*/ 1280160 w 1501140"/>
              <a:gd name="connsiteY20" fmla="*/ 1402080 h 1817370"/>
              <a:gd name="connsiteX21" fmla="*/ 1371600 w 1501140"/>
              <a:gd name="connsiteY21" fmla="*/ 1596390 h 1817370"/>
              <a:gd name="connsiteX22" fmla="*/ 1501140 w 1501140"/>
              <a:gd name="connsiteY22" fmla="*/ 1817370 h 18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1140" h="1817370">
                <a:moveTo>
                  <a:pt x="0" y="0"/>
                </a:moveTo>
                <a:lnTo>
                  <a:pt x="106680" y="30480"/>
                </a:lnTo>
                <a:lnTo>
                  <a:pt x="152400" y="30480"/>
                </a:lnTo>
                <a:lnTo>
                  <a:pt x="289560" y="3810"/>
                </a:lnTo>
                <a:lnTo>
                  <a:pt x="361950" y="7620"/>
                </a:lnTo>
                <a:lnTo>
                  <a:pt x="411480" y="45720"/>
                </a:lnTo>
                <a:lnTo>
                  <a:pt x="445770" y="110490"/>
                </a:lnTo>
                <a:lnTo>
                  <a:pt x="605790" y="213360"/>
                </a:lnTo>
                <a:lnTo>
                  <a:pt x="674370" y="236220"/>
                </a:lnTo>
                <a:lnTo>
                  <a:pt x="712470" y="289560"/>
                </a:lnTo>
                <a:lnTo>
                  <a:pt x="754380" y="342900"/>
                </a:lnTo>
                <a:lnTo>
                  <a:pt x="811530" y="377190"/>
                </a:lnTo>
                <a:lnTo>
                  <a:pt x="876300" y="415290"/>
                </a:lnTo>
                <a:lnTo>
                  <a:pt x="914400" y="480060"/>
                </a:lnTo>
                <a:lnTo>
                  <a:pt x="952500" y="582930"/>
                </a:lnTo>
                <a:lnTo>
                  <a:pt x="1024890" y="849630"/>
                </a:lnTo>
                <a:lnTo>
                  <a:pt x="1066800" y="925830"/>
                </a:lnTo>
                <a:lnTo>
                  <a:pt x="1203960" y="1078230"/>
                </a:lnTo>
                <a:lnTo>
                  <a:pt x="1230630" y="1127760"/>
                </a:lnTo>
                <a:lnTo>
                  <a:pt x="1264920" y="1283970"/>
                </a:lnTo>
                <a:lnTo>
                  <a:pt x="1280160" y="1402080"/>
                </a:lnTo>
                <a:lnTo>
                  <a:pt x="1371600" y="1596390"/>
                </a:lnTo>
                <a:lnTo>
                  <a:pt x="1501140" y="1817370"/>
                </a:lnTo>
              </a:path>
            </a:pathLst>
          </a:custGeom>
          <a:noFill/>
          <a:ln w="6350">
            <a:solidFill>
              <a:srgbClr val="000000">
                <a:alpha val="3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5" name="צורה חופשית 84"/>
          <p:cNvSpPr/>
          <p:nvPr/>
        </p:nvSpPr>
        <p:spPr>
          <a:xfrm>
            <a:off x="7332204" y="3197310"/>
            <a:ext cx="1168997" cy="3673985"/>
          </a:xfrm>
          <a:custGeom>
            <a:avLst/>
            <a:gdLst>
              <a:gd name="connsiteX0" fmla="*/ 899160 w 902970"/>
              <a:gd name="connsiteY0" fmla="*/ 0 h 2846070"/>
              <a:gd name="connsiteX1" fmla="*/ 902970 w 902970"/>
              <a:gd name="connsiteY1" fmla="*/ 76200 h 2846070"/>
              <a:gd name="connsiteX2" fmla="*/ 891540 w 902970"/>
              <a:gd name="connsiteY2" fmla="*/ 121920 h 2846070"/>
              <a:gd name="connsiteX3" fmla="*/ 765810 w 902970"/>
              <a:gd name="connsiteY3" fmla="*/ 220980 h 2846070"/>
              <a:gd name="connsiteX4" fmla="*/ 640080 w 902970"/>
              <a:gd name="connsiteY4" fmla="*/ 182880 h 2846070"/>
              <a:gd name="connsiteX5" fmla="*/ 617220 w 902970"/>
              <a:gd name="connsiteY5" fmla="*/ 182880 h 2846070"/>
              <a:gd name="connsiteX6" fmla="*/ 582930 w 902970"/>
              <a:gd name="connsiteY6" fmla="*/ 205740 h 2846070"/>
              <a:gd name="connsiteX7" fmla="*/ 571500 w 902970"/>
              <a:gd name="connsiteY7" fmla="*/ 247650 h 2846070"/>
              <a:gd name="connsiteX8" fmla="*/ 582930 w 902970"/>
              <a:gd name="connsiteY8" fmla="*/ 308610 h 2846070"/>
              <a:gd name="connsiteX9" fmla="*/ 590550 w 902970"/>
              <a:gd name="connsiteY9" fmla="*/ 438150 h 2846070"/>
              <a:gd name="connsiteX10" fmla="*/ 617220 w 902970"/>
              <a:gd name="connsiteY10" fmla="*/ 563880 h 2846070"/>
              <a:gd name="connsiteX11" fmla="*/ 567690 w 902970"/>
              <a:gd name="connsiteY11" fmla="*/ 784860 h 2846070"/>
              <a:gd name="connsiteX12" fmla="*/ 552450 w 902970"/>
              <a:gd name="connsiteY12" fmla="*/ 944880 h 2846070"/>
              <a:gd name="connsiteX13" fmla="*/ 521970 w 902970"/>
              <a:gd name="connsiteY13" fmla="*/ 1158240 h 2846070"/>
              <a:gd name="connsiteX14" fmla="*/ 556260 w 902970"/>
              <a:gd name="connsiteY14" fmla="*/ 1421130 h 2846070"/>
              <a:gd name="connsiteX15" fmla="*/ 567690 w 902970"/>
              <a:gd name="connsiteY15" fmla="*/ 1470660 h 2846070"/>
              <a:gd name="connsiteX16" fmla="*/ 541020 w 902970"/>
              <a:gd name="connsiteY16" fmla="*/ 1543050 h 2846070"/>
              <a:gd name="connsiteX17" fmla="*/ 491490 w 902970"/>
              <a:gd name="connsiteY17" fmla="*/ 1619250 h 2846070"/>
              <a:gd name="connsiteX18" fmla="*/ 381000 w 902970"/>
              <a:gd name="connsiteY18" fmla="*/ 1729740 h 2846070"/>
              <a:gd name="connsiteX19" fmla="*/ 331470 w 902970"/>
              <a:gd name="connsiteY19" fmla="*/ 1794510 h 2846070"/>
              <a:gd name="connsiteX20" fmla="*/ 308610 w 902970"/>
              <a:gd name="connsiteY20" fmla="*/ 2034540 h 2846070"/>
              <a:gd name="connsiteX21" fmla="*/ 270510 w 902970"/>
              <a:gd name="connsiteY21" fmla="*/ 2312670 h 2846070"/>
              <a:gd name="connsiteX22" fmla="*/ 217170 w 902970"/>
              <a:gd name="connsiteY22" fmla="*/ 2446020 h 2846070"/>
              <a:gd name="connsiteX23" fmla="*/ 144780 w 902970"/>
              <a:gd name="connsiteY23" fmla="*/ 2621280 h 2846070"/>
              <a:gd name="connsiteX24" fmla="*/ 0 w 902970"/>
              <a:gd name="connsiteY24" fmla="*/ 2846070 h 2846070"/>
              <a:gd name="connsiteX0" fmla="*/ 980122 w 983932"/>
              <a:gd name="connsiteY0" fmla="*/ 0 h 3055620"/>
              <a:gd name="connsiteX1" fmla="*/ 983932 w 983932"/>
              <a:gd name="connsiteY1" fmla="*/ 76200 h 3055620"/>
              <a:gd name="connsiteX2" fmla="*/ 972502 w 983932"/>
              <a:gd name="connsiteY2" fmla="*/ 121920 h 3055620"/>
              <a:gd name="connsiteX3" fmla="*/ 846772 w 983932"/>
              <a:gd name="connsiteY3" fmla="*/ 220980 h 3055620"/>
              <a:gd name="connsiteX4" fmla="*/ 721042 w 983932"/>
              <a:gd name="connsiteY4" fmla="*/ 182880 h 3055620"/>
              <a:gd name="connsiteX5" fmla="*/ 698182 w 983932"/>
              <a:gd name="connsiteY5" fmla="*/ 182880 h 3055620"/>
              <a:gd name="connsiteX6" fmla="*/ 663892 w 983932"/>
              <a:gd name="connsiteY6" fmla="*/ 205740 h 3055620"/>
              <a:gd name="connsiteX7" fmla="*/ 652462 w 983932"/>
              <a:gd name="connsiteY7" fmla="*/ 247650 h 3055620"/>
              <a:gd name="connsiteX8" fmla="*/ 663892 w 983932"/>
              <a:gd name="connsiteY8" fmla="*/ 308610 h 3055620"/>
              <a:gd name="connsiteX9" fmla="*/ 671512 w 983932"/>
              <a:gd name="connsiteY9" fmla="*/ 438150 h 3055620"/>
              <a:gd name="connsiteX10" fmla="*/ 698182 w 983932"/>
              <a:gd name="connsiteY10" fmla="*/ 563880 h 3055620"/>
              <a:gd name="connsiteX11" fmla="*/ 648652 w 983932"/>
              <a:gd name="connsiteY11" fmla="*/ 784860 h 3055620"/>
              <a:gd name="connsiteX12" fmla="*/ 633412 w 983932"/>
              <a:gd name="connsiteY12" fmla="*/ 944880 h 3055620"/>
              <a:gd name="connsiteX13" fmla="*/ 602932 w 983932"/>
              <a:gd name="connsiteY13" fmla="*/ 1158240 h 3055620"/>
              <a:gd name="connsiteX14" fmla="*/ 637222 w 983932"/>
              <a:gd name="connsiteY14" fmla="*/ 1421130 h 3055620"/>
              <a:gd name="connsiteX15" fmla="*/ 648652 w 983932"/>
              <a:gd name="connsiteY15" fmla="*/ 1470660 h 3055620"/>
              <a:gd name="connsiteX16" fmla="*/ 621982 w 983932"/>
              <a:gd name="connsiteY16" fmla="*/ 1543050 h 3055620"/>
              <a:gd name="connsiteX17" fmla="*/ 572452 w 983932"/>
              <a:gd name="connsiteY17" fmla="*/ 1619250 h 3055620"/>
              <a:gd name="connsiteX18" fmla="*/ 461962 w 983932"/>
              <a:gd name="connsiteY18" fmla="*/ 1729740 h 3055620"/>
              <a:gd name="connsiteX19" fmla="*/ 412432 w 983932"/>
              <a:gd name="connsiteY19" fmla="*/ 1794510 h 3055620"/>
              <a:gd name="connsiteX20" fmla="*/ 389572 w 983932"/>
              <a:gd name="connsiteY20" fmla="*/ 2034540 h 3055620"/>
              <a:gd name="connsiteX21" fmla="*/ 351472 w 983932"/>
              <a:gd name="connsiteY21" fmla="*/ 2312670 h 3055620"/>
              <a:gd name="connsiteX22" fmla="*/ 298132 w 983932"/>
              <a:gd name="connsiteY22" fmla="*/ 2446020 h 3055620"/>
              <a:gd name="connsiteX23" fmla="*/ 225742 w 983932"/>
              <a:gd name="connsiteY23" fmla="*/ 2621280 h 3055620"/>
              <a:gd name="connsiteX24" fmla="*/ 0 w 983932"/>
              <a:gd name="connsiteY24" fmla="*/ 3055620 h 3055620"/>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0 w 979170"/>
              <a:gd name="connsiteY24"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120015 w 979170"/>
              <a:gd name="connsiteY24" fmla="*/ 283749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77153 w 979170"/>
              <a:gd name="connsiteY24" fmla="*/ 281844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77153 w 979170"/>
              <a:gd name="connsiteY24" fmla="*/ 2818448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96203 w 979170"/>
              <a:gd name="connsiteY24" fmla="*/ 2827973 h 3060383"/>
              <a:gd name="connsiteX25" fmla="*/ 0 w 979170"/>
              <a:gd name="connsiteY25" fmla="*/ 3060383 h 3060383"/>
              <a:gd name="connsiteX0" fmla="*/ 975360 w 979170"/>
              <a:gd name="connsiteY0" fmla="*/ 0 h 3060383"/>
              <a:gd name="connsiteX1" fmla="*/ 979170 w 979170"/>
              <a:gd name="connsiteY1" fmla="*/ 76200 h 3060383"/>
              <a:gd name="connsiteX2" fmla="*/ 967740 w 979170"/>
              <a:gd name="connsiteY2" fmla="*/ 121920 h 3060383"/>
              <a:gd name="connsiteX3" fmla="*/ 842010 w 979170"/>
              <a:gd name="connsiteY3" fmla="*/ 220980 h 3060383"/>
              <a:gd name="connsiteX4" fmla="*/ 716280 w 979170"/>
              <a:gd name="connsiteY4" fmla="*/ 182880 h 3060383"/>
              <a:gd name="connsiteX5" fmla="*/ 693420 w 979170"/>
              <a:gd name="connsiteY5" fmla="*/ 182880 h 3060383"/>
              <a:gd name="connsiteX6" fmla="*/ 659130 w 979170"/>
              <a:gd name="connsiteY6" fmla="*/ 205740 h 3060383"/>
              <a:gd name="connsiteX7" fmla="*/ 647700 w 979170"/>
              <a:gd name="connsiteY7" fmla="*/ 247650 h 3060383"/>
              <a:gd name="connsiteX8" fmla="*/ 659130 w 979170"/>
              <a:gd name="connsiteY8" fmla="*/ 308610 h 3060383"/>
              <a:gd name="connsiteX9" fmla="*/ 666750 w 979170"/>
              <a:gd name="connsiteY9" fmla="*/ 438150 h 3060383"/>
              <a:gd name="connsiteX10" fmla="*/ 693420 w 979170"/>
              <a:gd name="connsiteY10" fmla="*/ 563880 h 3060383"/>
              <a:gd name="connsiteX11" fmla="*/ 643890 w 979170"/>
              <a:gd name="connsiteY11" fmla="*/ 784860 h 3060383"/>
              <a:gd name="connsiteX12" fmla="*/ 628650 w 979170"/>
              <a:gd name="connsiteY12" fmla="*/ 944880 h 3060383"/>
              <a:gd name="connsiteX13" fmla="*/ 598170 w 979170"/>
              <a:gd name="connsiteY13" fmla="*/ 1158240 h 3060383"/>
              <a:gd name="connsiteX14" fmla="*/ 632460 w 979170"/>
              <a:gd name="connsiteY14" fmla="*/ 1421130 h 3060383"/>
              <a:gd name="connsiteX15" fmla="*/ 643890 w 979170"/>
              <a:gd name="connsiteY15" fmla="*/ 1470660 h 3060383"/>
              <a:gd name="connsiteX16" fmla="*/ 617220 w 979170"/>
              <a:gd name="connsiteY16" fmla="*/ 1543050 h 3060383"/>
              <a:gd name="connsiteX17" fmla="*/ 567690 w 979170"/>
              <a:gd name="connsiteY17" fmla="*/ 1619250 h 3060383"/>
              <a:gd name="connsiteX18" fmla="*/ 457200 w 979170"/>
              <a:gd name="connsiteY18" fmla="*/ 1729740 h 3060383"/>
              <a:gd name="connsiteX19" fmla="*/ 407670 w 979170"/>
              <a:gd name="connsiteY19" fmla="*/ 1794510 h 3060383"/>
              <a:gd name="connsiteX20" fmla="*/ 384810 w 979170"/>
              <a:gd name="connsiteY20" fmla="*/ 2034540 h 3060383"/>
              <a:gd name="connsiteX21" fmla="*/ 346710 w 979170"/>
              <a:gd name="connsiteY21" fmla="*/ 2312670 h 3060383"/>
              <a:gd name="connsiteX22" fmla="*/ 293370 w 979170"/>
              <a:gd name="connsiteY22" fmla="*/ 2446020 h 3060383"/>
              <a:gd name="connsiteX23" fmla="*/ 220980 w 979170"/>
              <a:gd name="connsiteY23" fmla="*/ 2621280 h 3060383"/>
              <a:gd name="connsiteX24" fmla="*/ 81915 w 979170"/>
              <a:gd name="connsiteY24" fmla="*/ 2832736 h 3060383"/>
              <a:gd name="connsiteX25" fmla="*/ 0 w 979170"/>
              <a:gd name="connsiteY25" fmla="*/ 3060383 h 3060383"/>
              <a:gd name="connsiteX0" fmla="*/ 989648 w 993458"/>
              <a:gd name="connsiteY0" fmla="*/ 0 h 3122295"/>
              <a:gd name="connsiteX1" fmla="*/ 993458 w 993458"/>
              <a:gd name="connsiteY1" fmla="*/ 76200 h 3122295"/>
              <a:gd name="connsiteX2" fmla="*/ 982028 w 993458"/>
              <a:gd name="connsiteY2" fmla="*/ 121920 h 3122295"/>
              <a:gd name="connsiteX3" fmla="*/ 856298 w 993458"/>
              <a:gd name="connsiteY3" fmla="*/ 220980 h 3122295"/>
              <a:gd name="connsiteX4" fmla="*/ 730568 w 993458"/>
              <a:gd name="connsiteY4" fmla="*/ 182880 h 3122295"/>
              <a:gd name="connsiteX5" fmla="*/ 707708 w 993458"/>
              <a:gd name="connsiteY5" fmla="*/ 182880 h 3122295"/>
              <a:gd name="connsiteX6" fmla="*/ 673418 w 993458"/>
              <a:gd name="connsiteY6" fmla="*/ 205740 h 3122295"/>
              <a:gd name="connsiteX7" fmla="*/ 661988 w 993458"/>
              <a:gd name="connsiteY7" fmla="*/ 247650 h 3122295"/>
              <a:gd name="connsiteX8" fmla="*/ 673418 w 993458"/>
              <a:gd name="connsiteY8" fmla="*/ 308610 h 3122295"/>
              <a:gd name="connsiteX9" fmla="*/ 681038 w 993458"/>
              <a:gd name="connsiteY9" fmla="*/ 438150 h 3122295"/>
              <a:gd name="connsiteX10" fmla="*/ 707708 w 993458"/>
              <a:gd name="connsiteY10" fmla="*/ 563880 h 3122295"/>
              <a:gd name="connsiteX11" fmla="*/ 658178 w 993458"/>
              <a:gd name="connsiteY11" fmla="*/ 784860 h 3122295"/>
              <a:gd name="connsiteX12" fmla="*/ 642938 w 993458"/>
              <a:gd name="connsiteY12" fmla="*/ 944880 h 3122295"/>
              <a:gd name="connsiteX13" fmla="*/ 612458 w 993458"/>
              <a:gd name="connsiteY13" fmla="*/ 1158240 h 3122295"/>
              <a:gd name="connsiteX14" fmla="*/ 646748 w 993458"/>
              <a:gd name="connsiteY14" fmla="*/ 1421130 h 3122295"/>
              <a:gd name="connsiteX15" fmla="*/ 658178 w 993458"/>
              <a:gd name="connsiteY15" fmla="*/ 1470660 h 3122295"/>
              <a:gd name="connsiteX16" fmla="*/ 631508 w 993458"/>
              <a:gd name="connsiteY16" fmla="*/ 1543050 h 3122295"/>
              <a:gd name="connsiteX17" fmla="*/ 581978 w 993458"/>
              <a:gd name="connsiteY17" fmla="*/ 1619250 h 3122295"/>
              <a:gd name="connsiteX18" fmla="*/ 471488 w 993458"/>
              <a:gd name="connsiteY18" fmla="*/ 1729740 h 3122295"/>
              <a:gd name="connsiteX19" fmla="*/ 421958 w 993458"/>
              <a:gd name="connsiteY19" fmla="*/ 1794510 h 3122295"/>
              <a:gd name="connsiteX20" fmla="*/ 399098 w 993458"/>
              <a:gd name="connsiteY20" fmla="*/ 2034540 h 3122295"/>
              <a:gd name="connsiteX21" fmla="*/ 360998 w 993458"/>
              <a:gd name="connsiteY21" fmla="*/ 2312670 h 3122295"/>
              <a:gd name="connsiteX22" fmla="*/ 307658 w 993458"/>
              <a:gd name="connsiteY22" fmla="*/ 2446020 h 3122295"/>
              <a:gd name="connsiteX23" fmla="*/ 235268 w 993458"/>
              <a:gd name="connsiteY23" fmla="*/ 2621280 h 3122295"/>
              <a:gd name="connsiteX24" fmla="*/ 96203 w 993458"/>
              <a:gd name="connsiteY24" fmla="*/ 2832736 h 3122295"/>
              <a:gd name="connsiteX25" fmla="*/ 0 w 993458"/>
              <a:gd name="connsiteY25" fmla="*/ 3122295 h 3122295"/>
              <a:gd name="connsiteX0" fmla="*/ 990013 w 993823"/>
              <a:gd name="connsiteY0" fmla="*/ 0 h 3122295"/>
              <a:gd name="connsiteX1" fmla="*/ 993823 w 993823"/>
              <a:gd name="connsiteY1" fmla="*/ 76200 h 3122295"/>
              <a:gd name="connsiteX2" fmla="*/ 982393 w 993823"/>
              <a:gd name="connsiteY2" fmla="*/ 121920 h 3122295"/>
              <a:gd name="connsiteX3" fmla="*/ 856663 w 993823"/>
              <a:gd name="connsiteY3" fmla="*/ 220980 h 3122295"/>
              <a:gd name="connsiteX4" fmla="*/ 730933 w 993823"/>
              <a:gd name="connsiteY4" fmla="*/ 182880 h 3122295"/>
              <a:gd name="connsiteX5" fmla="*/ 708073 w 993823"/>
              <a:gd name="connsiteY5" fmla="*/ 182880 h 3122295"/>
              <a:gd name="connsiteX6" fmla="*/ 673783 w 993823"/>
              <a:gd name="connsiteY6" fmla="*/ 205740 h 3122295"/>
              <a:gd name="connsiteX7" fmla="*/ 662353 w 993823"/>
              <a:gd name="connsiteY7" fmla="*/ 247650 h 3122295"/>
              <a:gd name="connsiteX8" fmla="*/ 673783 w 993823"/>
              <a:gd name="connsiteY8" fmla="*/ 308610 h 3122295"/>
              <a:gd name="connsiteX9" fmla="*/ 681403 w 993823"/>
              <a:gd name="connsiteY9" fmla="*/ 438150 h 3122295"/>
              <a:gd name="connsiteX10" fmla="*/ 708073 w 993823"/>
              <a:gd name="connsiteY10" fmla="*/ 563880 h 3122295"/>
              <a:gd name="connsiteX11" fmla="*/ 658543 w 993823"/>
              <a:gd name="connsiteY11" fmla="*/ 784860 h 3122295"/>
              <a:gd name="connsiteX12" fmla="*/ 643303 w 993823"/>
              <a:gd name="connsiteY12" fmla="*/ 944880 h 3122295"/>
              <a:gd name="connsiteX13" fmla="*/ 612823 w 993823"/>
              <a:gd name="connsiteY13" fmla="*/ 1158240 h 3122295"/>
              <a:gd name="connsiteX14" fmla="*/ 647113 w 993823"/>
              <a:gd name="connsiteY14" fmla="*/ 1421130 h 3122295"/>
              <a:gd name="connsiteX15" fmla="*/ 658543 w 993823"/>
              <a:gd name="connsiteY15" fmla="*/ 1470660 h 3122295"/>
              <a:gd name="connsiteX16" fmla="*/ 631873 w 993823"/>
              <a:gd name="connsiteY16" fmla="*/ 1543050 h 3122295"/>
              <a:gd name="connsiteX17" fmla="*/ 582343 w 993823"/>
              <a:gd name="connsiteY17" fmla="*/ 1619250 h 3122295"/>
              <a:gd name="connsiteX18" fmla="*/ 471853 w 993823"/>
              <a:gd name="connsiteY18" fmla="*/ 1729740 h 3122295"/>
              <a:gd name="connsiteX19" fmla="*/ 422323 w 993823"/>
              <a:gd name="connsiteY19" fmla="*/ 1794510 h 3122295"/>
              <a:gd name="connsiteX20" fmla="*/ 399463 w 993823"/>
              <a:gd name="connsiteY20" fmla="*/ 2034540 h 3122295"/>
              <a:gd name="connsiteX21" fmla="*/ 361363 w 993823"/>
              <a:gd name="connsiteY21" fmla="*/ 2312670 h 3122295"/>
              <a:gd name="connsiteX22" fmla="*/ 308023 w 993823"/>
              <a:gd name="connsiteY22" fmla="*/ 2446020 h 3122295"/>
              <a:gd name="connsiteX23" fmla="*/ 235633 w 993823"/>
              <a:gd name="connsiteY23" fmla="*/ 2621280 h 3122295"/>
              <a:gd name="connsiteX24" fmla="*/ 96568 w 993823"/>
              <a:gd name="connsiteY24" fmla="*/ 2832736 h 3122295"/>
              <a:gd name="connsiteX25" fmla="*/ 365 w 993823"/>
              <a:gd name="connsiteY25" fmla="*/ 3122295 h 3122295"/>
              <a:gd name="connsiteX0" fmla="*/ 990134 w 993944"/>
              <a:gd name="connsiteY0" fmla="*/ 0 h 3122295"/>
              <a:gd name="connsiteX1" fmla="*/ 993944 w 993944"/>
              <a:gd name="connsiteY1" fmla="*/ 76200 h 3122295"/>
              <a:gd name="connsiteX2" fmla="*/ 982514 w 993944"/>
              <a:gd name="connsiteY2" fmla="*/ 121920 h 3122295"/>
              <a:gd name="connsiteX3" fmla="*/ 856784 w 993944"/>
              <a:gd name="connsiteY3" fmla="*/ 220980 h 3122295"/>
              <a:gd name="connsiteX4" fmla="*/ 731054 w 993944"/>
              <a:gd name="connsiteY4" fmla="*/ 182880 h 3122295"/>
              <a:gd name="connsiteX5" fmla="*/ 708194 w 993944"/>
              <a:gd name="connsiteY5" fmla="*/ 182880 h 3122295"/>
              <a:gd name="connsiteX6" fmla="*/ 673904 w 993944"/>
              <a:gd name="connsiteY6" fmla="*/ 205740 h 3122295"/>
              <a:gd name="connsiteX7" fmla="*/ 662474 w 993944"/>
              <a:gd name="connsiteY7" fmla="*/ 247650 h 3122295"/>
              <a:gd name="connsiteX8" fmla="*/ 673904 w 993944"/>
              <a:gd name="connsiteY8" fmla="*/ 308610 h 3122295"/>
              <a:gd name="connsiteX9" fmla="*/ 681524 w 993944"/>
              <a:gd name="connsiteY9" fmla="*/ 438150 h 3122295"/>
              <a:gd name="connsiteX10" fmla="*/ 708194 w 993944"/>
              <a:gd name="connsiteY10" fmla="*/ 563880 h 3122295"/>
              <a:gd name="connsiteX11" fmla="*/ 658664 w 993944"/>
              <a:gd name="connsiteY11" fmla="*/ 784860 h 3122295"/>
              <a:gd name="connsiteX12" fmla="*/ 643424 w 993944"/>
              <a:gd name="connsiteY12" fmla="*/ 944880 h 3122295"/>
              <a:gd name="connsiteX13" fmla="*/ 612944 w 993944"/>
              <a:gd name="connsiteY13" fmla="*/ 1158240 h 3122295"/>
              <a:gd name="connsiteX14" fmla="*/ 647234 w 993944"/>
              <a:gd name="connsiteY14" fmla="*/ 1421130 h 3122295"/>
              <a:gd name="connsiteX15" fmla="*/ 658664 w 993944"/>
              <a:gd name="connsiteY15" fmla="*/ 1470660 h 3122295"/>
              <a:gd name="connsiteX16" fmla="*/ 631994 w 993944"/>
              <a:gd name="connsiteY16" fmla="*/ 1543050 h 3122295"/>
              <a:gd name="connsiteX17" fmla="*/ 582464 w 993944"/>
              <a:gd name="connsiteY17" fmla="*/ 1619250 h 3122295"/>
              <a:gd name="connsiteX18" fmla="*/ 471974 w 993944"/>
              <a:gd name="connsiteY18" fmla="*/ 1729740 h 3122295"/>
              <a:gd name="connsiteX19" fmla="*/ 422444 w 993944"/>
              <a:gd name="connsiteY19" fmla="*/ 1794510 h 3122295"/>
              <a:gd name="connsiteX20" fmla="*/ 399584 w 993944"/>
              <a:gd name="connsiteY20" fmla="*/ 2034540 h 3122295"/>
              <a:gd name="connsiteX21" fmla="*/ 361484 w 993944"/>
              <a:gd name="connsiteY21" fmla="*/ 2312670 h 3122295"/>
              <a:gd name="connsiteX22" fmla="*/ 308144 w 993944"/>
              <a:gd name="connsiteY22" fmla="*/ 2446020 h 3122295"/>
              <a:gd name="connsiteX23" fmla="*/ 235754 w 993944"/>
              <a:gd name="connsiteY23" fmla="*/ 2621280 h 3122295"/>
              <a:gd name="connsiteX24" fmla="*/ 96689 w 993944"/>
              <a:gd name="connsiteY24" fmla="*/ 2832736 h 3122295"/>
              <a:gd name="connsiteX25" fmla="*/ 486 w 993944"/>
              <a:gd name="connsiteY25" fmla="*/ 3122295 h 3122295"/>
              <a:gd name="connsiteX0" fmla="*/ 989648 w 993458"/>
              <a:gd name="connsiteY0" fmla="*/ 0 h 3122295"/>
              <a:gd name="connsiteX1" fmla="*/ 993458 w 993458"/>
              <a:gd name="connsiteY1" fmla="*/ 76200 h 3122295"/>
              <a:gd name="connsiteX2" fmla="*/ 982028 w 993458"/>
              <a:gd name="connsiteY2" fmla="*/ 121920 h 3122295"/>
              <a:gd name="connsiteX3" fmla="*/ 856298 w 993458"/>
              <a:gd name="connsiteY3" fmla="*/ 220980 h 3122295"/>
              <a:gd name="connsiteX4" fmla="*/ 730568 w 993458"/>
              <a:gd name="connsiteY4" fmla="*/ 182880 h 3122295"/>
              <a:gd name="connsiteX5" fmla="*/ 707708 w 993458"/>
              <a:gd name="connsiteY5" fmla="*/ 182880 h 3122295"/>
              <a:gd name="connsiteX6" fmla="*/ 673418 w 993458"/>
              <a:gd name="connsiteY6" fmla="*/ 205740 h 3122295"/>
              <a:gd name="connsiteX7" fmla="*/ 661988 w 993458"/>
              <a:gd name="connsiteY7" fmla="*/ 247650 h 3122295"/>
              <a:gd name="connsiteX8" fmla="*/ 673418 w 993458"/>
              <a:gd name="connsiteY8" fmla="*/ 308610 h 3122295"/>
              <a:gd name="connsiteX9" fmla="*/ 681038 w 993458"/>
              <a:gd name="connsiteY9" fmla="*/ 438150 h 3122295"/>
              <a:gd name="connsiteX10" fmla="*/ 707708 w 993458"/>
              <a:gd name="connsiteY10" fmla="*/ 563880 h 3122295"/>
              <a:gd name="connsiteX11" fmla="*/ 658178 w 993458"/>
              <a:gd name="connsiteY11" fmla="*/ 784860 h 3122295"/>
              <a:gd name="connsiteX12" fmla="*/ 642938 w 993458"/>
              <a:gd name="connsiteY12" fmla="*/ 944880 h 3122295"/>
              <a:gd name="connsiteX13" fmla="*/ 612458 w 993458"/>
              <a:gd name="connsiteY13" fmla="*/ 1158240 h 3122295"/>
              <a:gd name="connsiteX14" fmla="*/ 646748 w 993458"/>
              <a:gd name="connsiteY14" fmla="*/ 1421130 h 3122295"/>
              <a:gd name="connsiteX15" fmla="*/ 658178 w 993458"/>
              <a:gd name="connsiteY15" fmla="*/ 1470660 h 3122295"/>
              <a:gd name="connsiteX16" fmla="*/ 631508 w 993458"/>
              <a:gd name="connsiteY16" fmla="*/ 1543050 h 3122295"/>
              <a:gd name="connsiteX17" fmla="*/ 581978 w 993458"/>
              <a:gd name="connsiteY17" fmla="*/ 1619250 h 3122295"/>
              <a:gd name="connsiteX18" fmla="*/ 471488 w 993458"/>
              <a:gd name="connsiteY18" fmla="*/ 1729740 h 3122295"/>
              <a:gd name="connsiteX19" fmla="*/ 421958 w 993458"/>
              <a:gd name="connsiteY19" fmla="*/ 1794510 h 3122295"/>
              <a:gd name="connsiteX20" fmla="*/ 399098 w 993458"/>
              <a:gd name="connsiteY20" fmla="*/ 2034540 h 3122295"/>
              <a:gd name="connsiteX21" fmla="*/ 360998 w 993458"/>
              <a:gd name="connsiteY21" fmla="*/ 2312670 h 3122295"/>
              <a:gd name="connsiteX22" fmla="*/ 307658 w 993458"/>
              <a:gd name="connsiteY22" fmla="*/ 2446020 h 3122295"/>
              <a:gd name="connsiteX23" fmla="*/ 235268 w 993458"/>
              <a:gd name="connsiteY23" fmla="*/ 2621280 h 3122295"/>
              <a:gd name="connsiteX24" fmla="*/ 96203 w 993458"/>
              <a:gd name="connsiteY24" fmla="*/ 2832736 h 3122295"/>
              <a:gd name="connsiteX25" fmla="*/ 0 w 993458"/>
              <a:gd name="connsiteY25" fmla="*/ 3122295 h 312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93458" h="3122295">
                <a:moveTo>
                  <a:pt x="989648" y="0"/>
                </a:moveTo>
                <a:lnTo>
                  <a:pt x="993458" y="76200"/>
                </a:lnTo>
                <a:lnTo>
                  <a:pt x="982028" y="121920"/>
                </a:lnTo>
                <a:lnTo>
                  <a:pt x="856298" y="220980"/>
                </a:lnTo>
                <a:lnTo>
                  <a:pt x="730568" y="182880"/>
                </a:lnTo>
                <a:lnTo>
                  <a:pt x="707708" y="182880"/>
                </a:lnTo>
                <a:lnTo>
                  <a:pt x="673418" y="205740"/>
                </a:lnTo>
                <a:lnTo>
                  <a:pt x="661988" y="247650"/>
                </a:lnTo>
                <a:lnTo>
                  <a:pt x="673418" y="308610"/>
                </a:lnTo>
                <a:lnTo>
                  <a:pt x="681038" y="438150"/>
                </a:lnTo>
                <a:lnTo>
                  <a:pt x="707708" y="563880"/>
                </a:lnTo>
                <a:lnTo>
                  <a:pt x="658178" y="784860"/>
                </a:lnTo>
                <a:lnTo>
                  <a:pt x="642938" y="944880"/>
                </a:lnTo>
                <a:lnTo>
                  <a:pt x="612458" y="1158240"/>
                </a:lnTo>
                <a:lnTo>
                  <a:pt x="646748" y="1421130"/>
                </a:lnTo>
                <a:lnTo>
                  <a:pt x="658178" y="1470660"/>
                </a:lnTo>
                <a:lnTo>
                  <a:pt x="631508" y="1543050"/>
                </a:lnTo>
                <a:lnTo>
                  <a:pt x="581978" y="1619250"/>
                </a:lnTo>
                <a:lnTo>
                  <a:pt x="471488" y="1729740"/>
                </a:lnTo>
                <a:lnTo>
                  <a:pt x="421958" y="1794510"/>
                </a:lnTo>
                <a:lnTo>
                  <a:pt x="399098" y="2034540"/>
                </a:lnTo>
                <a:lnTo>
                  <a:pt x="360998" y="2312670"/>
                </a:lnTo>
                <a:lnTo>
                  <a:pt x="307658" y="2446020"/>
                </a:lnTo>
                <a:lnTo>
                  <a:pt x="235268" y="2621280"/>
                </a:lnTo>
                <a:cubicBezTo>
                  <a:pt x="168276" y="2682240"/>
                  <a:pt x="144145" y="2767013"/>
                  <a:pt x="96203" y="2832736"/>
                </a:cubicBezTo>
                <a:cubicBezTo>
                  <a:pt x="45085" y="2938781"/>
                  <a:pt x="32068" y="3021013"/>
                  <a:pt x="0" y="3122295"/>
                </a:cubicBezTo>
              </a:path>
            </a:pathLst>
          </a:custGeom>
          <a:noFill/>
          <a:ln w="6350">
            <a:solidFill>
              <a:schemeClr val="tx1">
                <a:alpha val="2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6" name="צורה חופשית 85"/>
          <p:cNvSpPr/>
          <p:nvPr/>
        </p:nvSpPr>
        <p:spPr>
          <a:xfrm>
            <a:off x="8057364" y="4533304"/>
            <a:ext cx="3492415" cy="1676718"/>
          </a:xfrm>
          <a:custGeom>
            <a:avLst/>
            <a:gdLst>
              <a:gd name="connsiteX0" fmla="*/ 0 w 2967990"/>
              <a:gd name="connsiteY0" fmla="*/ 0 h 1424940"/>
              <a:gd name="connsiteX1" fmla="*/ 53340 w 2967990"/>
              <a:gd name="connsiteY1" fmla="*/ 76200 h 1424940"/>
              <a:gd name="connsiteX2" fmla="*/ 91440 w 2967990"/>
              <a:gd name="connsiteY2" fmla="*/ 91440 h 1424940"/>
              <a:gd name="connsiteX3" fmla="*/ 175260 w 2967990"/>
              <a:gd name="connsiteY3" fmla="*/ 99060 h 1424940"/>
              <a:gd name="connsiteX4" fmla="*/ 236220 w 2967990"/>
              <a:gd name="connsiteY4" fmla="*/ 140970 h 1424940"/>
              <a:gd name="connsiteX5" fmla="*/ 403860 w 2967990"/>
              <a:gd name="connsiteY5" fmla="*/ 220980 h 1424940"/>
              <a:gd name="connsiteX6" fmla="*/ 426720 w 2967990"/>
              <a:gd name="connsiteY6" fmla="*/ 274320 h 1424940"/>
              <a:gd name="connsiteX7" fmla="*/ 419100 w 2967990"/>
              <a:gd name="connsiteY7" fmla="*/ 346710 h 1424940"/>
              <a:gd name="connsiteX8" fmla="*/ 426720 w 2967990"/>
              <a:gd name="connsiteY8" fmla="*/ 419100 h 1424940"/>
              <a:gd name="connsiteX9" fmla="*/ 453390 w 2967990"/>
              <a:gd name="connsiteY9" fmla="*/ 441960 h 1424940"/>
              <a:gd name="connsiteX10" fmla="*/ 750570 w 2967990"/>
              <a:gd name="connsiteY10" fmla="*/ 529590 h 1424940"/>
              <a:gd name="connsiteX11" fmla="*/ 800100 w 2967990"/>
              <a:gd name="connsiteY11" fmla="*/ 567690 h 1424940"/>
              <a:gd name="connsiteX12" fmla="*/ 815340 w 2967990"/>
              <a:gd name="connsiteY12" fmla="*/ 636270 h 1424940"/>
              <a:gd name="connsiteX13" fmla="*/ 838200 w 2967990"/>
              <a:gd name="connsiteY13" fmla="*/ 746760 h 1424940"/>
              <a:gd name="connsiteX14" fmla="*/ 864870 w 2967990"/>
              <a:gd name="connsiteY14" fmla="*/ 784860 h 1424940"/>
              <a:gd name="connsiteX15" fmla="*/ 994410 w 2967990"/>
              <a:gd name="connsiteY15" fmla="*/ 830580 h 1424940"/>
              <a:gd name="connsiteX16" fmla="*/ 1074420 w 2967990"/>
              <a:gd name="connsiteY16" fmla="*/ 918210 h 1424940"/>
              <a:gd name="connsiteX17" fmla="*/ 1120140 w 2967990"/>
              <a:gd name="connsiteY17" fmla="*/ 933450 h 1424940"/>
              <a:gd name="connsiteX18" fmla="*/ 1287780 w 2967990"/>
              <a:gd name="connsiteY18" fmla="*/ 971550 h 1424940"/>
              <a:gd name="connsiteX19" fmla="*/ 1447800 w 2967990"/>
              <a:gd name="connsiteY19" fmla="*/ 1002030 h 1424940"/>
              <a:gd name="connsiteX20" fmla="*/ 1569720 w 2967990"/>
              <a:gd name="connsiteY20" fmla="*/ 1062990 h 1424940"/>
              <a:gd name="connsiteX21" fmla="*/ 1680210 w 2967990"/>
              <a:gd name="connsiteY21" fmla="*/ 1135380 h 1424940"/>
              <a:gd name="connsiteX22" fmla="*/ 1844040 w 2967990"/>
              <a:gd name="connsiteY22" fmla="*/ 1127760 h 1424940"/>
              <a:gd name="connsiteX23" fmla="*/ 1962150 w 2967990"/>
              <a:gd name="connsiteY23" fmla="*/ 1127760 h 1424940"/>
              <a:gd name="connsiteX24" fmla="*/ 2106930 w 2967990"/>
              <a:gd name="connsiteY24" fmla="*/ 1181100 h 1424940"/>
              <a:gd name="connsiteX25" fmla="*/ 2202180 w 2967990"/>
              <a:gd name="connsiteY25" fmla="*/ 1234440 h 1424940"/>
              <a:gd name="connsiteX26" fmla="*/ 2434590 w 2967990"/>
              <a:gd name="connsiteY26" fmla="*/ 1276350 h 1424940"/>
              <a:gd name="connsiteX27" fmla="*/ 2518410 w 2967990"/>
              <a:gd name="connsiteY27" fmla="*/ 1299210 h 1424940"/>
              <a:gd name="connsiteX28" fmla="*/ 2560320 w 2967990"/>
              <a:gd name="connsiteY28" fmla="*/ 1325880 h 1424940"/>
              <a:gd name="connsiteX29" fmla="*/ 2678430 w 2967990"/>
              <a:gd name="connsiteY29" fmla="*/ 1379220 h 1424940"/>
              <a:gd name="connsiteX30" fmla="*/ 2800350 w 2967990"/>
              <a:gd name="connsiteY30" fmla="*/ 1402080 h 1424940"/>
              <a:gd name="connsiteX31" fmla="*/ 2933700 w 2967990"/>
              <a:gd name="connsiteY31" fmla="*/ 1424940 h 1424940"/>
              <a:gd name="connsiteX32" fmla="*/ 2967990 w 2967990"/>
              <a:gd name="connsiteY32" fmla="*/ 141732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7990" h="1424940">
                <a:moveTo>
                  <a:pt x="0" y="0"/>
                </a:moveTo>
                <a:lnTo>
                  <a:pt x="53340" y="76200"/>
                </a:lnTo>
                <a:lnTo>
                  <a:pt x="91440" y="91440"/>
                </a:lnTo>
                <a:lnTo>
                  <a:pt x="175260" y="99060"/>
                </a:lnTo>
                <a:lnTo>
                  <a:pt x="236220" y="140970"/>
                </a:lnTo>
                <a:lnTo>
                  <a:pt x="403860" y="220980"/>
                </a:lnTo>
                <a:lnTo>
                  <a:pt x="426720" y="274320"/>
                </a:lnTo>
                <a:lnTo>
                  <a:pt x="419100" y="346710"/>
                </a:lnTo>
                <a:lnTo>
                  <a:pt x="426720" y="419100"/>
                </a:lnTo>
                <a:lnTo>
                  <a:pt x="453390" y="441960"/>
                </a:lnTo>
                <a:lnTo>
                  <a:pt x="750570" y="529590"/>
                </a:lnTo>
                <a:lnTo>
                  <a:pt x="800100" y="567690"/>
                </a:lnTo>
                <a:lnTo>
                  <a:pt x="815340" y="636270"/>
                </a:lnTo>
                <a:lnTo>
                  <a:pt x="838200" y="746760"/>
                </a:lnTo>
                <a:lnTo>
                  <a:pt x="864870" y="784860"/>
                </a:lnTo>
                <a:lnTo>
                  <a:pt x="994410" y="830580"/>
                </a:lnTo>
                <a:lnTo>
                  <a:pt x="1074420" y="918210"/>
                </a:lnTo>
                <a:lnTo>
                  <a:pt x="1120140" y="933450"/>
                </a:lnTo>
                <a:lnTo>
                  <a:pt x="1287780" y="971550"/>
                </a:lnTo>
                <a:lnTo>
                  <a:pt x="1447800" y="1002030"/>
                </a:lnTo>
                <a:lnTo>
                  <a:pt x="1569720" y="1062990"/>
                </a:lnTo>
                <a:lnTo>
                  <a:pt x="1680210" y="1135380"/>
                </a:lnTo>
                <a:lnTo>
                  <a:pt x="1844040" y="1127760"/>
                </a:lnTo>
                <a:lnTo>
                  <a:pt x="1962150" y="1127760"/>
                </a:lnTo>
                <a:lnTo>
                  <a:pt x="2106930" y="1181100"/>
                </a:lnTo>
                <a:lnTo>
                  <a:pt x="2202180" y="1234440"/>
                </a:lnTo>
                <a:lnTo>
                  <a:pt x="2434590" y="1276350"/>
                </a:lnTo>
                <a:lnTo>
                  <a:pt x="2518410" y="1299210"/>
                </a:lnTo>
                <a:lnTo>
                  <a:pt x="2560320" y="1325880"/>
                </a:lnTo>
                <a:lnTo>
                  <a:pt x="2678430" y="1379220"/>
                </a:lnTo>
                <a:lnTo>
                  <a:pt x="2800350" y="1402080"/>
                </a:lnTo>
                <a:lnTo>
                  <a:pt x="2933700" y="1424940"/>
                </a:lnTo>
                <a:lnTo>
                  <a:pt x="2967990" y="141732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7" name="צורה חופשית 86"/>
          <p:cNvSpPr/>
          <p:nvPr/>
        </p:nvSpPr>
        <p:spPr>
          <a:xfrm>
            <a:off x="9361975" y="4658833"/>
            <a:ext cx="587299" cy="291408"/>
          </a:xfrm>
          <a:custGeom>
            <a:avLst/>
            <a:gdLst>
              <a:gd name="connsiteX0" fmla="*/ 499110 w 499110"/>
              <a:gd name="connsiteY0" fmla="*/ 3810 h 247650"/>
              <a:gd name="connsiteX1" fmla="*/ 445770 w 499110"/>
              <a:gd name="connsiteY1" fmla="*/ 0 h 247650"/>
              <a:gd name="connsiteX2" fmla="*/ 121920 w 499110"/>
              <a:gd name="connsiteY2" fmla="*/ 232410 h 247650"/>
              <a:gd name="connsiteX3" fmla="*/ 99060 w 499110"/>
              <a:gd name="connsiteY3" fmla="*/ 247650 h 247650"/>
              <a:gd name="connsiteX4" fmla="*/ 76200 w 499110"/>
              <a:gd name="connsiteY4" fmla="*/ 247650 h 247650"/>
              <a:gd name="connsiteX5" fmla="*/ 0 w 499110"/>
              <a:gd name="connsiteY5" fmla="*/ 18288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110" h="247650">
                <a:moveTo>
                  <a:pt x="499110" y="3810"/>
                </a:moveTo>
                <a:lnTo>
                  <a:pt x="445770" y="0"/>
                </a:lnTo>
                <a:lnTo>
                  <a:pt x="121920" y="232410"/>
                </a:lnTo>
                <a:lnTo>
                  <a:pt x="99060" y="247650"/>
                </a:lnTo>
                <a:lnTo>
                  <a:pt x="76200" y="247650"/>
                </a:lnTo>
                <a:lnTo>
                  <a:pt x="0" y="182880"/>
                </a:lnTo>
              </a:path>
            </a:pathLst>
          </a:custGeom>
          <a:noFill/>
          <a:ln w="6350">
            <a:solidFill>
              <a:schemeClr val="tx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8" name="צורה חופשית 87"/>
          <p:cNvSpPr/>
          <p:nvPr/>
        </p:nvSpPr>
        <p:spPr>
          <a:xfrm>
            <a:off x="7740177" y="5241649"/>
            <a:ext cx="2177714" cy="1662149"/>
          </a:xfrm>
          <a:custGeom>
            <a:avLst/>
            <a:gdLst>
              <a:gd name="connsiteX0" fmla="*/ 1779270 w 1779270"/>
              <a:gd name="connsiteY0" fmla="*/ 0 h 1322070"/>
              <a:gd name="connsiteX1" fmla="*/ 1577340 w 1779270"/>
              <a:gd name="connsiteY1" fmla="*/ 34290 h 1322070"/>
              <a:gd name="connsiteX2" fmla="*/ 1508760 w 1779270"/>
              <a:gd name="connsiteY2" fmla="*/ 34290 h 1322070"/>
              <a:gd name="connsiteX3" fmla="*/ 1440180 w 1779270"/>
              <a:gd name="connsiteY3" fmla="*/ 26670 h 1322070"/>
              <a:gd name="connsiteX4" fmla="*/ 1405890 w 1779270"/>
              <a:gd name="connsiteY4" fmla="*/ 34290 h 1322070"/>
              <a:gd name="connsiteX5" fmla="*/ 1329690 w 1779270"/>
              <a:gd name="connsiteY5" fmla="*/ 118110 h 1322070"/>
              <a:gd name="connsiteX6" fmla="*/ 1295400 w 1779270"/>
              <a:gd name="connsiteY6" fmla="*/ 152400 h 1322070"/>
              <a:gd name="connsiteX7" fmla="*/ 1257300 w 1779270"/>
              <a:gd name="connsiteY7" fmla="*/ 160020 h 1322070"/>
              <a:gd name="connsiteX8" fmla="*/ 1154430 w 1779270"/>
              <a:gd name="connsiteY8" fmla="*/ 148590 h 1322070"/>
              <a:gd name="connsiteX9" fmla="*/ 1097280 w 1779270"/>
              <a:gd name="connsiteY9" fmla="*/ 152400 h 1322070"/>
              <a:gd name="connsiteX10" fmla="*/ 1024890 w 1779270"/>
              <a:gd name="connsiteY10" fmla="*/ 179070 h 1322070"/>
              <a:gd name="connsiteX11" fmla="*/ 1009650 w 1779270"/>
              <a:gd name="connsiteY11" fmla="*/ 251460 h 1322070"/>
              <a:gd name="connsiteX12" fmla="*/ 1009650 w 1779270"/>
              <a:gd name="connsiteY12" fmla="*/ 285750 h 1322070"/>
              <a:gd name="connsiteX13" fmla="*/ 994410 w 1779270"/>
              <a:gd name="connsiteY13" fmla="*/ 339090 h 1322070"/>
              <a:gd name="connsiteX14" fmla="*/ 952500 w 1779270"/>
              <a:gd name="connsiteY14" fmla="*/ 384810 h 1322070"/>
              <a:gd name="connsiteX15" fmla="*/ 952500 w 1779270"/>
              <a:gd name="connsiteY15" fmla="*/ 419100 h 1322070"/>
              <a:gd name="connsiteX16" fmla="*/ 937260 w 1779270"/>
              <a:gd name="connsiteY16" fmla="*/ 499110 h 1322070"/>
              <a:gd name="connsiteX17" fmla="*/ 887730 w 1779270"/>
              <a:gd name="connsiteY17" fmla="*/ 533400 h 1322070"/>
              <a:gd name="connsiteX18" fmla="*/ 788670 w 1779270"/>
              <a:gd name="connsiteY18" fmla="*/ 594360 h 1322070"/>
              <a:gd name="connsiteX19" fmla="*/ 723900 w 1779270"/>
              <a:gd name="connsiteY19" fmla="*/ 697230 h 1322070"/>
              <a:gd name="connsiteX20" fmla="*/ 697230 w 1779270"/>
              <a:gd name="connsiteY20" fmla="*/ 754380 h 1322070"/>
              <a:gd name="connsiteX21" fmla="*/ 632460 w 1779270"/>
              <a:gd name="connsiteY21" fmla="*/ 815340 h 1322070"/>
              <a:gd name="connsiteX22" fmla="*/ 472440 w 1779270"/>
              <a:gd name="connsiteY22" fmla="*/ 868680 h 1322070"/>
              <a:gd name="connsiteX23" fmla="*/ 445770 w 1779270"/>
              <a:gd name="connsiteY23" fmla="*/ 883920 h 1322070"/>
              <a:gd name="connsiteX24" fmla="*/ 110490 w 1779270"/>
              <a:gd name="connsiteY24" fmla="*/ 1230630 h 1322070"/>
              <a:gd name="connsiteX25" fmla="*/ 41910 w 1779270"/>
              <a:gd name="connsiteY25" fmla="*/ 1280160 h 1322070"/>
              <a:gd name="connsiteX26" fmla="*/ 0 w 1779270"/>
              <a:gd name="connsiteY26" fmla="*/ 1322070 h 1322070"/>
              <a:gd name="connsiteX0" fmla="*/ 1850707 w 1850707"/>
              <a:gd name="connsiteY0" fmla="*/ 0 h 1412558"/>
              <a:gd name="connsiteX1" fmla="*/ 1648777 w 1850707"/>
              <a:gd name="connsiteY1" fmla="*/ 34290 h 1412558"/>
              <a:gd name="connsiteX2" fmla="*/ 1580197 w 1850707"/>
              <a:gd name="connsiteY2" fmla="*/ 34290 h 1412558"/>
              <a:gd name="connsiteX3" fmla="*/ 1511617 w 1850707"/>
              <a:gd name="connsiteY3" fmla="*/ 26670 h 1412558"/>
              <a:gd name="connsiteX4" fmla="*/ 1477327 w 1850707"/>
              <a:gd name="connsiteY4" fmla="*/ 34290 h 1412558"/>
              <a:gd name="connsiteX5" fmla="*/ 1401127 w 1850707"/>
              <a:gd name="connsiteY5" fmla="*/ 118110 h 1412558"/>
              <a:gd name="connsiteX6" fmla="*/ 1366837 w 1850707"/>
              <a:gd name="connsiteY6" fmla="*/ 152400 h 1412558"/>
              <a:gd name="connsiteX7" fmla="*/ 1328737 w 1850707"/>
              <a:gd name="connsiteY7" fmla="*/ 160020 h 1412558"/>
              <a:gd name="connsiteX8" fmla="*/ 1225867 w 1850707"/>
              <a:gd name="connsiteY8" fmla="*/ 148590 h 1412558"/>
              <a:gd name="connsiteX9" fmla="*/ 1168717 w 1850707"/>
              <a:gd name="connsiteY9" fmla="*/ 152400 h 1412558"/>
              <a:gd name="connsiteX10" fmla="*/ 1096327 w 1850707"/>
              <a:gd name="connsiteY10" fmla="*/ 179070 h 1412558"/>
              <a:gd name="connsiteX11" fmla="*/ 1081087 w 1850707"/>
              <a:gd name="connsiteY11" fmla="*/ 251460 h 1412558"/>
              <a:gd name="connsiteX12" fmla="*/ 1081087 w 1850707"/>
              <a:gd name="connsiteY12" fmla="*/ 285750 h 1412558"/>
              <a:gd name="connsiteX13" fmla="*/ 1065847 w 1850707"/>
              <a:gd name="connsiteY13" fmla="*/ 339090 h 1412558"/>
              <a:gd name="connsiteX14" fmla="*/ 1023937 w 1850707"/>
              <a:gd name="connsiteY14" fmla="*/ 384810 h 1412558"/>
              <a:gd name="connsiteX15" fmla="*/ 1023937 w 1850707"/>
              <a:gd name="connsiteY15" fmla="*/ 419100 h 1412558"/>
              <a:gd name="connsiteX16" fmla="*/ 1008697 w 1850707"/>
              <a:gd name="connsiteY16" fmla="*/ 499110 h 1412558"/>
              <a:gd name="connsiteX17" fmla="*/ 959167 w 1850707"/>
              <a:gd name="connsiteY17" fmla="*/ 533400 h 1412558"/>
              <a:gd name="connsiteX18" fmla="*/ 860107 w 1850707"/>
              <a:gd name="connsiteY18" fmla="*/ 594360 h 1412558"/>
              <a:gd name="connsiteX19" fmla="*/ 795337 w 1850707"/>
              <a:gd name="connsiteY19" fmla="*/ 697230 h 1412558"/>
              <a:gd name="connsiteX20" fmla="*/ 768667 w 1850707"/>
              <a:gd name="connsiteY20" fmla="*/ 754380 h 1412558"/>
              <a:gd name="connsiteX21" fmla="*/ 703897 w 1850707"/>
              <a:gd name="connsiteY21" fmla="*/ 815340 h 1412558"/>
              <a:gd name="connsiteX22" fmla="*/ 543877 w 1850707"/>
              <a:gd name="connsiteY22" fmla="*/ 868680 h 1412558"/>
              <a:gd name="connsiteX23" fmla="*/ 517207 w 1850707"/>
              <a:gd name="connsiteY23" fmla="*/ 883920 h 1412558"/>
              <a:gd name="connsiteX24" fmla="*/ 181927 w 1850707"/>
              <a:gd name="connsiteY24" fmla="*/ 1230630 h 1412558"/>
              <a:gd name="connsiteX25" fmla="*/ 113347 w 1850707"/>
              <a:gd name="connsiteY25" fmla="*/ 1280160 h 1412558"/>
              <a:gd name="connsiteX26" fmla="*/ 0 w 1850707"/>
              <a:gd name="connsiteY26" fmla="*/ 1412558 h 14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0707" h="1412558">
                <a:moveTo>
                  <a:pt x="1850707" y="0"/>
                </a:moveTo>
                <a:lnTo>
                  <a:pt x="1648777" y="34290"/>
                </a:lnTo>
                <a:lnTo>
                  <a:pt x="1580197" y="34290"/>
                </a:lnTo>
                <a:lnTo>
                  <a:pt x="1511617" y="26670"/>
                </a:lnTo>
                <a:lnTo>
                  <a:pt x="1477327" y="34290"/>
                </a:lnTo>
                <a:lnTo>
                  <a:pt x="1401127" y="118110"/>
                </a:lnTo>
                <a:lnTo>
                  <a:pt x="1366837" y="152400"/>
                </a:lnTo>
                <a:lnTo>
                  <a:pt x="1328737" y="160020"/>
                </a:lnTo>
                <a:lnTo>
                  <a:pt x="1225867" y="148590"/>
                </a:lnTo>
                <a:lnTo>
                  <a:pt x="1168717" y="152400"/>
                </a:lnTo>
                <a:lnTo>
                  <a:pt x="1096327" y="179070"/>
                </a:lnTo>
                <a:lnTo>
                  <a:pt x="1081087" y="251460"/>
                </a:lnTo>
                <a:lnTo>
                  <a:pt x="1081087" y="285750"/>
                </a:lnTo>
                <a:lnTo>
                  <a:pt x="1065847" y="339090"/>
                </a:lnTo>
                <a:lnTo>
                  <a:pt x="1023937" y="384810"/>
                </a:lnTo>
                <a:lnTo>
                  <a:pt x="1023937" y="419100"/>
                </a:lnTo>
                <a:lnTo>
                  <a:pt x="1008697" y="499110"/>
                </a:lnTo>
                <a:lnTo>
                  <a:pt x="959167" y="533400"/>
                </a:lnTo>
                <a:lnTo>
                  <a:pt x="860107" y="594360"/>
                </a:lnTo>
                <a:lnTo>
                  <a:pt x="795337" y="697230"/>
                </a:lnTo>
                <a:lnTo>
                  <a:pt x="768667" y="754380"/>
                </a:lnTo>
                <a:lnTo>
                  <a:pt x="703897" y="815340"/>
                </a:lnTo>
                <a:lnTo>
                  <a:pt x="543877" y="868680"/>
                </a:lnTo>
                <a:lnTo>
                  <a:pt x="517207" y="883920"/>
                </a:lnTo>
                <a:lnTo>
                  <a:pt x="181927" y="1230630"/>
                </a:lnTo>
                <a:lnTo>
                  <a:pt x="113347" y="1280160"/>
                </a:lnTo>
                <a:lnTo>
                  <a:pt x="0" y="1412558"/>
                </a:lnTo>
              </a:path>
            </a:pathLst>
          </a:custGeom>
          <a:noFill/>
          <a:ln w="6350">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89" name="צורה חופשית 88"/>
          <p:cNvSpPr/>
          <p:nvPr/>
        </p:nvSpPr>
        <p:spPr>
          <a:xfrm>
            <a:off x="9794605" y="5860333"/>
            <a:ext cx="347448" cy="1009842"/>
          </a:xfrm>
          <a:custGeom>
            <a:avLst/>
            <a:gdLst>
              <a:gd name="connsiteX0" fmla="*/ 156210 w 247650"/>
              <a:gd name="connsiteY0" fmla="*/ 0 h 777240"/>
              <a:gd name="connsiteX1" fmla="*/ 213360 w 247650"/>
              <a:gd name="connsiteY1" fmla="*/ 38100 h 777240"/>
              <a:gd name="connsiteX2" fmla="*/ 247650 w 247650"/>
              <a:gd name="connsiteY2" fmla="*/ 118110 h 777240"/>
              <a:gd name="connsiteX3" fmla="*/ 137160 w 247650"/>
              <a:gd name="connsiteY3" fmla="*/ 171450 h 777240"/>
              <a:gd name="connsiteX4" fmla="*/ 57150 w 247650"/>
              <a:gd name="connsiteY4" fmla="*/ 361950 h 777240"/>
              <a:gd name="connsiteX5" fmla="*/ 49530 w 247650"/>
              <a:gd name="connsiteY5" fmla="*/ 411480 h 777240"/>
              <a:gd name="connsiteX6" fmla="*/ 80010 w 247650"/>
              <a:gd name="connsiteY6" fmla="*/ 514350 h 777240"/>
              <a:gd name="connsiteX7" fmla="*/ 80010 w 247650"/>
              <a:gd name="connsiteY7" fmla="*/ 556260 h 777240"/>
              <a:gd name="connsiteX8" fmla="*/ 22860 w 247650"/>
              <a:gd name="connsiteY8" fmla="*/ 662940 h 777240"/>
              <a:gd name="connsiteX9" fmla="*/ 0 w 247650"/>
              <a:gd name="connsiteY9" fmla="*/ 777240 h 777240"/>
              <a:gd name="connsiteX0" fmla="*/ 203835 w 295275"/>
              <a:gd name="connsiteY0" fmla="*/ 0 h 858203"/>
              <a:gd name="connsiteX1" fmla="*/ 260985 w 295275"/>
              <a:gd name="connsiteY1" fmla="*/ 38100 h 858203"/>
              <a:gd name="connsiteX2" fmla="*/ 295275 w 295275"/>
              <a:gd name="connsiteY2" fmla="*/ 118110 h 858203"/>
              <a:gd name="connsiteX3" fmla="*/ 184785 w 295275"/>
              <a:gd name="connsiteY3" fmla="*/ 171450 h 858203"/>
              <a:gd name="connsiteX4" fmla="*/ 104775 w 295275"/>
              <a:gd name="connsiteY4" fmla="*/ 361950 h 858203"/>
              <a:gd name="connsiteX5" fmla="*/ 97155 w 295275"/>
              <a:gd name="connsiteY5" fmla="*/ 411480 h 858203"/>
              <a:gd name="connsiteX6" fmla="*/ 127635 w 295275"/>
              <a:gd name="connsiteY6" fmla="*/ 514350 h 858203"/>
              <a:gd name="connsiteX7" fmla="*/ 127635 w 295275"/>
              <a:gd name="connsiteY7" fmla="*/ 556260 h 858203"/>
              <a:gd name="connsiteX8" fmla="*/ 70485 w 295275"/>
              <a:gd name="connsiteY8" fmla="*/ 662940 h 858203"/>
              <a:gd name="connsiteX9" fmla="*/ 0 w 295275"/>
              <a:gd name="connsiteY9" fmla="*/ 858203 h 85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858203">
                <a:moveTo>
                  <a:pt x="203835" y="0"/>
                </a:moveTo>
                <a:lnTo>
                  <a:pt x="260985" y="38100"/>
                </a:lnTo>
                <a:lnTo>
                  <a:pt x="295275" y="118110"/>
                </a:lnTo>
                <a:lnTo>
                  <a:pt x="184785" y="171450"/>
                </a:lnTo>
                <a:lnTo>
                  <a:pt x="104775" y="361950"/>
                </a:lnTo>
                <a:lnTo>
                  <a:pt x="97155" y="411480"/>
                </a:lnTo>
                <a:lnTo>
                  <a:pt x="127635" y="514350"/>
                </a:lnTo>
                <a:lnTo>
                  <a:pt x="127635" y="556260"/>
                </a:lnTo>
                <a:lnTo>
                  <a:pt x="70485" y="662940"/>
                </a:lnTo>
                <a:lnTo>
                  <a:pt x="0" y="858203"/>
                </a:lnTo>
              </a:path>
            </a:pathLst>
          </a:custGeom>
          <a:noFill/>
          <a:ln w="6350">
            <a:solidFill>
              <a:schemeClr val="tx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sp>
        <p:nvSpPr>
          <p:cNvPr id="90" name="צורה חופשית 89"/>
          <p:cNvSpPr/>
          <p:nvPr/>
        </p:nvSpPr>
        <p:spPr>
          <a:xfrm>
            <a:off x="9944792" y="5869299"/>
            <a:ext cx="233126" cy="632131"/>
          </a:xfrm>
          <a:custGeom>
            <a:avLst/>
            <a:gdLst>
              <a:gd name="connsiteX0" fmla="*/ 198120 w 198120"/>
              <a:gd name="connsiteY0" fmla="*/ 0 h 537210"/>
              <a:gd name="connsiteX1" fmla="*/ 175260 w 198120"/>
              <a:gd name="connsiteY1" fmla="*/ 91440 h 537210"/>
              <a:gd name="connsiteX2" fmla="*/ 118110 w 198120"/>
              <a:gd name="connsiteY2" fmla="*/ 213360 h 537210"/>
              <a:gd name="connsiteX3" fmla="*/ 91440 w 198120"/>
              <a:gd name="connsiteY3" fmla="*/ 358140 h 537210"/>
              <a:gd name="connsiteX4" fmla="*/ 0 w 198120"/>
              <a:gd name="connsiteY4" fmla="*/ 537210 h 537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 h="537210">
                <a:moveTo>
                  <a:pt x="198120" y="0"/>
                </a:moveTo>
                <a:lnTo>
                  <a:pt x="175260" y="91440"/>
                </a:lnTo>
                <a:lnTo>
                  <a:pt x="118110" y="213360"/>
                </a:lnTo>
                <a:lnTo>
                  <a:pt x="91440" y="358140"/>
                </a:lnTo>
                <a:lnTo>
                  <a:pt x="0" y="537210"/>
                </a:lnTo>
              </a:path>
            </a:pathLst>
          </a:custGeom>
          <a:noFill/>
          <a:ln w="6350">
            <a:solidFill>
              <a:schemeClr val="tx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1" name="צורה חופשית 90"/>
          <p:cNvSpPr/>
          <p:nvPr/>
        </p:nvSpPr>
        <p:spPr>
          <a:xfrm>
            <a:off x="10926613" y="6044143"/>
            <a:ext cx="703862" cy="712829"/>
          </a:xfrm>
          <a:custGeom>
            <a:avLst/>
            <a:gdLst>
              <a:gd name="connsiteX0" fmla="*/ 0 w 598170"/>
              <a:gd name="connsiteY0" fmla="*/ 0 h 605790"/>
              <a:gd name="connsiteX1" fmla="*/ 64770 w 598170"/>
              <a:gd name="connsiteY1" fmla="*/ 49530 h 605790"/>
              <a:gd name="connsiteX2" fmla="*/ 152400 w 598170"/>
              <a:gd name="connsiteY2" fmla="*/ 198120 h 605790"/>
              <a:gd name="connsiteX3" fmla="*/ 304800 w 598170"/>
              <a:gd name="connsiteY3" fmla="*/ 384810 h 605790"/>
              <a:gd name="connsiteX4" fmla="*/ 480060 w 598170"/>
              <a:gd name="connsiteY4" fmla="*/ 502920 h 605790"/>
              <a:gd name="connsiteX5" fmla="*/ 598170 w 598170"/>
              <a:gd name="connsiteY5" fmla="*/ 605790 h 60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8170" h="605790">
                <a:moveTo>
                  <a:pt x="0" y="0"/>
                </a:moveTo>
                <a:lnTo>
                  <a:pt x="64770" y="49530"/>
                </a:lnTo>
                <a:lnTo>
                  <a:pt x="152400" y="198120"/>
                </a:lnTo>
                <a:lnTo>
                  <a:pt x="304800" y="384810"/>
                </a:lnTo>
                <a:lnTo>
                  <a:pt x="480060" y="502920"/>
                </a:lnTo>
                <a:lnTo>
                  <a:pt x="598170" y="60579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2" name="צורה חופשית 91"/>
          <p:cNvSpPr/>
          <p:nvPr/>
        </p:nvSpPr>
        <p:spPr>
          <a:xfrm>
            <a:off x="7740177" y="5241649"/>
            <a:ext cx="2177714" cy="1662149"/>
          </a:xfrm>
          <a:custGeom>
            <a:avLst/>
            <a:gdLst>
              <a:gd name="connsiteX0" fmla="*/ 1779270 w 1779270"/>
              <a:gd name="connsiteY0" fmla="*/ 0 h 1322070"/>
              <a:gd name="connsiteX1" fmla="*/ 1577340 w 1779270"/>
              <a:gd name="connsiteY1" fmla="*/ 34290 h 1322070"/>
              <a:gd name="connsiteX2" fmla="*/ 1508760 w 1779270"/>
              <a:gd name="connsiteY2" fmla="*/ 34290 h 1322070"/>
              <a:gd name="connsiteX3" fmla="*/ 1440180 w 1779270"/>
              <a:gd name="connsiteY3" fmla="*/ 26670 h 1322070"/>
              <a:gd name="connsiteX4" fmla="*/ 1405890 w 1779270"/>
              <a:gd name="connsiteY4" fmla="*/ 34290 h 1322070"/>
              <a:gd name="connsiteX5" fmla="*/ 1329690 w 1779270"/>
              <a:gd name="connsiteY5" fmla="*/ 118110 h 1322070"/>
              <a:gd name="connsiteX6" fmla="*/ 1295400 w 1779270"/>
              <a:gd name="connsiteY6" fmla="*/ 152400 h 1322070"/>
              <a:gd name="connsiteX7" fmla="*/ 1257300 w 1779270"/>
              <a:gd name="connsiteY7" fmla="*/ 160020 h 1322070"/>
              <a:gd name="connsiteX8" fmla="*/ 1154430 w 1779270"/>
              <a:gd name="connsiteY8" fmla="*/ 148590 h 1322070"/>
              <a:gd name="connsiteX9" fmla="*/ 1097280 w 1779270"/>
              <a:gd name="connsiteY9" fmla="*/ 152400 h 1322070"/>
              <a:gd name="connsiteX10" fmla="*/ 1024890 w 1779270"/>
              <a:gd name="connsiteY10" fmla="*/ 179070 h 1322070"/>
              <a:gd name="connsiteX11" fmla="*/ 1009650 w 1779270"/>
              <a:gd name="connsiteY11" fmla="*/ 251460 h 1322070"/>
              <a:gd name="connsiteX12" fmla="*/ 1009650 w 1779270"/>
              <a:gd name="connsiteY12" fmla="*/ 285750 h 1322070"/>
              <a:gd name="connsiteX13" fmla="*/ 994410 w 1779270"/>
              <a:gd name="connsiteY13" fmla="*/ 339090 h 1322070"/>
              <a:gd name="connsiteX14" fmla="*/ 952500 w 1779270"/>
              <a:gd name="connsiteY14" fmla="*/ 384810 h 1322070"/>
              <a:gd name="connsiteX15" fmla="*/ 952500 w 1779270"/>
              <a:gd name="connsiteY15" fmla="*/ 419100 h 1322070"/>
              <a:gd name="connsiteX16" fmla="*/ 937260 w 1779270"/>
              <a:gd name="connsiteY16" fmla="*/ 499110 h 1322070"/>
              <a:gd name="connsiteX17" fmla="*/ 887730 w 1779270"/>
              <a:gd name="connsiteY17" fmla="*/ 533400 h 1322070"/>
              <a:gd name="connsiteX18" fmla="*/ 788670 w 1779270"/>
              <a:gd name="connsiteY18" fmla="*/ 594360 h 1322070"/>
              <a:gd name="connsiteX19" fmla="*/ 723900 w 1779270"/>
              <a:gd name="connsiteY19" fmla="*/ 697230 h 1322070"/>
              <a:gd name="connsiteX20" fmla="*/ 697230 w 1779270"/>
              <a:gd name="connsiteY20" fmla="*/ 754380 h 1322070"/>
              <a:gd name="connsiteX21" fmla="*/ 632460 w 1779270"/>
              <a:gd name="connsiteY21" fmla="*/ 815340 h 1322070"/>
              <a:gd name="connsiteX22" fmla="*/ 472440 w 1779270"/>
              <a:gd name="connsiteY22" fmla="*/ 868680 h 1322070"/>
              <a:gd name="connsiteX23" fmla="*/ 445770 w 1779270"/>
              <a:gd name="connsiteY23" fmla="*/ 883920 h 1322070"/>
              <a:gd name="connsiteX24" fmla="*/ 110490 w 1779270"/>
              <a:gd name="connsiteY24" fmla="*/ 1230630 h 1322070"/>
              <a:gd name="connsiteX25" fmla="*/ 41910 w 1779270"/>
              <a:gd name="connsiteY25" fmla="*/ 1280160 h 1322070"/>
              <a:gd name="connsiteX26" fmla="*/ 0 w 1779270"/>
              <a:gd name="connsiteY26" fmla="*/ 1322070 h 1322070"/>
              <a:gd name="connsiteX0" fmla="*/ 1850707 w 1850707"/>
              <a:gd name="connsiteY0" fmla="*/ 0 h 1412558"/>
              <a:gd name="connsiteX1" fmla="*/ 1648777 w 1850707"/>
              <a:gd name="connsiteY1" fmla="*/ 34290 h 1412558"/>
              <a:gd name="connsiteX2" fmla="*/ 1580197 w 1850707"/>
              <a:gd name="connsiteY2" fmla="*/ 34290 h 1412558"/>
              <a:gd name="connsiteX3" fmla="*/ 1511617 w 1850707"/>
              <a:gd name="connsiteY3" fmla="*/ 26670 h 1412558"/>
              <a:gd name="connsiteX4" fmla="*/ 1477327 w 1850707"/>
              <a:gd name="connsiteY4" fmla="*/ 34290 h 1412558"/>
              <a:gd name="connsiteX5" fmla="*/ 1401127 w 1850707"/>
              <a:gd name="connsiteY5" fmla="*/ 118110 h 1412558"/>
              <a:gd name="connsiteX6" fmla="*/ 1366837 w 1850707"/>
              <a:gd name="connsiteY6" fmla="*/ 152400 h 1412558"/>
              <a:gd name="connsiteX7" fmla="*/ 1328737 w 1850707"/>
              <a:gd name="connsiteY7" fmla="*/ 160020 h 1412558"/>
              <a:gd name="connsiteX8" fmla="*/ 1225867 w 1850707"/>
              <a:gd name="connsiteY8" fmla="*/ 148590 h 1412558"/>
              <a:gd name="connsiteX9" fmla="*/ 1168717 w 1850707"/>
              <a:gd name="connsiteY9" fmla="*/ 152400 h 1412558"/>
              <a:gd name="connsiteX10" fmla="*/ 1096327 w 1850707"/>
              <a:gd name="connsiteY10" fmla="*/ 179070 h 1412558"/>
              <a:gd name="connsiteX11" fmla="*/ 1081087 w 1850707"/>
              <a:gd name="connsiteY11" fmla="*/ 251460 h 1412558"/>
              <a:gd name="connsiteX12" fmla="*/ 1081087 w 1850707"/>
              <a:gd name="connsiteY12" fmla="*/ 285750 h 1412558"/>
              <a:gd name="connsiteX13" fmla="*/ 1065847 w 1850707"/>
              <a:gd name="connsiteY13" fmla="*/ 339090 h 1412558"/>
              <a:gd name="connsiteX14" fmla="*/ 1023937 w 1850707"/>
              <a:gd name="connsiteY14" fmla="*/ 384810 h 1412558"/>
              <a:gd name="connsiteX15" fmla="*/ 1023937 w 1850707"/>
              <a:gd name="connsiteY15" fmla="*/ 419100 h 1412558"/>
              <a:gd name="connsiteX16" fmla="*/ 1008697 w 1850707"/>
              <a:gd name="connsiteY16" fmla="*/ 499110 h 1412558"/>
              <a:gd name="connsiteX17" fmla="*/ 959167 w 1850707"/>
              <a:gd name="connsiteY17" fmla="*/ 533400 h 1412558"/>
              <a:gd name="connsiteX18" fmla="*/ 860107 w 1850707"/>
              <a:gd name="connsiteY18" fmla="*/ 594360 h 1412558"/>
              <a:gd name="connsiteX19" fmla="*/ 795337 w 1850707"/>
              <a:gd name="connsiteY19" fmla="*/ 697230 h 1412558"/>
              <a:gd name="connsiteX20" fmla="*/ 768667 w 1850707"/>
              <a:gd name="connsiteY20" fmla="*/ 754380 h 1412558"/>
              <a:gd name="connsiteX21" fmla="*/ 703897 w 1850707"/>
              <a:gd name="connsiteY21" fmla="*/ 815340 h 1412558"/>
              <a:gd name="connsiteX22" fmla="*/ 543877 w 1850707"/>
              <a:gd name="connsiteY22" fmla="*/ 868680 h 1412558"/>
              <a:gd name="connsiteX23" fmla="*/ 517207 w 1850707"/>
              <a:gd name="connsiteY23" fmla="*/ 883920 h 1412558"/>
              <a:gd name="connsiteX24" fmla="*/ 181927 w 1850707"/>
              <a:gd name="connsiteY24" fmla="*/ 1230630 h 1412558"/>
              <a:gd name="connsiteX25" fmla="*/ 113347 w 1850707"/>
              <a:gd name="connsiteY25" fmla="*/ 1280160 h 1412558"/>
              <a:gd name="connsiteX26" fmla="*/ 0 w 1850707"/>
              <a:gd name="connsiteY26" fmla="*/ 1412558 h 14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0707" h="1412558">
                <a:moveTo>
                  <a:pt x="1850707" y="0"/>
                </a:moveTo>
                <a:lnTo>
                  <a:pt x="1648777" y="34290"/>
                </a:lnTo>
                <a:lnTo>
                  <a:pt x="1580197" y="34290"/>
                </a:lnTo>
                <a:lnTo>
                  <a:pt x="1511617" y="26670"/>
                </a:lnTo>
                <a:lnTo>
                  <a:pt x="1477327" y="34290"/>
                </a:lnTo>
                <a:lnTo>
                  <a:pt x="1401127" y="118110"/>
                </a:lnTo>
                <a:lnTo>
                  <a:pt x="1366837" y="152400"/>
                </a:lnTo>
                <a:lnTo>
                  <a:pt x="1328737" y="160020"/>
                </a:lnTo>
                <a:lnTo>
                  <a:pt x="1225867" y="148590"/>
                </a:lnTo>
                <a:lnTo>
                  <a:pt x="1168717" y="152400"/>
                </a:lnTo>
                <a:lnTo>
                  <a:pt x="1096327" y="179070"/>
                </a:lnTo>
                <a:lnTo>
                  <a:pt x="1081087" y="251460"/>
                </a:lnTo>
                <a:lnTo>
                  <a:pt x="1081087" y="285750"/>
                </a:lnTo>
                <a:lnTo>
                  <a:pt x="1065847" y="339090"/>
                </a:lnTo>
                <a:lnTo>
                  <a:pt x="1023937" y="384810"/>
                </a:lnTo>
                <a:lnTo>
                  <a:pt x="1023937" y="419100"/>
                </a:lnTo>
                <a:lnTo>
                  <a:pt x="1008697" y="499110"/>
                </a:lnTo>
                <a:lnTo>
                  <a:pt x="959167" y="533400"/>
                </a:lnTo>
                <a:lnTo>
                  <a:pt x="860107" y="594360"/>
                </a:lnTo>
                <a:lnTo>
                  <a:pt x="795337" y="697230"/>
                </a:lnTo>
                <a:lnTo>
                  <a:pt x="768667" y="754380"/>
                </a:lnTo>
                <a:lnTo>
                  <a:pt x="703897" y="815340"/>
                </a:lnTo>
                <a:lnTo>
                  <a:pt x="543877" y="868680"/>
                </a:lnTo>
                <a:lnTo>
                  <a:pt x="517207" y="883920"/>
                </a:lnTo>
                <a:lnTo>
                  <a:pt x="181927" y="1230630"/>
                </a:lnTo>
                <a:lnTo>
                  <a:pt x="113347" y="1280160"/>
                </a:lnTo>
                <a:lnTo>
                  <a:pt x="0" y="1412558"/>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3" name="צורה חופשית 92"/>
          <p:cNvSpPr/>
          <p:nvPr/>
        </p:nvSpPr>
        <p:spPr>
          <a:xfrm>
            <a:off x="9794605" y="5860333"/>
            <a:ext cx="347448" cy="1009842"/>
          </a:xfrm>
          <a:custGeom>
            <a:avLst/>
            <a:gdLst>
              <a:gd name="connsiteX0" fmla="*/ 156210 w 247650"/>
              <a:gd name="connsiteY0" fmla="*/ 0 h 777240"/>
              <a:gd name="connsiteX1" fmla="*/ 213360 w 247650"/>
              <a:gd name="connsiteY1" fmla="*/ 38100 h 777240"/>
              <a:gd name="connsiteX2" fmla="*/ 247650 w 247650"/>
              <a:gd name="connsiteY2" fmla="*/ 118110 h 777240"/>
              <a:gd name="connsiteX3" fmla="*/ 137160 w 247650"/>
              <a:gd name="connsiteY3" fmla="*/ 171450 h 777240"/>
              <a:gd name="connsiteX4" fmla="*/ 57150 w 247650"/>
              <a:gd name="connsiteY4" fmla="*/ 361950 h 777240"/>
              <a:gd name="connsiteX5" fmla="*/ 49530 w 247650"/>
              <a:gd name="connsiteY5" fmla="*/ 411480 h 777240"/>
              <a:gd name="connsiteX6" fmla="*/ 80010 w 247650"/>
              <a:gd name="connsiteY6" fmla="*/ 514350 h 777240"/>
              <a:gd name="connsiteX7" fmla="*/ 80010 w 247650"/>
              <a:gd name="connsiteY7" fmla="*/ 556260 h 777240"/>
              <a:gd name="connsiteX8" fmla="*/ 22860 w 247650"/>
              <a:gd name="connsiteY8" fmla="*/ 662940 h 777240"/>
              <a:gd name="connsiteX9" fmla="*/ 0 w 247650"/>
              <a:gd name="connsiteY9" fmla="*/ 777240 h 777240"/>
              <a:gd name="connsiteX0" fmla="*/ 203835 w 295275"/>
              <a:gd name="connsiteY0" fmla="*/ 0 h 858203"/>
              <a:gd name="connsiteX1" fmla="*/ 260985 w 295275"/>
              <a:gd name="connsiteY1" fmla="*/ 38100 h 858203"/>
              <a:gd name="connsiteX2" fmla="*/ 295275 w 295275"/>
              <a:gd name="connsiteY2" fmla="*/ 118110 h 858203"/>
              <a:gd name="connsiteX3" fmla="*/ 184785 w 295275"/>
              <a:gd name="connsiteY3" fmla="*/ 171450 h 858203"/>
              <a:gd name="connsiteX4" fmla="*/ 104775 w 295275"/>
              <a:gd name="connsiteY4" fmla="*/ 361950 h 858203"/>
              <a:gd name="connsiteX5" fmla="*/ 97155 w 295275"/>
              <a:gd name="connsiteY5" fmla="*/ 411480 h 858203"/>
              <a:gd name="connsiteX6" fmla="*/ 127635 w 295275"/>
              <a:gd name="connsiteY6" fmla="*/ 514350 h 858203"/>
              <a:gd name="connsiteX7" fmla="*/ 127635 w 295275"/>
              <a:gd name="connsiteY7" fmla="*/ 556260 h 858203"/>
              <a:gd name="connsiteX8" fmla="*/ 70485 w 295275"/>
              <a:gd name="connsiteY8" fmla="*/ 662940 h 858203"/>
              <a:gd name="connsiteX9" fmla="*/ 0 w 295275"/>
              <a:gd name="connsiteY9" fmla="*/ 858203 h 85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858203">
                <a:moveTo>
                  <a:pt x="203835" y="0"/>
                </a:moveTo>
                <a:lnTo>
                  <a:pt x="260985" y="38100"/>
                </a:lnTo>
                <a:lnTo>
                  <a:pt x="295275" y="118110"/>
                </a:lnTo>
                <a:lnTo>
                  <a:pt x="184785" y="171450"/>
                </a:lnTo>
                <a:lnTo>
                  <a:pt x="104775" y="361950"/>
                </a:lnTo>
                <a:lnTo>
                  <a:pt x="97155" y="411480"/>
                </a:lnTo>
                <a:lnTo>
                  <a:pt x="127635" y="514350"/>
                </a:lnTo>
                <a:lnTo>
                  <a:pt x="127635" y="556260"/>
                </a:lnTo>
                <a:lnTo>
                  <a:pt x="70485" y="662940"/>
                </a:lnTo>
                <a:lnTo>
                  <a:pt x="0" y="858203"/>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grpSp>
        <p:nvGrpSpPr>
          <p:cNvPr id="94" name="קבוצה 93"/>
          <p:cNvGrpSpPr/>
          <p:nvPr/>
        </p:nvGrpSpPr>
        <p:grpSpPr>
          <a:xfrm>
            <a:off x="8529594" y="125192"/>
            <a:ext cx="3012713" cy="6368766"/>
            <a:chOff x="6499860" y="1586"/>
            <a:chExt cx="2560320" cy="5412424"/>
          </a:xfrm>
          <a:effectLst/>
        </p:grpSpPr>
        <p:sp>
          <p:nvSpPr>
            <p:cNvPr id="95" name="צורה חופשית 94"/>
            <p:cNvSpPr/>
            <p:nvPr/>
          </p:nvSpPr>
          <p:spPr>
            <a:xfrm>
              <a:off x="6502400" y="1586"/>
              <a:ext cx="719138" cy="2557463"/>
            </a:xfrm>
            <a:custGeom>
              <a:avLst/>
              <a:gdLst>
                <a:gd name="connsiteX0" fmla="*/ 704850 w 704850"/>
                <a:gd name="connsiteY0" fmla="*/ 0 h 2495550"/>
                <a:gd name="connsiteX1" fmla="*/ 533400 w 704850"/>
                <a:gd name="connsiteY1" fmla="*/ 434975 h 2495550"/>
                <a:gd name="connsiteX2" fmla="*/ 409575 w 704850"/>
                <a:gd name="connsiteY2" fmla="*/ 850900 h 2495550"/>
                <a:gd name="connsiteX3" fmla="*/ 358775 w 704850"/>
                <a:gd name="connsiteY3" fmla="*/ 1022350 h 2495550"/>
                <a:gd name="connsiteX4" fmla="*/ 365125 w 704850"/>
                <a:gd name="connsiteY4" fmla="*/ 1466850 h 2495550"/>
                <a:gd name="connsiteX5" fmla="*/ 358775 w 704850"/>
                <a:gd name="connsiteY5" fmla="*/ 1501775 h 2495550"/>
                <a:gd name="connsiteX6" fmla="*/ 342900 w 704850"/>
                <a:gd name="connsiteY6" fmla="*/ 1546225 h 2495550"/>
                <a:gd name="connsiteX7" fmla="*/ 263525 w 704850"/>
                <a:gd name="connsiteY7" fmla="*/ 1689100 h 2495550"/>
                <a:gd name="connsiteX8" fmla="*/ 215900 w 704850"/>
                <a:gd name="connsiteY8" fmla="*/ 1895475 h 2495550"/>
                <a:gd name="connsiteX9" fmla="*/ 200025 w 704850"/>
                <a:gd name="connsiteY9" fmla="*/ 1936750 h 2495550"/>
                <a:gd name="connsiteX10" fmla="*/ 193675 w 704850"/>
                <a:gd name="connsiteY10" fmla="*/ 1981200 h 2495550"/>
                <a:gd name="connsiteX11" fmla="*/ 174625 w 704850"/>
                <a:gd name="connsiteY11" fmla="*/ 2047875 h 2495550"/>
                <a:gd name="connsiteX12" fmla="*/ 123825 w 704850"/>
                <a:gd name="connsiteY12" fmla="*/ 2114550 h 2495550"/>
                <a:gd name="connsiteX13" fmla="*/ 127000 w 704850"/>
                <a:gd name="connsiteY13" fmla="*/ 2174875 h 2495550"/>
                <a:gd name="connsiteX14" fmla="*/ 114300 w 704850"/>
                <a:gd name="connsiteY14" fmla="*/ 2232025 h 2495550"/>
                <a:gd name="connsiteX15" fmla="*/ 88900 w 704850"/>
                <a:gd name="connsiteY15" fmla="*/ 2286000 h 2495550"/>
                <a:gd name="connsiteX16" fmla="*/ 44450 w 704850"/>
                <a:gd name="connsiteY16" fmla="*/ 2336800 h 2495550"/>
                <a:gd name="connsiteX17" fmla="*/ 0 w 704850"/>
                <a:gd name="connsiteY17" fmla="*/ 2495550 h 2495550"/>
                <a:gd name="connsiteX0" fmla="*/ 719138 w 719138"/>
                <a:gd name="connsiteY0" fmla="*/ 0 h 2557463"/>
                <a:gd name="connsiteX1" fmla="*/ 533400 w 719138"/>
                <a:gd name="connsiteY1" fmla="*/ 496888 h 2557463"/>
                <a:gd name="connsiteX2" fmla="*/ 409575 w 719138"/>
                <a:gd name="connsiteY2" fmla="*/ 912813 h 2557463"/>
                <a:gd name="connsiteX3" fmla="*/ 358775 w 719138"/>
                <a:gd name="connsiteY3" fmla="*/ 1084263 h 2557463"/>
                <a:gd name="connsiteX4" fmla="*/ 365125 w 719138"/>
                <a:gd name="connsiteY4" fmla="*/ 1528763 h 2557463"/>
                <a:gd name="connsiteX5" fmla="*/ 358775 w 719138"/>
                <a:gd name="connsiteY5" fmla="*/ 1563688 h 2557463"/>
                <a:gd name="connsiteX6" fmla="*/ 342900 w 719138"/>
                <a:gd name="connsiteY6" fmla="*/ 1608138 h 2557463"/>
                <a:gd name="connsiteX7" fmla="*/ 263525 w 719138"/>
                <a:gd name="connsiteY7" fmla="*/ 1751013 h 2557463"/>
                <a:gd name="connsiteX8" fmla="*/ 215900 w 719138"/>
                <a:gd name="connsiteY8" fmla="*/ 1957388 h 2557463"/>
                <a:gd name="connsiteX9" fmla="*/ 200025 w 719138"/>
                <a:gd name="connsiteY9" fmla="*/ 1998663 h 2557463"/>
                <a:gd name="connsiteX10" fmla="*/ 193675 w 719138"/>
                <a:gd name="connsiteY10" fmla="*/ 2043113 h 2557463"/>
                <a:gd name="connsiteX11" fmla="*/ 174625 w 719138"/>
                <a:gd name="connsiteY11" fmla="*/ 2109788 h 2557463"/>
                <a:gd name="connsiteX12" fmla="*/ 123825 w 719138"/>
                <a:gd name="connsiteY12" fmla="*/ 2176463 h 2557463"/>
                <a:gd name="connsiteX13" fmla="*/ 127000 w 719138"/>
                <a:gd name="connsiteY13" fmla="*/ 2236788 h 2557463"/>
                <a:gd name="connsiteX14" fmla="*/ 114300 w 719138"/>
                <a:gd name="connsiteY14" fmla="*/ 2293938 h 2557463"/>
                <a:gd name="connsiteX15" fmla="*/ 88900 w 719138"/>
                <a:gd name="connsiteY15" fmla="*/ 2347913 h 2557463"/>
                <a:gd name="connsiteX16" fmla="*/ 44450 w 719138"/>
                <a:gd name="connsiteY16" fmla="*/ 2398713 h 2557463"/>
                <a:gd name="connsiteX17" fmla="*/ 0 w 719138"/>
                <a:gd name="connsiteY17" fmla="*/ 2557463 h 255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9138" h="2557463">
                  <a:moveTo>
                    <a:pt x="719138" y="0"/>
                  </a:moveTo>
                  <a:lnTo>
                    <a:pt x="533400" y="496888"/>
                  </a:lnTo>
                  <a:lnTo>
                    <a:pt x="409575" y="912813"/>
                  </a:lnTo>
                  <a:lnTo>
                    <a:pt x="358775" y="1084263"/>
                  </a:lnTo>
                  <a:cubicBezTo>
                    <a:pt x="360892" y="1232430"/>
                    <a:pt x="363008" y="1380596"/>
                    <a:pt x="365125" y="1528763"/>
                  </a:cubicBezTo>
                  <a:lnTo>
                    <a:pt x="358775" y="1563688"/>
                  </a:lnTo>
                  <a:lnTo>
                    <a:pt x="342900" y="1608138"/>
                  </a:lnTo>
                  <a:lnTo>
                    <a:pt x="263525" y="1751013"/>
                  </a:lnTo>
                  <a:lnTo>
                    <a:pt x="215900" y="1957388"/>
                  </a:lnTo>
                  <a:lnTo>
                    <a:pt x="200025" y="1998663"/>
                  </a:lnTo>
                  <a:lnTo>
                    <a:pt x="193675" y="2043113"/>
                  </a:lnTo>
                  <a:lnTo>
                    <a:pt x="174625" y="2109788"/>
                  </a:lnTo>
                  <a:lnTo>
                    <a:pt x="123825" y="2176463"/>
                  </a:lnTo>
                  <a:lnTo>
                    <a:pt x="127000" y="2236788"/>
                  </a:lnTo>
                  <a:lnTo>
                    <a:pt x="114300" y="2293938"/>
                  </a:lnTo>
                  <a:lnTo>
                    <a:pt x="88900" y="2347913"/>
                  </a:lnTo>
                  <a:lnTo>
                    <a:pt x="44450" y="2398713"/>
                  </a:lnTo>
                  <a:lnTo>
                    <a:pt x="0" y="2557463"/>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6" name="צורה חופשית 95"/>
            <p:cNvSpPr/>
            <p:nvPr/>
          </p:nvSpPr>
          <p:spPr>
            <a:xfrm>
              <a:off x="7166610" y="64770"/>
              <a:ext cx="1760220" cy="834390"/>
            </a:xfrm>
            <a:custGeom>
              <a:avLst/>
              <a:gdLst>
                <a:gd name="connsiteX0" fmla="*/ 0 w 1760220"/>
                <a:gd name="connsiteY0" fmla="*/ 110490 h 834390"/>
                <a:gd name="connsiteX1" fmla="*/ 11430 w 1760220"/>
                <a:gd name="connsiteY1" fmla="*/ 190500 h 834390"/>
                <a:gd name="connsiteX2" fmla="*/ 198120 w 1760220"/>
                <a:gd name="connsiteY2" fmla="*/ 396240 h 834390"/>
                <a:gd name="connsiteX3" fmla="*/ 278130 w 1760220"/>
                <a:gd name="connsiteY3" fmla="*/ 445770 h 834390"/>
                <a:gd name="connsiteX4" fmla="*/ 377190 w 1760220"/>
                <a:gd name="connsiteY4" fmla="*/ 480060 h 834390"/>
                <a:gd name="connsiteX5" fmla="*/ 415290 w 1760220"/>
                <a:gd name="connsiteY5" fmla="*/ 541020 h 834390"/>
                <a:gd name="connsiteX6" fmla="*/ 476250 w 1760220"/>
                <a:gd name="connsiteY6" fmla="*/ 567690 h 834390"/>
                <a:gd name="connsiteX7" fmla="*/ 834390 w 1760220"/>
                <a:gd name="connsiteY7" fmla="*/ 556260 h 834390"/>
                <a:gd name="connsiteX8" fmla="*/ 887730 w 1760220"/>
                <a:gd name="connsiteY8" fmla="*/ 563880 h 834390"/>
                <a:gd name="connsiteX9" fmla="*/ 979170 w 1760220"/>
                <a:gd name="connsiteY9" fmla="*/ 601980 h 834390"/>
                <a:gd name="connsiteX10" fmla="*/ 1021080 w 1760220"/>
                <a:gd name="connsiteY10" fmla="*/ 621030 h 834390"/>
                <a:gd name="connsiteX11" fmla="*/ 1123950 w 1760220"/>
                <a:gd name="connsiteY11" fmla="*/ 621030 h 834390"/>
                <a:gd name="connsiteX12" fmla="*/ 1226820 w 1760220"/>
                <a:gd name="connsiteY12" fmla="*/ 655320 h 834390"/>
                <a:gd name="connsiteX13" fmla="*/ 1306830 w 1760220"/>
                <a:gd name="connsiteY13" fmla="*/ 697230 h 834390"/>
                <a:gd name="connsiteX14" fmla="*/ 1383030 w 1760220"/>
                <a:gd name="connsiteY14" fmla="*/ 773430 h 834390"/>
                <a:gd name="connsiteX15" fmla="*/ 1424940 w 1760220"/>
                <a:gd name="connsiteY15" fmla="*/ 834390 h 834390"/>
                <a:gd name="connsiteX16" fmla="*/ 1424940 w 1760220"/>
                <a:gd name="connsiteY16" fmla="*/ 834390 h 834390"/>
                <a:gd name="connsiteX17" fmla="*/ 1470660 w 1760220"/>
                <a:gd name="connsiteY17" fmla="*/ 765810 h 834390"/>
                <a:gd name="connsiteX18" fmla="*/ 1535430 w 1760220"/>
                <a:gd name="connsiteY18" fmla="*/ 697230 h 834390"/>
                <a:gd name="connsiteX19" fmla="*/ 1562100 w 1760220"/>
                <a:gd name="connsiteY19" fmla="*/ 613410 h 834390"/>
                <a:gd name="connsiteX20" fmla="*/ 1684020 w 1760220"/>
                <a:gd name="connsiteY20" fmla="*/ 499110 h 834390"/>
                <a:gd name="connsiteX21" fmla="*/ 1722120 w 1760220"/>
                <a:gd name="connsiteY21" fmla="*/ 438150 h 834390"/>
                <a:gd name="connsiteX22" fmla="*/ 1706880 w 1760220"/>
                <a:gd name="connsiteY22" fmla="*/ 297180 h 834390"/>
                <a:gd name="connsiteX23" fmla="*/ 1714500 w 1760220"/>
                <a:gd name="connsiteY23" fmla="*/ 125730 h 834390"/>
                <a:gd name="connsiteX24" fmla="*/ 1760220 w 1760220"/>
                <a:gd name="connsiteY24" fmla="*/ 0 h 83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220" h="834390">
                  <a:moveTo>
                    <a:pt x="0" y="110490"/>
                  </a:moveTo>
                  <a:lnTo>
                    <a:pt x="11430" y="190500"/>
                  </a:lnTo>
                  <a:lnTo>
                    <a:pt x="198120" y="396240"/>
                  </a:lnTo>
                  <a:lnTo>
                    <a:pt x="278130" y="445770"/>
                  </a:lnTo>
                  <a:lnTo>
                    <a:pt x="377190" y="480060"/>
                  </a:lnTo>
                  <a:lnTo>
                    <a:pt x="415290" y="541020"/>
                  </a:lnTo>
                  <a:lnTo>
                    <a:pt x="476250" y="567690"/>
                  </a:lnTo>
                  <a:lnTo>
                    <a:pt x="834390" y="556260"/>
                  </a:lnTo>
                  <a:lnTo>
                    <a:pt x="887730" y="563880"/>
                  </a:lnTo>
                  <a:lnTo>
                    <a:pt x="979170" y="601980"/>
                  </a:lnTo>
                  <a:lnTo>
                    <a:pt x="1021080" y="621030"/>
                  </a:lnTo>
                  <a:lnTo>
                    <a:pt x="1123950" y="621030"/>
                  </a:lnTo>
                  <a:lnTo>
                    <a:pt x="1226820" y="655320"/>
                  </a:lnTo>
                  <a:lnTo>
                    <a:pt x="1306830" y="697230"/>
                  </a:lnTo>
                  <a:lnTo>
                    <a:pt x="1383030" y="773430"/>
                  </a:lnTo>
                  <a:lnTo>
                    <a:pt x="1424940" y="834390"/>
                  </a:lnTo>
                  <a:lnTo>
                    <a:pt x="1424940" y="834390"/>
                  </a:lnTo>
                  <a:lnTo>
                    <a:pt x="1470660" y="765810"/>
                  </a:lnTo>
                  <a:lnTo>
                    <a:pt x="1535430" y="697230"/>
                  </a:lnTo>
                  <a:lnTo>
                    <a:pt x="1562100" y="613410"/>
                  </a:lnTo>
                  <a:lnTo>
                    <a:pt x="1684020" y="499110"/>
                  </a:lnTo>
                  <a:lnTo>
                    <a:pt x="1722120" y="438150"/>
                  </a:lnTo>
                  <a:lnTo>
                    <a:pt x="1706880" y="297180"/>
                  </a:lnTo>
                  <a:lnTo>
                    <a:pt x="1714500" y="125730"/>
                  </a:lnTo>
                  <a:lnTo>
                    <a:pt x="1760220" y="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7" name="צורה חופשית 96"/>
            <p:cNvSpPr/>
            <p:nvPr/>
          </p:nvSpPr>
          <p:spPr>
            <a:xfrm>
              <a:off x="8515348" y="902970"/>
              <a:ext cx="327660" cy="2213610"/>
            </a:xfrm>
            <a:custGeom>
              <a:avLst/>
              <a:gdLst>
                <a:gd name="connsiteX0" fmla="*/ 57150 w 327660"/>
                <a:gd name="connsiteY0" fmla="*/ 0 h 2213610"/>
                <a:gd name="connsiteX1" fmla="*/ 45720 w 327660"/>
                <a:gd name="connsiteY1" fmla="*/ 190500 h 2213610"/>
                <a:gd name="connsiteX2" fmla="*/ 11430 w 327660"/>
                <a:gd name="connsiteY2" fmla="*/ 342900 h 2213610"/>
                <a:gd name="connsiteX3" fmla="*/ 22860 w 327660"/>
                <a:gd name="connsiteY3" fmla="*/ 396240 h 2213610"/>
                <a:gd name="connsiteX4" fmla="*/ 38100 w 327660"/>
                <a:gd name="connsiteY4" fmla="*/ 506730 h 2213610"/>
                <a:gd name="connsiteX5" fmla="*/ 38100 w 327660"/>
                <a:gd name="connsiteY5" fmla="*/ 681990 h 2213610"/>
                <a:gd name="connsiteX6" fmla="*/ 45720 w 327660"/>
                <a:gd name="connsiteY6" fmla="*/ 739140 h 2213610"/>
                <a:gd name="connsiteX7" fmla="*/ 38100 w 327660"/>
                <a:gd name="connsiteY7" fmla="*/ 796290 h 2213610"/>
                <a:gd name="connsiteX8" fmla="*/ 3810 w 327660"/>
                <a:gd name="connsiteY8" fmla="*/ 1242060 h 2213610"/>
                <a:gd name="connsiteX9" fmla="*/ 0 w 327660"/>
                <a:gd name="connsiteY9" fmla="*/ 1272540 h 2213610"/>
                <a:gd name="connsiteX10" fmla="*/ 57150 w 327660"/>
                <a:gd name="connsiteY10" fmla="*/ 1764030 h 2213610"/>
                <a:gd name="connsiteX11" fmla="*/ 49530 w 327660"/>
                <a:gd name="connsiteY11" fmla="*/ 1885950 h 2213610"/>
                <a:gd name="connsiteX12" fmla="*/ 60960 w 327660"/>
                <a:gd name="connsiteY12" fmla="*/ 1905000 h 2213610"/>
                <a:gd name="connsiteX13" fmla="*/ 83820 w 327660"/>
                <a:gd name="connsiteY13" fmla="*/ 1927860 h 2213610"/>
                <a:gd name="connsiteX14" fmla="*/ 125730 w 327660"/>
                <a:gd name="connsiteY14" fmla="*/ 1931670 h 2213610"/>
                <a:gd name="connsiteX15" fmla="*/ 171450 w 327660"/>
                <a:gd name="connsiteY15" fmla="*/ 2065020 h 2213610"/>
                <a:gd name="connsiteX16" fmla="*/ 186690 w 327660"/>
                <a:gd name="connsiteY16" fmla="*/ 2087880 h 2213610"/>
                <a:gd name="connsiteX17" fmla="*/ 220980 w 327660"/>
                <a:gd name="connsiteY17" fmla="*/ 2095500 h 2213610"/>
                <a:gd name="connsiteX18" fmla="*/ 232410 w 327660"/>
                <a:gd name="connsiteY18" fmla="*/ 2125980 h 2213610"/>
                <a:gd name="connsiteX19" fmla="*/ 217170 w 327660"/>
                <a:gd name="connsiteY19" fmla="*/ 2175510 h 2213610"/>
                <a:gd name="connsiteX20" fmla="*/ 217170 w 327660"/>
                <a:gd name="connsiteY20" fmla="*/ 2175510 h 2213610"/>
                <a:gd name="connsiteX21" fmla="*/ 247650 w 327660"/>
                <a:gd name="connsiteY21" fmla="*/ 2202180 h 2213610"/>
                <a:gd name="connsiteX22" fmla="*/ 300990 w 327660"/>
                <a:gd name="connsiteY22" fmla="*/ 2213610 h 2213610"/>
                <a:gd name="connsiteX23" fmla="*/ 323850 w 327660"/>
                <a:gd name="connsiteY23" fmla="*/ 2190750 h 2213610"/>
                <a:gd name="connsiteX24" fmla="*/ 327660 w 327660"/>
                <a:gd name="connsiteY24" fmla="*/ 2171700 h 2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660" h="2213610">
                  <a:moveTo>
                    <a:pt x="57150" y="0"/>
                  </a:moveTo>
                  <a:lnTo>
                    <a:pt x="45720" y="190500"/>
                  </a:lnTo>
                  <a:lnTo>
                    <a:pt x="11430" y="342900"/>
                  </a:lnTo>
                  <a:lnTo>
                    <a:pt x="22860" y="396240"/>
                  </a:lnTo>
                  <a:lnTo>
                    <a:pt x="38100" y="506730"/>
                  </a:lnTo>
                  <a:lnTo>
                    <a:pt x="38100" y="681990"/>
                  </a:lnTo>
                  <a:lnTo>
                    <a:pt x="45720" y="739140"/>
                  </a:lnTo>
                  <a:lnTo>
                    <a:pt x="38100" y="796290"/>
                  </a:lnTo>
                  <a:lnTo>
                    <a:pt x="3810" y="1242060"/>
                  </a:lnTo>
                  <a:lnTo>
                    <a:pt x="0" y="1272540"/>
                  </a:lnTo>
                  <a:lnTo>
                    <a:pt x="57150" y="1764030"/>
                  </a:lnTo>
                  <a:lnTo>
                    <a:pt x="49530" y="1885950"/>
                  </a:lnTo>
                  <a:lnTo>
                    <a:pt x="60960" y="1905000"/>
                  </a:lnTo>
                  <a:lnTo>
                    <a:pt x="83820" y="1927860"/>
                  </a:lnTo>
                  <a:lnTo>
                    <a:pt x="125730" y="1931670"/>
                  </a:lnTo>
                  <a:lnTo>
                    <a:pt x="171450" y="2065020"/>
                  </a:lnTo>
                  <a:lnTo>
                    <a:pt x="186690" y="2087880"/>
                  </a:lnTo>
                  <a:lnTo>
                    <a:pt x="220980" y="2095500"/>
                  </a:lnTo>
                  <a:lnTo>
                    <a:pt x="232410" y="2125980"/>
                  </a:lnTo>
                  <a:lnTo>
                    <a:pt x="217170" y="2175510"/>
                  </a:lnTo>
                  <a:lnTo>
                    <a:pt x="217170" y="2175510"/>
                  </a:lnTo>
                  <a:lnTo>
                    <a:pt x="247650" y="2202180"/>
                  </a:lnTo>
                  <a:lnTo>
                    <a:pt x="300990" y="2213610"/>
                  </a:lnTo>
                  <a:lnTo>
                    <a:pt x="323850" y="2190750"/>
                  </a:lnTo>
                  <a:lnTo>
                    <a:pt x="327660" y="217170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8" name="צורה חופשית 97"/>
            <p:cNvSpPr/>
            <p:nvPr/>
          </p:nvSpPr>
          <p:spPr>
            <a:xfrm>
              <a:off x="6869430" y="1537332"/>
              <a:ext cx="2190750" cy="190500"/>
            </a:xfrm>
            <a:custGeom>
              <a:avLst/>
              <a:gdLst>
                <a:gd name="connsiteX0" fmla="*/ 2190750 w 2190750"/>
                <a:gd name="connsiteY0" fmla="*/ 175260 h 190500"/>
                <a:gd name="connsiteX1" fmla="*/ 1931670 w 2190750"/>
                <a:gd name="connsiteY1" fmla="*/ 45720 h 190500"/>
                <a:gd name="connsiteX2" fmla="*/ 1885950 w 2190750"/>
                <a:gd name="connsiteY2" fmla="*/ 3810 h 190500"/>
                <a:gd name="connsiteX3" fmla="*/ 1844040 w 2190750"/>
                <a:gd name="connsiteY3" fmla="*/ 0 h 190500"/>
                <a:gd name="connsiteX4" fmla="*/ 1710690 w 2190750"/>
                <a:gd name="connsiteY4" fmla="*/ 15240 h 190500"/>
                <a:gd name="connsiteX5" fmla="*/ 1684020 w 2190750"/>
                <a:gd name="connsiteY5" fmla="*/ 34290 h 190500"/>
                <a:gd name="connsiteX6" fmla="*/ 1638300 w 2190750"/>
                <a:gd name="connsiteY6" fmla="*/ 68580 h 190500"/>
                <a:gd name="connsiteX7" fmla="*/ 1546860 w 2190750"/>
                <a:gd name="connsiteY7" fmla="*/ 49530 h 190500"/>
                <a:gd name="connsiteX8" fmla="*/ 1428750 w 2190750"/>
                <a:gd name="connsiteY8" fmla="*/ 49530 h 190500"/>
                <a:gd name="connsiteX9" fmla="*/ 1230630 w 2190750"/>
                <a:gd name="connsiteY9" fmla="*/ 30480 h 190500"/>
                <a:gd name="connsiteX10" fmla="*/ 1131570 w 2190750"/>
                <a:gd name="connsiteY10" fmla="*/ 22860 h 190500"/>
                <a:gd name="connsiteX11" fmla="*/ 1047750 w 2190750"/>
                <a:gd name="connsiteY11" fmla="*/ 34290 h 190500"/>
                <a:gd name="connsiteX12" fmla="*/ 994410 w 2190750"/>
                <a:gd name="connsiteY12" fmla="*/ 38100 h 190500"/>
                <a:gd name="connsiteX13" fmla="*/ 803910 w 2190750"/>
                <a:gd name="connsiteY13" fmla="*/ 95250 h 190500"/>
                <a:gd name="connsiteX14" fmla="*/ 681990 w 2190750"/>
                <a:gd name="connsiteY14" fmla="*/ 133350 h 190500"/>
                <a:gd name="connsiteX15" fmla="*/ 472440 w 2190750"/>
                <a:gd name="connsiteY15" fmla="*/ 182880 h 190500"/>
                <a:gd name="connsiteX16" fmla="*/ 403860 w 2190750"/>
                <a:gd name="connsiteY16" fmla="*/ 190500 h 190500"/>
                <a:gd name="connsiteX17" fmla="*/ 167640 w 2190750"/>
                <a:gd name="connsiteY17" fmla="*/ 163830 h 190500"/>
                <a:gd name="connsiteX18" fmla="*/ 102870 w 2190750"/>
                <a:gd name="connsiteY18" fmla="*/ 148590 h 190500"/>
                <a:gd name="connsiteX19" fmla="*/ 30480 w 2190750"/>
                <a:gd name="connsiteY19" fmla="*/ 106680 h 190500"/>
                <a:gd name="connsiteX20" fmla="*/ 0 w 2190750"/>
                <a:gd name="connsiteY20" fmla="*/ 1143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0750" h="190500">
                  <a:moveTo>
                    <a:pt x="2190750" y="175260"/>
                  </a:moveTo>
                  <a:lnTo>
                    <a:pt x="1931670" y="45720"/>
                  </a:lnTo>
                  <a:lnTo>
                    <a:pt x="1885950" y="3810"/>
                  </a:lnTo>
                  <a:lnTo>
                    <a:pt x="1844040" y="0"/>
                  </a:lnTo>
                  <a:lnTo>
                    <a:pt x="1710690" y="15240"/>
                  </a:lnTo>
                  <a:lnTo>
                    <a:pt x="1684020" y="34290"/>
                  </a:lnTo>
                  <a:lnTo>
                    <a:pt x="1638300" y="68580"/>
                  </a:lnTo>
                  <a:lnTo>
                    <a:pt x="1546860" y="49530"/>
                  </a:lnTo>
                  <a:lnTo>
                    <a:pt x="1428750" y="49530"/>
                  </a:lnTo>
                  <a:lnTo>
                    <a:pt x="1230630" y="30480"/>
                  </a:lnTo>
                  <a:lnTo>
                    <a:pt x="1131570" y="22860"/>
                  </a:lnTo>
                  <a:lnTo>
                    <a:pt x="1047750" y="34290"/>
                  </a:lnTo>
                  <a:lnTo>
                    <a:pt x="994410" y="38100"/>
                  </a:lnTo>
                  <a:lnTo>
                    <a:pt x="803910" y="95250"/>
                  </a:lnTo>
                  <a:lnTo>
                    <a:pt x="681990" y="133350"/>
                  </a:lnTo>
                  <a:lnTo>
                    <a:pt x="472440" y="182880"/>
                  </a:lnTo>
                  <a:lnTo>
                    <a:pt x="403860" y="190500"/>
                  </a:lnTo>
                  <a:lnTo>
                    <a:pt x="167640" y="163830"/>
                  </a:lnTo>
                  <a:lnTo>
                    <a:pt x="102870" y="148590"/>
                  </a:lnTo>
                  <a:lnTo>
                    <a:pt x="30480" y="106680"/>
                  </a:lnTo>
                  <a:lnTo>
                    <a:pt x="0" y="1143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99" name="צורה חופשית 98"/>
            <p:cNvSpPr/>
            <p:nvPr/>
          </p:nvSpPr>
          <p:spPr>
            <a:xfrm>
              <a:off x="7651431" y="2796540"/>
              <a:ext cx="914400" cy="2137410"/>
            </a:xfrm>
            <a:custGeom>
              <a:avLst/>
              <a:gdLst>
                <a:gd name="connsiteX0" fmla="*/ 914400 w 914400"/>
                <a:gd name="connsiteY0" fmla="*/ 0 h 2137410"/>
                <a:gd name="connsiteX1" fmla="*/ 861060 w 914400"/>
                <a:gd name="connsiteY1" fmla="*/ 64770 h 2137410"/>
                <a:gd name="connsiteX2" fmla="*/ 834390 w 914400"/>
                <a:gd name="connsiteY2" fmla="*/ 125730 h 2137410"/>
                <a:gd name="connsiteX3" fmla="*/ 800100 w 914400"/>
                <a:gd name="connsiteY3" fmla="*/ 259080 h 2137410"/>
                <a:gd name="connsiteX4" fmla="*/ 758190 w 914400"/>
                <a:gd name="connsiteY4" fmla="*/ 312420 h 2137410"/>
                <a:gd name="connsiteX5" fmla="*/ 685800 w 914400"/>
                <a:gd name="connsiteY5" fmla="*/ 342900 h 2137410"/>
                <a:gd name="connsiteX6" fmla="*/ 598170 w 914400"/>
                <a:gd name="connsiteY6" fmla="*/ 537210 h 2137410"/>
                <a:gd name="connsiteX7" fmla="*/ 457200 w 914400"/>
                <a:gd name="connsiteY7" fmla="*/ 872490 h 2137410"/>
                <a:gd name="connsiteX8" fmla="*/ 445770 w 914400"/>
                <a:gd name="connsiteY8" fmla="*/ 1036320 h 2137410"/>
                <a:gd name="connsiteX9" fmla="*/ 407670 w 914400"/>
                <a:gd name="connsiteY9" fmla="*/ 1181100 h 2137410"/>
                <a:gd name="connsiteX10" fmla="*/ 369570 w 914400"/>
                <a:gd name="connsiteY10" fmla="*/ 1257300 h 2137410"/>
                <a:gd name="connsiteX11" fmla="*/ 217170 w 914400"/>
                <a:gd name="connsiteY11" fmla="*/ 1386840 h 2137410"/>
                <a:gd name="connsiteX12" fmla="*/ 53340 w 914400"/>
                <a:gd name="connsiteY12" fmla="*/ 1512570 h 2137410"/>
                <a:gd name="connsiteX13" fmla="*/ 22860 w 914400"/>
                <a:gd name="connsiteY13" fmla="*/ 1543050 h 2137410"/>
                <a:gd name="connsiteX14" fmla="*/ 0 w 914400"/>
                <a:gd name="connsiteY14" fmla="*/ 1592580 h 2137410"/>
                <a:gd name="connsiteX15" fmla="*/ 11430 w 914400"/>
                <a:gd name="connsiteY15" fmla="*/ 1634490 h 2137410"/>
                <a:gd name="connsiteX16" fmla="*/ 171450 w 914400"/>
                <a:gd name="connsiteY16" fmla="*/ 1813560 h 2137410"/>
                <a:gd name="connsiteX17" fmla="*/ 354330 w 914400"/>
                <a:gd name="connsiteY17" fmla="*/ 1874520 h 2137410"/>
                <a:gd name="connsiteX18" fmla="*/ 464820 w 914400"/>
                <a:gd name="connsiteY18" fmla="*/ 1924050 h 2137410"/>
                <a:gd name="connsiteX19" fmla="*/ 487680 w 914400"/>
                <a:gd name="connsiteY19" fmla="*/ 1973580 h 2137410"/>
                <a:gd name="connsiteX20" fmla="*/ 529590 w 914400"/>
                <a:gd name="connsiteY20" fmla="*/ 2091690 h 2137410"/>
                <a:gd name="connsiteX21" fmla="*/ 556260 w 914400"/>
                <a:gd name="connsiteY21" fmla="*/ 2137410 h 213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2137410">
                  <a:moveTo>
                    <a:pt x="914400" y="0"/>
                  </a:moveTo>
                  <a:lnTo>
                    <a:pt x="861060" y="64770"/>
                  </a:lnTo>
                  <a:lnTo>
                    <a:pt x="834390" y="125730"/>
                  </a:lnTo>
                  <a:lnTo>
                    <a:pt x="800100" y="259080"/>
                  </a:lnTo>
                  <a:lnTo>
                    <a:pt x="758190" y="312420"/>
                  </a:lnTo>
                  <a:lnTo>
                    <a:pt x="685800" y="342900"/>
                  </a:lnTo>
                  <a:lnTo>
                    <a:pt x="598170" y="537210"/>
                  </a:lnTo>
                  <a:lnTo>
                    <a:pt x="457200" y="872490"/>
                  </a:lnTo>
                  <a:lnTo>
                    <a:pt x="445770" y="1036320"/>
                  </a:lnTo>
                  <a:lnTo>
                    <a:pt x="407670" y="1181100"/>
                  </a:lnTo>
                  <a:lnTo>
                    <a:pt x="369570" y="1257300"/>
                  </a:lnTo>
                  <a:lnTo>
                    <a:pt x="217170" y="1386840"/>
                  </a:lnTo>
                  <a:lnTo>
                    <a:pt x="53340" y="1512570"/>
                  </a:lnTo>
                  <a:lnTo>
                    <a:pt x="22860" y="1543050"/>
                  </a:lnTo>
                  <a:lnTo>
                    <a:pt x="0" y="1592580"/>
                  </a:lnTo>
                  <a:lnTo>
                    <a:pt x="11430" y="1634490"/>
                  </a:lnTo>
                  <a:lnTo>
                    <a:pt x="171450" y="1813560"/>
                  </a:lnTo>
                  <a:lnTo>
                    <a:pt x="354330" y="1874520"/>
                  </a:lnTo>
                  <a:lnTo>
                    <a:pt x="464820" y="1924050"/>
                  </a:lnTo>
                  <a:lnTo>
                    <a:pt x="487680" y="1973580"/>
                  </a:lnTo>
                  <a:lnTo>
                    <a:pt x="529590" y="2091690"/>
                  </a:lnTo>
                  <a:lnTo>
                    <a:pt x="556260" y="213741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0" name="צורה חופשית 99"/>
            <p:cNvSpPr/>
            <p:nvPr/>
          </p:nvSpPr>
          <p:spPr>
            <a:xfrm>
              <a:off x="6499860" y="2556510"/>
              <a:ext cx="1428750" cy="1611630"/>
            </a:xfrm>
            <a:custGeom>
              <a:avLst/>
              <a:gdLst>
                <a:gd name="connsiteX0" fmla="*/ 0 w 1428750"/>
                <a:gd name="connsiteY0" fmla="*/ 0 h 1611630"/>
                <a:gd name="connsiteX1" fmla="*/ 53340 w 1428750"/>
                <a:gd name="connsiteY1" fmla="*/ 110490 h 1611630"/>
                <a:gd name="connsiteX2" fmla="*/ 80010 w 1428750"/>
                <a:gd name="connsiteY2" fmla="*/ 182880 h 1611630"/>
                <a:gd name="connsiteX3" fmla="*/ 518160 w 1428750"/>
                <a:gd name="connsiteY3" fmla="*/ 563880 h 1611630"/>
                <a:gd name="connsiteX4" fmla="*/ 704850 w 1428750"/>
                <a:gd name="connsiteY4" fmla="*/ 720090 h 1611630"/>
                <a:gd name="connsiteX5" fmla="*/ 864870 w 1428750"/>
                <a:gd name="connsiteY5" fmla="*/ 872490 h 1611630"/>
                <a:gd name="connsiteX6" fmla="*/ 1337310 w 1428750"/>
                <a:gd name="connsiteY6" fmla="*/ 1424940 h 1611630"/>
                <a:gd name="connsiteX7" fmla="*/ 1383030 w 1428750"/>
                <a:gd name="connsiteY7" fmla="*/ 1493520 h 1611630"/>
                <a:gd name="connsiteX8" fmla="*/ 1428750 w 1428750"/>
                <a:gd name="connsiteY8" fmla="*/ 1531620 h 1611630"/>
                <a:gd name="connsiteX9" fmla="*/ 1413510 w 1428750"/>
                <a:gd name="connsiteY9" fmla="*/ 1611630 h 161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611630">
                  <a:moveTo>
                    <a:pt x="0" y="0"/>
                  </a:moveTo>
                  <a:lnTo>
                    <a:pt x="53340" y="110490"/>
                  </a:lnTo>
                  <a:lnTo>
                    <a:pt x="80010" y="182880"/>
                  </a:lnTo>
                  <a:lnTo>
                    <a:pt x="518160" y="563880"/>
                  </a:lnTo>
                  <a:lnTo>
                    <a:pt x="704850" y="720090"/>
                  </a:lnTo>
                  <a:lnTo>
                    <a:pt x="864870" y="872490"/>
                  </a:lnTo>
                  <a:lnTo>
                    <a:pt x="1337310" y="1424940"/>
                  </a:lnTo>
                  <a:lnTo>
                    <a:pt x="1383030" y="1493520"/>
                  </a:lnTo>
                  <a:lnTo>
                    <a:pt x="1428750" y="1531620"/>
                  </a:lnTo>
                  <a:lnTo>
                    <a:pt x="1413510" y="161163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1" name="צורה חופשית 100"/>
            <p:cNvSpPr/>
            <p:nvPr/>
          </p:nvSpPr>
          <p:spPr>
            <a:xfrm>
              <a:off x="7166610" y="3246120"/>
              <a:ext cx="1501140" cy="1817370"/>
            </a:xfrm>
            <a:custGeom>
              <a:avLst/>
              <a:gdLst>
                <a:gd name="connsiteX0" fmla="*/ 0 w 1501140"/>
                <a:gd name="connsiteY0" fmla="*/ 0 h 1817370"/>
                <a:gd name="connsiteX1" fmla="*/ 106680 w 1501140"/>
                <a:gd name="connsiteY1" fmla="*/ 30480 h 1817370"/>
                <a:gd name="connsiteX2" fmla="*/ 152400 w 1501140"/>
                <a:gd name="connsiteY2" fmla="*/ 30480 h 1817370"/>
                <a:gd name="connsiteX3" fmla="*/ 289560 w 1501140"/>
                <a:gd name="connsiteY3" fmla="*/ 3810 h 1817370"/>
                <a:gd name="connsiteX4" fmla="*/ 361950 w 1501140"/>
                <a:gd name="connsiteY4" fmla="*/ 7620 h 1817370"/>
                <a:gd name="connsiteX5" fmla="*/ 411480 w 1501140"/>
                <a:gd name="connsiteY5" fmla="*/ 45720 h 1817370"/>
                <a:gd name="connsiteX6" fmla="*/ 445770 w 1501140"/>
                <a:gd name="connsiteY6" fmla="*/ 110490 h 1817370"/>
                <a:gd name="connsiteX7" fmla="*/ 605790 w 1501140"/>
                <a:gd name="connsiteY7" fmla="*/ 213360 h 1817370"/>
                <a:gd name="connsiteX8" fmla="*/ 674370 w 1501140"/>
                <a:gd name="connsiteY8" fmla="*/ 236220 h 1817370"/>
                <a:gd name="connsiteX9" fmla="*/ 712470 w 1501140"/>
                <a:gd name="connsiteY9" fmla="*/ 289560 h 1817370"/>
                <a:gd name="connsiteX10" fmla="*/ 754380 w 1501140"/>
                <a:gd name="connsiteY10" fmla="*/ 342900 h 1817370"/>
                <a:gd name="connsiteX11" fmla="*/ 811530 w 1501140"/>
                <a:gd name="connsiteY11" fmla="*/ 377190 h 1817370"/>
                <a:gd name="connsiteX12" fmla="*/ 876300 w 1501140"/>
                <a:gd name="connsiteY12" fmla="*/ 415290 h 1817370"/>
                <a:gd name="connsiteX13" fmla="*/ 914400 w 1501140"/>
                <a:gd name="connsiteY13" fmla="*/ 480060 h 1817370"/>
                <a:gd name="connsiteX14" fmla="*/ 952500 w 1501140"/>
                <a:gd name="connsiteY14" fmla="*/ 582930 h 1817370"/>
                <a:gd name="connsiteX15" fmla="*/ 1024890 w 1501140"/>
                <a:gd name="connsiteY15" fmla="*/ 849630 h 1817370"/>
                <a:gd name="connsiteX16" fmla="*/ 1066800 w 1501140"/>
                <a:gd name="connsiteY16" fmla="*/ 925830 h 1817370"/>
                <a:gd name="connsiteX17" fmla="*/ 1203960 w 1501140"/>
                <a:gd name="connsiteY17" fmla="*/ 1078230 h 1817370"/>
                <a:gd name="connsiteX18" fmla="*/ 1230630 w 1501140"/>
                <a:gd name="connsiteY18" fmla="*/ 1127760 h 1817370"/>
                <a:gd name="connsiteX19" fmla="*/ 1264920 w 1501140"/>
                <a:gd name="connsiteY19" fmla="*/ 1283970 h 1817370"/>
                <a:gd name="connsiteX20" fmla="*/ 1280160 w 1501140"/>
                <a:gd name="connsiteY20" fmla="*/ 1402080 h 1817370"/>
                <a:gd name="connsiteX21" fmla="*/ 1371600 w 1501140"/>
                <a:gd name="connsiteY21" fmla="*/ 1596390 h 1817370"/>
                <a:gd name="connsiteX22" fmla="*/ 1501140 w 1501140"/>
                <a:gd name="connsiteY22" fmla="*/ 1817370 h 18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1140" h="1817370">
                  <a:moveTo>
                    <a:pt x="0" y="0"/>
                  </a:moveTo>
                  <a:lnTo>
                    <a:pt x="106680" y="30480"/>
                  </a:lnTo>
                  <a:lnTo>
                    <a:pt x="152400" y="30480"/>
                  </a:lnTo>
                  <a:lnTo>
                    <a:pt x="289560" y="3810"/>
                  </a:lnTo>
                  <a:lnTo>
                    <a:pt x="361950" y="7620"/>
                  </a:lnTo>
                  <a:lnTo>
                    <a:pt x="411480" y="45720"/>
                  </a:lnTo>
                  <a:lnTo>
                    <a:pt x="445770" y="110490"/>
                  </a:lnTo>
                  <a:lnTo>
                    <a:pt x="605790" y="213360"/>
                  </a:lnTo>
                  <a:lnTo>
                    <a:pt x="674370" y="236220"/>
                  </a:lnTo>
                  <a:lnTo>
                    <a:pt x="712470" y="289560"/>
                  </a:lnTo>
                  <a:lnTo>
                    <a:pt x="754380" y="342900"/>
                  </a:lnTo>
                  <a:lnTo>
                    <a:pt x="811530" y="377190"/>
                  </a:lnTo>
                  <a:lnTo>
                    <a:pt x="876300" y="415290"/>
                  </a:lnTo>
                  <a:lnTo>
                    <a:pt x="914400" y="480060"/>
                  </a:lnTo>
                  <a:lnTo>
                    <a:pt x="952500" y="582930"/>
                  </a:lnTo>
                  <a:lnTo>
                    <a:pt x="1024890" y="849630"/>
                  </a:lnTo>
                  <a:lnTo>
                    <a:pt x="1066800" y="925830"/>
                  </a:lnTo>
                  <a:lnTo>
                    <a:pt x="1203960" y="1078230"/>
                  </a:lnTo>
                  <a:lnTo>
                    <a:pt x="1230630" y="1127760"/>
                  </a:lnTo>
                  <a:lnTo>
                    <a:pt x="1264920" y="1283970"/>
                  </a:lnTo>
                  <a:lnTo>
                    <a:pt x="1280160" y="1402080"/>
                  </a:lnTo>
                  <a:lnTo>
                    <a:pt x="1371600" y="1596390"/>
                  </a:lnTo>
                  <a:lnTo>
                    <a:pt x="1501140" y="181737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2" name="צורה חופשית 101"/>
            <p:cNvSpPr/>
            <p:nvPr/>
          </p:nvSpPr>
          <p:spPr>
            <a:xfrm>
              <a:off x="7715250" y="4876800"/>
              <a:ext cx="198120" cy="537210"/>
            </a:xfrm>
            <a:custGeom>
              <a:avLst/>
              <a:gdLst>
                <a:gd name="connsiteX0" fmla="*/ 198120 w 198120"/>
                <a:gd name="connsiteY0" fmla="*/ 0 h 537210"/>
                <a:gd name="connsiteX1" fmla="*/ 175260 w 198120"/>
                <a:gd name="connsiteY1" fmla="*/ 91440 h 537210"/>
                <a:gd name="connsiteX2" fmla="*/ 118110 w 198120"/>
                <a:gd name="connsiteY2" fmla="*/ 213360 h 537210"/>
                <a:gd name="connsiteX3" fmla="*/ 91440 w 198120"/>
                <a:gd name="connsiteY3" fmla="*/ 358140 h 537210"/>
                <a:gd name="connsiteX4" fmla="*/ 0 w 198120"/>
                <a:gd name="connsiteY4" fmla="*/ 537210 h 537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 h="537210">
                  <a:moveTo>
                    <a:pt x="198120" y="0"/>
                  </a:moveTo>
                  <a:lnTo>
                    <a:pt x="175260" y="91440"/>
                  </a:lnTo>
                  <a:lnTo>
                    <a:pt x="118110" y="213360"/>
                  </a:lnTo>
                  <a:lnTo>
                    <a:pt x="91440" y="358140"/>
                  </a:lnTo>
                  <a:lnTo>
                    <a:pt x="0" y="537210"/>
                  </a:lnTo>
                </a:path>
              </a:pathLst>
            </a:custGeom>
            <a:noFill/>
            <a:ln w="12700">
              <a:solidFill>
                <a:srgbClr val="FF99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grpSp>
        <p:nvGrpSpPr>
          <p:cNvPr id="103" name="קבוצה 102"/>
          <p:cNvGrpSpPr/>
          <p:nvPr/>
        </p:nvGrpSpPr>
        <p:grpSpPr>
          <a:xfrm>
            <a:off x="8257989" y="2473273"/>
            <a:ext cx="2252809" cy="1199257"/>
            <a:chOff x="6281738" y="1990725"/>
            <a:chExt cx="1914525" cy="1019175"/>
          </a:xfrm>
        </p:grpSpPr>
        <p:sp>
          <p:nvSpPr>
            <p:cNvPr id="104" name="צורה חופשית 103"/>
            <p:cNvSpPr/>
            <p:nvPr/>
          </p:nvSpPr>
          <p:spPr>
            <a:xfrm>
              <a:off x="6281738" y="1990725"/>
              <a:ext cx="1262062" cy="595313"/>
            </a:xfrm>
            <a:custGeom>
              <a:avLst/>
              <a:gdLst>
                <a:gd name="connsiteX0" fmla="*/ 419100 w 1262062"/>
                <a:gd name="connsiteY0" fmla="*/ 38100 h 595313"/>
                <a:gd name="connsiteX1" fmla="*/ 376237 w 1262062"/>
                <a:gd name="connsiteY1" fmla="*/ 80963 h 595313"/>
                <a:gd name="connsiteX2" fmla="*/ 66675 w 1262062"/>
                <a:gd name="connsiteY2" fmla="*/ 0 h 595313"/>
                <a:gd name="connsiteX3" fmla="*/ 42862 w 1262062"/>
                <a:gd name="connsiteY3" fmla="*/ 80963 h 595313"/>
                <a:gd name="connsiteX4" fmla="*/ 0 w 1262062"/>
                <a:gd name="connsiteY4" fmla="*/ 166688 h 595313"/>
                <a:gd name="connsiteX5" fmla="*/ 4762 w 1262062"/>
                <a:gd name="connsiteY5" fmla="*/ 219075 h 595313"/>
                <a:gd name="connsiteX6" fmla="*/ 9525 w 1262062"/>
                <a:gd name="connsiteY6" fmla="*/ 252413 h 595313"/>
                <a:gd name="connsiteX7" fmla="*/ 23812 w 1262062"/>
                <a:gd name="connsiteY7" fmla="*/ 271463 h 595313"/>
                <a:gd name="connsiteX8" fmla="*/ 66675 w 1262062"/>
                <a:gd name="connsiteY8" fmla="*/ 423863 h 595313"/>
                <a:gd name="connsiteX9" fmla="*/ 71437 w 1262062"/>
                <a:gd name="connsiteY9" fmla="*/ 438150 h 595313"/>
                <a:gd name="connsiteX10" fmla="*/ 71437 w 1262062"/>
                <a:gd name="connsiteY10" fmla="*/ 452438 h 595313"/>
                <a:gd name="connsiteX11" fmla="*/ 223837 w 1262062"/>
                <a:gd name="connsiteY11" fmla="*/ 528638 h 595313"/>
                <a:gd name="connsiteX12" fmla="*/ 238125 w 1262062"/>
                <a:gd name="connsiteY12" fmla="*/ 533400 h 595313"/>
                <a:gd name="connsiteX13" fmla="*/ 457200 w 1262062"/>
                <a:gd name="connsiteY13" fmla="*/ 552450 h 595313"/>
                <a:gd name="connsiteX14" fmla="*/ 485775 w 1262062"/>
                <a:gd name="connsiteY14" fmla="*/ 538163 h 595313"/>
                <a:gd name="connsiteX15" fmla="*/ 523875 w 1262062"/>
                <a:gd name="connsiteY15" fmla="*/ 504825 h 595313"/>
                <a:gd name="connsiteX16" fmla="*/ 538162 w 1262062"/>
                <a:gd name="connsiteY16" fmla="*/ 461963 h 595313"/>
                <a:gd name="connsiteX17" fmla="*/ 647700 w 1262062"/>
                <a:gd name="connsiteY17" fmla="*/ 471488 h 595313"/>
                <a:gd name="connsiteX18" fmla="*/ 723900 w 1262062"/>
                <a:gd name="connsiteY18" fmla="*/ 442913 h 595313"/>
                <a:gd name="connsiteX19" fmla="*/ 809625 w 1262062"/>
                <a:gd name="connsiteY19" fmla="*/ 471488 h 595313"/>
                <a:gd name="connsiteX20" fmla="*/ 881062 w 1262062"/>
                <a:gd name="connsiteY20" fmla="*/ 476250 h 595313"/>
                <a:gd name="connsiteX21" fmla="*/ 962025 w 1262062"/>
                <a:gd name="connsiteY21" fmla="*/ 571500 h 595313"/>
                <a:gd name="connsiteX22" fmla="*/ 1000125 w 1262062"/>
                <a:gd name="connsiteY22" fmla="*/ 595313 h 595313"/>
                <a:gd name="connsiteX23" fmla="*/ 1052512 w 1262062"/>
                <a:gd name="connsiteY23" fmla="*/ 514350 h 595313"/>
                <a:gd name="connsiteX24" fmla="*/ 1066800 w 1262062"/>
                <a:gd name="connsiteY24" fmla="*/ 419100 h 595313"/>
                <a:gd name="connsiteX25" fmla="*/ 1057275 w 1262062"/>
                <a:gd name="connsiteY25" fmla="*/ 333375 h 595313"/>
                <a:gd name="connsiteX26" fmla="*/ 1057275 w 1262062"/>
                <a:gd name="connsiteY26" fmla="*/ 271463 h 595313"/>
                <a:gd name="connsiteX27" fmla="*/ 1076325 w 1262062"/>
                <a:gd name="connsiteY27" fmla="*/ 252413 h 595313"/>
                <a:gd name="connsiteX28" fmla="*/ 1133475 w 1262062"/>
                <a:gd name="connsiteY28" fmla="*/ 295275 h 595313"/>
                <a:gd name="connsiteX29" fmla="*/ 1147762 w 1262062"/>
                <a:gd name="connsiteY29" fmla="*/ 233363 h 595313"/>
                <a:gd name="connsiteX30" fmla="*/ 1262062 w 1262062"/>
                <a:gd name="connsiteY30" fmla="*/ 238125 h 595313"/>
                <a:gd name="connsiteX31" fmla="*/ 1262062 w 1262062"/>
                <a:gd name="connsiteY31" fmla="*/ 214313 h 59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62062" h="595313">
                  <a:moveTo>
                    <a:pt x="419100" y="38100"/>
                  </a:moveTo>
                  <a:lnTo>
                    <a:pt x="376237" y="80963"/>
                  </a:lnTo>
                  <a:lnTo>
                    <a:pt x="66675" y="0"/>
                  </a:lnTo>
                  <a:lnTo>
                    <a:pt x="42862" y="80963"/>
                  </a:lnTo>
                  <a:lnTo>
                    <a:pt x="0" y="166688"/>
                  </a:lnTo>
                  <a:lnTo>
                    <a:pt x="4762" y="219075"/>
                  </a:lnTo>
                  <a:lnTo>
                    <a:pt x="9525" y="252413"/>
                  </a:lnTo>
                  <a:lnTo>
                    <a:pt x="23812" y="271463"/>
                  </a:lnTo>
                  <a:lnTo>
                    <a:pt x="66675" y="423863"/>
                  </a:lnTo>
                  <a:lnTo>
                    <a:pt x="71437" y="438150"/>
                  </a:lnTo>
                  <a:lnTo>
                    <a:pt x="71437" y="452438"/>
                  </a:lnTo>
                  <a:lnTo>
                    <a:pt x="223837" y="528638"/>
                  </a:lnTo>
                  <a:lnTo>
                    <a:pt x="238125" y="533400"/>
                  </a:lnTo>
                  <a:lnTo>
                    <a:pt x="457200" y="552450"/>
                  </a:lnTo>
                  <a:lnTo>
                    <a:pt x="485775" y="538163"/>
                  </a:lnTo>
                  <a:lnTo>
                    <a:pt x="523875" y="504825"/>
                  </a:lnTo>
                  <a:lnTo>
                    <a:pt x="538162" y="461963"/>
                  </a:lnTo>
                  <a:lnTo>
                    <a:pt x="647700" y="471488"/>
                  </a:lnTo>
                  <a:lnTo>
                    <a:pt x="723900" y="442913"/>
                  </a:lnTo>
                  <a:lnTo>
                    <a:pt x="809625" y="471488"/>
                  </a:lnTo>
                  <a:lnTo>
                    <a:pt x="881062" y="476250"/>
                  </a:lnTo>
                  <a:lnTo>
                    <a:pt x="962025" y="571500"/>
                  </a:lnTo>
                  <a:lnTo>
                    <a:pt x="1000125" y="595313"/>
                  </a:lnTo>
                  <a:lnTo>
                    <a:pt x="1052512" y="514350"/>
                  </a:lnTo>
                  <a:lnTo>
                    <a:pt x="1066800" y="419100"/>
                  </a:lnTo>
                  <a:lnTo>
                    <a:pt x="1057275" y="333375"/>
                  </a:lnTo>
                  <a:lnTo>
                    <a:pt x="1057275" y="271463"/>
                  </a:lnTo>
                  <a:lnTo>
                    <a:pt x="1076325" y="252413"/>
                  </a:lnTo>
                  <a:lnTo>
                    <a:pt x="1133475" y="295275"/>
                  </a:lnTo>
                  <a:lnTo>
                    <a:pt x="1147762" y="233363"/>
                  </a:lnTo>
                  <a:lnTo>
                    <a:pt x="1262062" y="238125"/>
                  </a:lnTo>
                  <a:lnTo>
                    <a:pt x="1262062" y="214313"/>
                  </a:lnTo>
                </a:path>
              </a:pathLst>
            </a:custGeom>
            <a:noFill/>
            <a:ln w="158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105" name="צורה חופשית 104"/>
            <p:cNvSpPr/>
            <p:nvPr/>
          </p:nvSpPr>
          <p:spPr>
            <a:xfrm>
              <a:off x="7210425" y="2581275"/>
              <a:ext cx="985838" cy="428625"/>
            </a:xfrm>
            <a:custGeom>
              <a:avLst/>
              <a:gdLst>
                <a:gd name="connsiteX0" fmla="*/ 76200 w 985838"/>
                <a:gd name="connsiteY0" fmla="*/ 0 h 428625"/>
                <a:gd name="connsiteX1" fmla="*/ 52388 w 985838"/>
                <a:gd name="connsiteY1" fmla="*/ 47625 h 428625"/>
                <a:gd name="connsiteX2" fmla="*/ 52388 w 985838"/>
                <a:gd name="connsiteY2" fmla="*/ 119063 h 428625"/>
                <a:gd name="connsiteX3" fmla="*/ 0 w 985838"/>
                <a:gd name="connsiteY3" fmla="*/ 233363 h 428625"/>
                <a:gd name="connsiteX4" fmla="*/ 114300 w 985838"/>
                <a:gd name="connsiteY4" fmla="*/ 238125 h 428625"/>
                <a:gd name="connsiteX5" fmla="*/ 300038 w 985838"/>
                <a:gd name="connsiteY5" fmla="*/ 266700 h 428625"/>
                <a:gd name="connsiteX6" fmla="*/ 381000 w 985838"/>
                <a:gd name="connsiteY6" fmla="*/ 290513 h 428625"/>
                <a:gd name="connsiteX7" fmla="*/ 419100 w 985838"/>
                <a:gd name="connsiteY7" fmla="*/ 295275 h 428625"/>
                <a:gd name="connsiteX8" fmla="*/ 452438 w 985838"/>
                <a:gd name="connsiteY8" fmla="*/ 295275 h 428625"/>
                <a:gd name="connsiteX9" fmla="*/ 485775 w 985838"/>
                <a:gd name="connsiteY9" fmla="*/ 285750 h 428625"/>
                <a:gd name="connsiteX10" fmla="*/ 514350 w 985838"/>
                <a:gd name="connsiteY10" fmla="*/ 290513 h 428625"/>
                <a:gd name="connsiteX11" fmla="*/ 614363 w 985838"/>
                <a:gd name="connsiteY11" fmla="*/ 390525 h 428625"/>
                <a:gd name="connsiteX12" fmla="*/ 619125 w 985838"/>
                <a:gd name="connsiteY12" fmla="*/ 404813 h 428625"/>
                <a:gd name="connsiteX13" fmla="*/ 695325 w 985838"/>
                <a:gd name="connsiteY13" fmla="*/ 395288 h 428625"/>
                <a:gd name="connsiteX14" fmla="*/ 776288 w 985838"/>
                <a:gd name="connsiteY14" fmla="*/ 400050 h 428625"/>
                <a:gd name="connsiteX15" fmla="*/ 881063 w 985838"/>
                <a:gd name="connsiteY15" fmla="*/ 419100 h 428625"/>
                <a:gd name="connsiteX16" fmla="*/ 933450 w 985838"/>
                <a:gd name="connsiteY16" fmla="*/ 428625 h 428625"/>
                <a:gd name="connsiteX17" fmla="*/ 966788 w 985838"/>
                <a:gd name="connsiteY17" fmla="*/ 419100 h 428625"/>
                <a:gd name="connsiteX18" fmla="*/ 985838 w 985838"/>
                <a:gd name="connsiteY18" fmla="*/ 366713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85838" h="428625">
                  <a:moveTo>
                    <a:pt x="76200" y="0"/>
                  </a:moveTo>
                  <a:lnTo>
                    <a:pt x="52388" y="47625"/>
                  </a:lnTo>
                  <a:lnTo>
                    <a:pt x="52388" y="119063"/>
                  </a:lnTo>
                  <a:lnTo>
                    <a:pt x="0" y="233363"/>
                  </a:lnTo>
                  <a:lnTo>
                    <a:pt x="114300" y="238125"/>
                  </a:lnTo>
                  <a:lnTo>
                    <a:pt x="300038" y="266700"/>
                  </a:lnTo>
                  <a:lnTo>
                    <a:pt x="381000" y="290513"/>
                  </a:lnTo>
                  <a:lnTo>
                    <a:pt x="419100" y="295275"/>
                  </a:lnTo>
                  <a:lnTo>
                    <a:pt x="452438" y="295275"/>
                  </a:lnTo>
                  <a:lnTo>
                    <a:pt x="485775" y="285750"/>
                  </a:lnTo>
                  <a:lnTo>
                    <a:pt x="514350" y="290513"/>
                  </a:lnTo>
                  <a:lnTo>
                    <a:pt x="614363" y="390525"/>
                  </a:lnTo>
                  <a:lnTo>
                    <a:pt x="619125" y="404813"/>
                  </a:lnTo>
                  <a:lnTo>
                    <a:pt x="695325" y="395288"/>
                  </a:lnTo>
                  <a:lnTo>
                    <a:pt x="776288" y="400050"/>
                  </a:lnTo>
                  <a:lnTo>
                    <a:pt x="881063" y="419100"/>
                  </a:lnTo>
                  <a:lnTo>
                    <a:pt x="933450" y="428625"/>
                  </a:lnTo>
                  <a:lnTo>
                    <a:pt x="966788" y="419100"/>
                  </a:lnTo>
                  <a:lnTo>
                    <a:pt x="985838" y="366713"/>
                  </a:lnTo>
                </a:path>
              </a:pathLst>
            </a:custGeom>
            <a:noFill/>
            <a:ln w="15875">
              <a:solidFill>
                <a:srgbClr val="9933FF">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sp>
        <p:nvSpPr>
          <p:cNvPr id="12" name="TextBox 4">
            <a:extLst>
              <a:ext uri="{FF2B5EF4-FFF2-40B4-BE49-F238E27FC236}">
                <a16:creationId xmlns="" xmlns:a16="http://schemas.microsoft.com/office/drawing/2014/main" id="{3531B1C2-3390-41F8-9861-BB5DE0E85A13}"/>
              </a:ext>
            </a:extLst>
          </p:cNvPr>
          <p:cNvSpPr txBox="1"/>
          <p:nvPr/>
        </p:nvSpPr>
        <p:spPr>
          <a:xfrm>
            <a:off x="1892401" y="193344"/>
            <a:ext cx="5383429" cy="572464"/>
          </a:xfrm>
          <a:prstGeom prst="rect">
            <a:avLst/>
          </a:prstGeom>
          <a:noFill/>
        </p:spPr>
        <p:txBody>
          <a:bodyPr wrap="square" rtlCol="1">
            <a:spAutoFit/>
          </a:bodyPr>
          <a:lstStyle/>
          <a:p>
            <a:pPr>
              <a:defRPr/>
            </a:pPr>
            <a:r>
              <a:rPr lang="en-US" sz="3120" b="1" dirty="0">
                <a:solidFill>
                  <a:prstClr val="white"/>
                </a:solidFill>
                <a:latin typeface="Arial" panose="020B0604020202020204" pitchFamily="34" charset="0"/>
                <a:cs typeface="Arial" panose="020B0604020202020204" pitchFamily="34" charset="0"/>
              </a:rPr>
              <a:t>M3</a:t>
            </a:r>
            <a:r>
              <a:rPr lang="he-IL" sz="3120" b="1" dirty="0">
                <a:solidFill>
                  <a:prstClr val="white"/>
                </a:solidFill>
                <a:latin typeface="Arial" panose="020B0604020202020204" pitchFamily="34" charset="0"/>
                <a:cs typeface="Arial" panose="020B0604020202020204" pitchFamily="34" charset="0"/>
              </a:rPr>
              <a:t> – תוואי נבחר</a:t>
            </a:r>
            <a:endParaRPr lang="en-US" sz="3120" b="1" dirty="0">
              <a:solidFill>
                <a:prstClr val="white"/>
              </a:solidFill>
              <a:latin typeface="Arial" panose="020B0604020202020204" pitchFamily="34" charset="0"/>
              <a:cs typeface="Arial" panose="020B0604020202020204" pitchFamily="34" charset="0"/>
            </a:endParaRPr>
          </a:p>
        </p:txBody>
      </p:sp>
      <p:graphicFrame>
        <p:nvGraphicFramePr>
          <p:cNvPr id="48" name="טבלה 47"/>
          <p:cNvGraphicFramePr>
            <a:graphicFrameLocks noGrp="1"/>
          </p:cNvGraphicFramePr>
          <p:nvPr>
            <p:extLst/>
          </p:nvPr>
        </p:nvGraphicFramePr>
        <p:xfrm>
          <a:off x="1171576" y="1046447"/>
          <a:ext cx="2987719" cy="2182728"/>
        </p:xfrm>
        <a:graphic>
          <a:graphicData uri="http://schemas.openxmlformats.org/drawingml/2006/table">
            <a:tbl>
              <a:tblPr rtl="1" firstRow="1" bandRow="1">
                <a:tableStyleId>{5C22544A-7EE6-4342-B048-85BDC9FD1C3A}</a:tableStyleId>
              </a:tblPr>
              <a:tblGrid>
                <a:gridCol w="2987719">
                  <a:extLst>
                    <a:ext uri="{9D8B030D-6E8A-4147-A177-3AD203B41FA5}">
                      <a16:colId xmlns="" xmlns:a16="http://schemas.microsoft.com/office/drawing/2014/main" val="3070438898"/>
                    </a:ext>
                  </a:extLst>
                </a:gridCol>
              </a:tblGrid>
              <a:tr h="545682">
                <a:tc>
                  <a:txBody>
                    <a:bodyPr/>
                    <a:lstStyle/>
                    <a:p>
                      <a:pPr algn="r" rtl="1"/>
                      <a:r>
                        <a:rPr lang="he-IL" sz="2400" dirty="0" smtClean="0">
                          <a:latin typeface="Calibri" panose="020F0502020204030204" pitchFamily="34" charset="0"/>
                          <a:cs typeface="Calibri" panose="020F0502020204030204" pitchFamily="34" charset="0"/>
                        </a:rPr>
                        <a:t>מוקדי עניין</a:t>
                      </a:r>
                      <a:endParaRPr lang="he-IL" sz="2400" dirty="0">
                        <a:latin typeface="Calibri" panose="020F0502020204030204" pitchFamily="34" charset="0"/>
                        <a:cs typeface="Calibri" panose="020F0502020204030204" pitchFamily="34" charset="0"/>
                      </a:endParaRPr>
                    </a:p>
                  </a:txBody>
                  <a:tcPr marL="109728" marR="109728" marT="54864" marB="54864"/>
                </a:tc>
                <a:extLst>
                  <a:ext uri="{0D108BD9-81ED-4DB2-BD59-A6C34878D82A}">
                    <a16:rowId xmlns="" xmlns:a16="http://schemas.microsoft.com/office/drawing/2014/main" val="2813983690"/>
                  </a:ext>
                </a:extLst>
              </a:tr>
              <a:tr h="545682">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smtClean="0">
                          <a:solidFill>
                            <a:prstClr val="black"/>
                          </a:solidFill>
                          <a:latin typeface="Calibri" panose="020F0502020204030204" pitchFamily="34" charset="0"/>
                          <a:cs typeface="Calibri" panose="020F0502020204030204" pitchFamily="34" charset="0"/>
                        </a:rPr>
                        <a:t>מרינה הרצליה</a:t>
                      </a:r>
                    </a:p>
                  </a:txBody>
                  <a:tcPr marL="109728" marR="109728" marT="54864" marB="54864"/>
                </a:tc>
                <a:extLst>
                  <a:ext uri="{0D108BD9-81ED-4DB2-BD59-A6C34878D82A}">
                    <a16:rowId xmlns="" xmlns:a16="http://schemas.microsoft.com/office/drawing/2014/main" val="938679353"/>
                  </a:ext>
                </a:extLst>
              </a:tr>
              <a:tr h="545682">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he-IL" sz="2400" dirty="0" smtClean="0">
                          <a:solidFill>
                            <a:prstClr val="black"/>
                          </a:solidFill>
                          <a:latin typeface="Calibri" panose="020F0502020204030204" pitchFamily="34" charset="0"/>
                          <a:cs typeface="Calibri" panose="020F0502020204030204" pitchFamily="34" charset="0"/>
                        </a:rPr>
                        <a:t>בי"ח בלינסון</a:t>
                      </a:r>
                    </a:p>
                  </a:txBody>
                  <a:tcPr marL="109728" marR="109728" marT="54864" marB="54864"/>
                </a:tc>
                <a:extLst>
                  <a:ext uri="{0D108BD9-81ED-4DB2-BD59-A6C34878D82A}">
                    <a16:rowId xmlns="" xmlns:a16="http://schemas.microsoft.com/office/drawing/2014/main" val="3013340171"/>
                  </a:ext>
                </a:extLst>
              </a:tr>
              <a:tr h="545682">
                <a:tc>
                  <a:txBody>
                    <a:bodyPr/>
                    <a:lstStyle/>
                    <a:p>
                      <a:pPr algn="r" rtl="1"/>
                      <a:r>
                        <a:rPr lang="he-IL" sz="2400" dirty="0" smtClean="0">
                          <a:latin typeface="Calibri" panose="020F0502020204030204" pitchFamily="34" charset="0"/>
                          <a:cs typeface="Calibri" panose="020F0502020204030204" pitchFamily="34" charset="0"/>
                        </a:rPr>
                        <a:t>בי"ח תל השומר</a:t>
                      </a:r>
                      <a:endParaRPr lang="he-IL" sz="2400" dirty="0">
                        <a:latin typeface="Calibri" panose="020F0502020204030204" pitchFamily="34" charset="0"/>
                        <a:cs typeface="Calibri" panose="020F0502020204030204" pitchFamily="34" charset="0"/>
                      </a:endParaRPr>
                    </a:p>
                  </a:txBody>
                  <a:tcPr marL="109728" marR="109728" marT="54864" marB="54864"/>
                </a:tc>
                <a:extLst>
                  <a:ext uri="{0D108BD9-81ED-4DB2-BD59-A6C34878D82A}">
                    <a16:rowId xmlns="" xmlns:a16="http://schemas.microsoft.com/office/drawing/2014/main" val="742033242"/>
                  </a:ext>
                </a:extLst>
              </a:tr>
            </a:tbl>
          </a:graphicData>
        </a:graphic>
      </p:graphicFrame>
      <p:grpSp>
        <p:nvGrpSpPr>
          <p:cNvPr id="49" name="קבוצה 48"/>
          <p:cNvGrpSpPr/>
          <p:nvPr/>
        </p:nvGrpSpPr>
        <p:grpSpPr>
          <a:xfrm>
            <a:off x="7909070" y="325450"/>
            <a:ext cx="3813509" cy="6348024"/>
            <a:chOff x="7349790" y="325450"/>
            <a:chExt cx="3813509" cy="6348024"/>
          </a:xfrm>
        </p:grpSpPr>
        <p:grpSp>
          <p:nvGrpSpPr>
            <p:cNvPr id="50" name="קבוצה 49"/>
            <p:cNvGrpSpPr/>
            <p:nvPr/>
          </p:nvGrpSpPr>
          <p:grpSpPr>
            <a:xfrm>
              <a:off x="7752684" y="325450"/>
              <a:ext cx="2720358" cy="6348024"/>
              <a:chOff x="6345374" y="176214"/>
              <a:chExt cx="2265457" cy="5373428"/>
            </a:xfrm>
            <a:effectLst>
              <a:glow rad="25400">
                <a:schemeClr val="bg1">
                  <a:alpha val="99000"/>
                </a:schemeClr>
              </a:glow>
              <a:outerShdw blurRad="50800" dist="38100" dir="2700000" algn="tl" rotWithShape="0">
                <a:prstClr val="black">
                  <a:alpha val="40000"/>
                </a:prstClr>
              </a:outerShdw>
            </a:effectLst>
          </p:grpSpPr>
          <p:sp>
            <p:nvSpPr>
              <p:cNvPr id="53" name="צורה חופשית 52"/>
              <p:cNvSpPr/>
              <p:nvPr/>
            </p:nvSpPr>
            <p:spPr>
              <a:xfrm>
                <a:off x="6345374" y="176214"/>
                <a:ext cx="1663280" cy="4436268"/>
              </a:xfrm>
              <a:custGeom>
                <a:avLst/>
                <a:gdLst>
                  <a:gd name="connsiteX0" fmla="*/ 1476375 w 1476375"/>
                  <a:gd name="connsiteY0" fmla="*/ 0 h 3833812"/>
                  <a:gd name="connsiteX1" fmla="*/ 1390650 w 1476375"/>
                  <a:gd name="connsiteY1" fmla="*/ 14287 h 3833812"/>
                  <a:gd name="connsiteX2" fmla="*/ 1309688 w 1476375"/>
                  <a:gd name="connsiteY2" fmla="*/ 233362 h 3833812"/>
                  <a:gd name="connsiteX3" fmla="*/ 1166813 w 1476375"/>
                  <a:gd name="connsiteY3" fmla="*/ 266700 h 3833812"/>
                  <a:gd name="connsiteX4" fmla="*/ 1042988 w 1476375"/>
                  <a:gd name="connsiteY4" fmla="*/ 328612 h 3833812"/>
                  <a:gd name="connsiteX5" fmla="*/ 985838 w 1476375"/>
                  <a:gd name="connsiteY5" fmla="*/ 533400 h 3833812"/>
                  <a:gd name="connsiteX6" fmla="*/ 914400 w 1476375"/>
                  <a:gd name="connsiteY6" fmla="*/ 657225 h 3833812"/>
                  <a:gd name="connsiteX7" fmla="*/ 857250 w 1476375"/>
                  <a:gd name="connsiteY7" fmla="*/ 828675 h 3833812"/>
                  <a:gd name="connsiteX8" fmla="*/ 823913 w 1476375"/>
                  <a:gd name="connsiteY8" fmla="*/ 990600 h 3833812"/>
                  <a:gd name="connsiteX9" fmla="*/ 719138 w 1476375"/>
                  <a:gd name="connsiteY9" fmla="*/ 976312 h 3833812"/>
                  <a:gd name="connsiteX10" fmla="*/ 600075 w 1476375"/>
                  <a:gd name="connsiteY10" fmla="*/ 1042987 h 3833812"/>
                  <a:gd name="connsiteX11" fmla="*/ 590550 w 1476375"/>
                  <a:gd name="connsiteY11" fmla="*/ 1109662 h 3833812"/>
                  <a:gd name="connsiteX12" fmla="*/ 566738 w 1476375"/>
                  <a:gd name="connsiteY12" fmla="*/ 1143000 h 3833812"/>
                  <a:gd name="connsiteX13" fmla="*/ 566738 w 1476375"/>
                  <a:gd name="connsiteY13" fmla="*/ 1252537 h 3833812"/>
                  <a:gd name="connsiteX14" fmla="*/ 514350 w 1476375"/>
                  <a:gd name="connsiteY14" fmla="*/ 1300162 h 3833812"/>
                  <a:gd name="connsiteX15" fmla="*/ 376238 w 1476375"/>
                  <a:gd name="connsiteY15" fmla="*/ 1314450 h 3833812"/>
                  <a:gd name="connsiteX16" fmla="*/ 361950 w 1476375"/>
                  <a:gd name="connsiteY16" fmla="*/ 1433512 h 3833812"/>
                  <a:gd name="connsiteX17" fmla="*/ 261938 w 1476375"/>
                  <a:gd name="connsiteY17" fmla="*/ 1557337 h 3833812"/>
                  <a:gd name="connsiteX18" fmla="*/ 242888 w 1476375"/>
                  <a:gd name="connsiteY18" fmla="*/ 1804987 h 3833812"/>
                  <a:gd name="connsiteX19" fmla="*/ 142875 w 1476375"/>
                  <a:gd name="connsiteY19" fmla="*/ 2171700 h 3833812"/>
                  <a:gd name="connsiteX20" fmla="*/ 95250 w 1476375"/>
                  <a:gd name="connsiteY20" fmla="*/ 2386012 h 3833812"/>
                  <a:gd name="connsiteX21" fmla="*/ 90488 w 1476375"/>
                  <a:gd name="connsiteY21" fmla="*/ 2538412 h 3833812"/>
                  <a:gd name="connsiteX22" fmla="*/ 0 w 1476375"/>
                  <a:gd name="connsiteY22" fmla="*/ 2657475 h 3833812"/>
                  <a:gd name="connsiteX23" fmla="*/ 28575 w 1476375"/>
                  <a:gd name="connsiteY23" fmla="*/ 2876550 h 3833812"/>
                  <a:gd name="connsiteX24" fmla="*/ 123825 w 1476375"/>
                  <a:gd name="connsiteY24" fmla="*/ 3090862 h 3833812"/>
                  <a:gd name="connsiteX25" fmla="*/ 200025 w 1476375"/>
                  <a:gd name="connsiteY25" fmla="*/ 3286125 h 3833812"/>
                  <a:gd name="connsiteX26" fmla="*/ 233363 w 1476375"/>
                  <a:gd name="connsiteY26" fmla="*/ 3514725 h 3833812"/>
                  <a:gd name="connsiteX27" fmla="*/ 476250 w 1476375"/>
                  <a:gd name="connsiteY27" fmla="*/ 3614737 h 3833812"/>
                  <a:gd name="connsiteX28" fmla="*/ 671513 w 1476375"/>
                  <a:gd name="connsiteY28" fmla="*/ 3714750 h 3833812"/>
                  <a:gd name="connsiteX29" fmla="*/ 795338 w 1476375"/>
                  <a:gd name="connsiteY29" fmla="*/ 3762375 h 3833812"/>
                  <a:gd name="connsiteX30" fmla="*/ 919163 w 1476375"/>
                  <a:gd name="connsiteY30" fmla="*/ 3833812 h 3833812"/>
                  <a:gd name="connsiteX0" fmla="*/ 1483519 w 1483519"/>
                  <a:gd name="connsiteY0" fmla="*/ 0 h 3833812"/>
                  <a:gd name="connsiteX1" fmla="*/ 1390650 w 1483519"/>
                  <a:gd name="connsiteY1" fmla="*/ 14287 h 3833812"/>
                  <a:gd name="connsiteX2" fmla="*/ 1309688 w 1483519"/>
                  <a:gd name="connsiteY2" fmla="*/ 233362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2988 w 1483519"/>
                  <a:gd name="connsiteY4" fmla="*/ 328612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38226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38226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985838 w 1483519"/>
                  <a:gd name="connsiteY5" fmla="*/ 533400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4400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57250 w 1483519"/>
                  <a:gd name="connsiteY7" fmla="*/ 828675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23925 w 1483519"/>
                  <a:gd name="connsiteY6" fmla="*/ 657225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09638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0075 w 1483519"/>
                  <a:gd name="connsiteY10" fmla="*/ 1042987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2931 w 1483519"/>
                  <a:gd name="connsiteY10" fmla="*/ 1047749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602456 w 1483519"/>
                  <a:gd name="connsiteY10" fmla="*/ 1040605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66738 w 1483519"/>
                  <a:gd name="connsiteY12" fmla="*/ 1143000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66738 w 1483519"/>
                  <a:gd name="connsiteY13" fmla="*/ 1252537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76238 w 1483519"/>
                  <a:gd name="connsiteY15" fmla="*/ 1314450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57337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42888 w 1483519"/>
                  <a:gd name="connsiteY18" fmla="*/ 1804987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142875 w 1483519"/>
                  <a:gd name="connsiteY19" fmla="*/ 217170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54794 w 1483519"/>
                  <a:gd name="connsiteY19" fmla="*/ 1935957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95250 w 1483519"/>
                  <a:gd name="connsiteY20" fmla="*/ 23860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07157 w 1483519"/>
                  <a:gd name="connsiteY20" fmla="*/ 2271712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26207 w 1483519"/>
                  <a:gd name="connsiteY20" fmla="*/ 2212181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3832 w 1483519"/>
                  <a:gd name="connsiteY20" fmla="*/ 2107406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3832 w 1483519"/>
                  <a:gd name="connsiteY20" fmla="*/ 2107406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71451 w 1483519"/>
                  <a:gd name="connsiteY20" fmla="*/ 2133600 h 3833812"/>
                  <a:gd name="connsiteX21" fmla="*/ 147638 w 1483519"/>
                  <a:gd name="connsiteY21" fmla="*/ 2181225 h 3833812"/>
                  <a:gd name="connsiteX22" fmla="*/ 90488 w 1483519"/>
                  <a:gd name="connsiteY22" fmla="*/ 2538412 h 3833812"/>
                  <a:gd name="connsiteX23" fmla="*/ 0 w 1483519"/>
                  <a:gd name="connsiteY23" fmla="*/ 2657475 h 3833812"/>
                  <a:gd name="connsiteX24" fmla="*/ 28575 w 1483519"/>
                  <a:gd name="connsiteY24" fmla="*/ 2876550 h 3833812"/>
                  <a:gd name="connsiteX25" fmla="*/ 123825 w 1483519"/>
                  <a:gd name="connsiteY25" fmla="*/ 3090862 h 3833812"/>
                  <a:gd name="connsiteX26" fmla="*/ 200025 w 1483519"/>
                  <a:gd name="connsiteY26" fmla="*/ 3286125 h 3833812"/>
                  <a:gd name="connsiteX27" fmla="*/ 233363 w 1483519"/>
                  <a:gd name="connsiteY27" fmla="*/ 3514725 h 3833812"/>
                  <a:gd name="connsiteX28" fmla="*/ 476250 w 1483519"/>
                  <a:gd name="connsiteY28" fmla="*/ 3614737 h 3833812"/>
                  <a:gd name="connsiteX29" fmla="*/ 671513 w 1483519"/>
                  <a:gd name="connsiteY29" fmla="*/ 3714750 h 3833812"/>
                  <a:gd name="connsiteX30" fmla="*/ 795338 w 1483519"/>
                  <a:gd name="connsiteY30" fmla="*/ 3762375 h 3833812"/>
                  <a:gd name="connsiteX31" fmla="*/ 919163 w 1483519"/>
                  <a:gd name="connsiteY31"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61926 w 1483519"/>
                  <a:gd name="connsiteY20" fmla="*/ 2140743 h 3833812"/>
                  <a:gd name="connsiteX21" fmla="*/ 147638 w 1483519"/>
                  <a:gd name="connsiteY21" fmla="*/ 2181225 h 3833812"/>
                  <a:gd name="connsiteX22" fmla="*/ 90488 w 1483519"/>
                  <a:gd name="connsiteY22" fmla="*/ 2538412 h 3833812"/>
                  <a:gd name="connsiteX23" fmla="*/ 0 w 1483519"/>
                  <a:gd name="connsiteY23" fmla="*/ 2657475 h 3833812"/>
                  <a:gd name="connsiteX24" fmla="*/ 28575 w 1483519"/>
                  <a:gd name="connsiteY24" fmla="*/ 2876550 h 3833812"/>
                  <a:gd name="connsiteX25" fmla="*/ 123825 w 1483519"/>
                  <a:gd name="connsiteY25" fmla="*/ 3090862 h 3833812"/>
                  <a:gd name="connsiteX26" fmla="*/ 200025 w 1483519"/>
                  <a:gd name="connsiteY26" fmla="*/ 3286125 h 3833812"/>
                  <a:gd name="connsiteX27" fmla="*/ 233363 w 1483519"/>
                  <a:gd name="connsiteY27" fmla="*/ 3514725 h 3833812"/>
                  <a:gd name="connsiteX28" fmla="*/ 476250 w 1483519"/>
                  <a:gd name="connsiteY28" fmla="*/ 3614737 h 3833812"/>
                  <a:gd name="connsiteX29" fmla="*/ 671513 w 1483519"/>
                  <a:gd name="connsiteY29" fmla="*/ 3714750 h 3833812"/>
                  <a:gd name="connsiteX30" fmla="*/ 795338 w 1483519"/>
                  <a:gd name="connsiteY30" fmla="*/ 3762375 h 3833812"/>
                  <a:gd name="connsiteX31" fmla="*/ 919163 w 1483519"/>
                  <a:gd name="connsiteY31"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47638 w 1483519"/>
                  <a:gd name="connsiteY20" fmla="*/ 2181225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0488 w 1483519"/>
                  <a:gd name="connsiteY21" fmla="*/ 2538412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83519 w 1483519"/>
                  <a:gd name="connsiteY0" fmla="*/ 0 h 3833812"/>
                  <a:gd name="connsiteX1" fmla="*/ 1390650 w 1483519"/>
                  <a:gd name="connsiteY1" fmla="*/ 14287 h 3833812"/>
                  <a:gd name="connsiteX2" fmla="*/ 1321594 w 1483519"/>
                  <a:gd name="connsiteY2" fmla="*/ 230980 h 3833812"/>
                  <a:gd name="connsiteX3" fmla="*/ 1166813 w 1483519"/>
                  <a:gd name="connsiteY3" fmla="*/ 266700 h 3833812"/>
                  <a:gd name="connsiteX4" fmla="*/ 1045370 w 1483519"/>
                  <a:gd name="connsiteY4" fmla="*/ 321468 h 3833812"/>
                  <a:gd name="connsiteX5" fmla="*/ 1004888 w 1483519"/>
                  <a:gd name="connsiteY5" fmla="*/ 531018 h 3833812"/>
                  <a:gd name="connsiteX6" fmla="*/ 916782 w 1483519"/>
                  <a:gd name="connsiteY6" fmla="*/ 659606 h 3833812"/>
                  <a:gd name="connsiteX7" fmla="*/ 871537 w 1483519"/>
                  <a:gd name="connsiteY7" fmla="*/ 850107 h 3833812"/>
                  <a:gd name="connsiteX8" fmla="*/ 823913 w 1483519"/>
                  <a:gd name="connsiteY8" fmla="*/ 990600 h 3833812"/>
                  <a:gd name="connsiteX9" fmla="*/ 719138 w 1483519"/>
                  <a:gd name="connsiteY9" fmla="*/ 976312 h 3833812"/>
                  <a:gd name="connsiteX10" fmla="*/ 590550 w 1483519"/>
                  <a:gd name="connsiteY10" fmla="*/ 1042986 h 3833812"/>
                  <a:gd name="connsiteX11" fmla="*/ 590550 w 1483519"/>
                  <a:gd name="connsiteY11" fmla="*/ 1109662 h 3833812"/>
                  <a:gd name="connsiteX12" fmla="*/ 573882 w 1483519"/>
                  <a:gd name="connsiteY12" fmla="*/ 1140619 h 3833812"/>
                  <a:gd name="connsiteX13" fmla="*/ 581025 w 1483519"/>
                  <a:gd name="connsiteY13" fmla="*/ 1254919 h 3833812"/>
                  <a:gd name="connsiteX14" fmla="*/ 514350 w 1483519"/>
                  <a:gd name="connsiteY14" fmla="*/ 1300162 h 3833812"/>
                  <a:gd name="connsiteX15" fmla="*/ 395288 w 1483519"/>
                  <a:gd name="connsiteY15" fmla="*/ 1319212 h 3833812"/>
                  <a:gd name="connsiteX16" fmla="*/ 361950 w 1483519"/>
                  <a:gd name="connsiteY16" fmla="*/ 1433512 h 3833812"/>
                  <a:gd name="connsiteX17" fmla="*/ 261938 w 1483519"/>
                  <a:gd name="connsiteY17" fmla="*/ 1564481 h 3833812"/>
                  <a:gd name="connsiteX18" fmla="*/ 271463 w 1483519"/>
                  <a:gd name="connsiteY18" fmla="*/ 1807368 h 3833812"/>
                  <a:gd name="connsiteX19" fmla="*/ 211931 w 1483519"/>
                  <a:gd name="connsiteY19" fmla="*/ 1997870 h 3833812"/>
                  <a:gd name="connsiteX20" fmla="*/ 157163 w 1483519"/>
                  <a:gd name="connsiteY20" fmla="*/ 2114550 h 3833812"/>
                  <a:gd name="connsiteX21" fmla="*/ 97631 w 1483519"/>
                  <a:gd name="connsiteY21" fmla="*/ 2312193 h 3833812"/>
                  <a:gd name="connsiteX22" fmla="*/ 0 w 1483519"/>
                  <a:gd name="connsiteY22" fmla="*/ 2657475 h 3833812"/>
                  <a:gd name="connsiteX23" fmla="*/ 28575 w 1483519"/>
                  <a:gd name="connsiteY23" fmla="*/ 2876550 h 3833812"/>
                  <a:gd name="connsiteX24" fmla="*/ 123825 w 1483519"/>
                  <a:gd name="connsiteY24" fmla="*/ 3090862 h 3833812"/>
                  <a:gd name="connsiteX25" fmla="*/ 200025 w 1483519"/>
                  <a:gd name="connsiteY25" fmla="*/ 3286125 h 3833812"/>
                  <a:gd name="connsiteX26" fmla="*/ 233363 w 1483519"/>
                  <a:gd name="connsiteY26" fmla="*/ 3514725 h 3833812"/>
                  <a:gd name="connsiteX27" fmla="*/ 476250 w 1483519"/>
                  <a:gd name="connsiteY27" fmla="*/ 3614737 h 3833812"/>
                  <a:gd name="connsiteX28" fmla="*/ 671513 w 1483519"/>
                  <a:gd name="connsiteY28" fmla="*/ 3714750 h 3833812"/>
                  <a:gd name="connsiteX29" fmla="*/ 795338 w 1483519"/>
                  <a:gd name="connsiteY29" fmla="*/ 3762375 h 3833812"/>
                  <a:gd name="connsiteX30" fmla="*/ 919163 w 1483519"/>
                  <a:gd name="connsiteY30" fmla="*/ 3833812 h 3833812"/>
                  <a:gd name="connsiteX0" fmla="*/ 1459707 w 1459707"/>
                  <a:gd name="connsiteY0" fmla="*/ 0 h 3833812"/>
                  <a:gd name="connsiteX1" fmla="*/ 1366838 w 1459707"/>
                  <a:gd name="connsiteY1" fmla="*/ 14287 h 3833812"/>
                  <a:gd name="connsiteX2" fmla="*/ 1297782 w 1459707"/>
                  <a:gd name="connsiteY2" fmla="*/ 230980 h 3833812"/>
                  <a:gd name="connsiteX3" fmla="*/ 1143001 w 1459707"/>
                  <a:gd name="connsiteY3" fmla="*/ 266700 h 3833812"/>
                  <a:gd name="connsiteX4" fmla="*/ 1021558 w 1459707"/>
                  <a:gd name="connsiteY4" fmla="*/ 321468 h 3833812"/>
                  <a:gd name="connsiteX5" fmla="*/ 981076 w 1459707"/>
                  <a:gd name="connsiteY5" fmla="*/ 531018 h 3833812"/>
                  <a:gd name="connsiteX6" fmla="*/ 892970 w 1459707"/>
                  <a:gd name="connsiteY6" fmla="*/ 659606 h 3833812"/>
                  <a:gd name="connsiteX7" fmla="*/ 847725 w 1459707"/>
                  <a:gd name="connsiteY7" fmla="*/ 850107 h 3833812"/>
                  <a:gd name="connsiteX8" fmla="*/ 800101 w 1459707"/>
                  <a:gd name="connsiteY8" fmla="*/ 990600 h 3833812"/>
                  <a:gd name="connsiteX9" fmla="*/ 695326 w 1459707"/>
                  <a:gd name="connsiteY9" fmla="*/ 976312 h 3833812"/>
                  <a:gd name="connsiteX10" fmla="*/ 566738 w 1459707"/>
                  <a:gd name="connsiteY10" fmla="*/ 1042986 h 3833812"/>
                  <a:gd name="connsiteX11" fmla="*/ 566738 w 1459707"/>
                  <a:gd name="connsiteY11" fmla="*/ 1109662 h 3833812"/>
                  <a:gd name="connsiteX12" fmla="*/ 550070 w 1459707"/>
                  <a:gd name="connsiteY12" fmla="*/ 1140619 h 3833812"/>
                  <a:gd name="connsiteX13" fmla="*/ 557213 w 1459707"/>
                  <a:gd name="connsiteY13" fmla="*/ 1254919 h 3833812"/>
                  <a:gd name="connsiteX14" fmla="*/ 490538 w 1459707"/>
                  <a:gd name="connsiteY14" fmla="*/ 1300162 h 3833812"/>
                  <a:gd name="connsiteX15" fmla="*/ 371476 w 1459707"/>
                  <a:gd name="connsiteY15" fmla="*/ 1319212 h 3833812"/>
                  <a:gd name="connsiteX16" fmla="*/ 338138 w 1459707"/>
                  <a:gd name="connsiteY16" fmla="*/ 1433512 h 3833812"/>
                  <a:gd name="connsiteX17" fmla="*/ 238126 w 1459707"/>
                  <a:gd name="connsiteY17" fmla="*/ 1564481 h 3833812"/>
                  <a:gd name="connsiteX18" fmla="*/ 247651 w 1459707"/>
                  <a:gd name="connsiteY18" fmla="*/ 1807368 h 3833812"/>
                  <a:gd name="connsiteX19" fmla="*/ 188119 w 1459707"/>
                  <a:gd name="connsiteY19" fmla="*/ 1997870 h 3833812"/>
                  <a:gd name="connsiteX20" fmla="*/ 133351 w 1459707"/>
                  <a:gd name="connsiteY20" fmla="*/ 2114550 h 3833812"/>
                  <a:gd name="connsiteX21" fmla="*/ 73819 w 1459707"/>
                  <a:gd name="connsiteY21" fmla="*/ 2312193 h 3833812"/>
                  <a:gd name="connsiteX22" fmla="*/ 0 w 1459707"/>
                  <a:gd name="connsiteY22" fmla="*/ 2628900 h 3833812"/>
                  <a:gd name="connsiteX23" fmla="*/ 4763 w 1459707"/>
                  <a:gd name="connsiteY23" fmla="*/ 2876550 h 3833812"/>
                  <a:gd name="connsiteX24" fmla="*/ 100013 w 1459707"/>
                  <a:gd name="connsiteY24" fmla="*/ 3090862 h 3833812"/>
                  <a:gd name="connsiteX25" fmla="*/ 176213 w 1459707"/>
                  <a:gd name="connsiteY25" fmla="*/ 3286125 h 3833812"/>
                  <a:gd name="connsiteX26" fmla="*/ 209551 w 1459707"/>
                  <a:gd name="connsiteY26" fmla="*/ 3514725 h 3833812"/>
                  <a:gd name="connsiteX27" fmla="*/ 452438 w 1459707"/>
                  <a:gd name="connsiteY27" fmla="*/ 3614737 h 3833812"/>
                  <a:gd name="connsiteX28" fmla="*/ 647701 w 1459707"/>
                  <a:gd name="connsiteY28" fmla="*/ 3714750 h 3833812"/>
                  <a:gd name="connsiteX29" fmla="*/ 771526 w 1459707"/>
                  <a:gd name="connsiteY29" fmla="*/ 3762375 h 3833812"/>
                  <a:gd name="connsiteX30" fmla="*/ 895351 w 1459707"/>
                  <a:gd name="connsiteY30" fmla="*/ 3833812 h 3833812"/>
                  <a:gd name="connsiteX0" fmla="*/ 1459707 w 1459707"/>
                  <a:gd name="connsiteY0" fmla="*/ 0 h 3833812"/>
                  <a:gd name="connsiteX1" fmla="*/ 1366838 w 1459707"/>
                  <a:gd name="connsiteY1" fmla="*/ 14287 h 3833812"/>
                  <a:gd name="connsiteX2" fmla="*/ 1297782 w 1459707"/>
                  <a:gd name="connsiteY2" fmla="*/ 230980 h 3833812"/>
                  <a:gd name="connsiteX3" fmla="*/ 1143001 w 1459707"/>
                  <a:gd name="connsiteY3" fmla="*/ 266700 h 3833812"/>
                  <a:gd name="connsiteX4" fmla="*/ 1021558 w 1459707"/>
                  <a:gd name="connsiteY4" fmla="*/ 321468 h 3833812"/>
                  <a:gd name="connsiteX5" fmla="*/ 981076 w 1459707"/>
                  <a:gd name="connsiteY5" fmla="*/ 531018 h 3833812"/>
                  <a:gd name="connsiteX6" fmla="*/ 892970 w 1459707"/>
                  <a:gd name="connsiteY6" fmla="*/ 659606 h 3833812"/>
                  <a:gd name="connsiteX7" fmla="*/ 847725 w 1459707"/>
                  <a:gd name="connsiteY7" fmla="*/ 850107 h 3833812"/>
                  <a:gd name="connsiteX8" fmla="*/ 800101 w 1459707"/>
                  <a:gd name="connsiteY8" fmla="*/ 990600 h 3833812"/>
                  <a:gd name="connsiteX9" fmla="*/ 695326 w 1459707"/>
                  <a:gd name="connsiteY9" fmla="*/ 976312 h 3833812"/>
                  <a:gd name="connsiteX10" fmla="*/ 566738 w 1459707"/>
                  <a:gd name="connsiteY10" fmla="*/ 1042986 h 3833812"/>
                  <a:gd name="connsiteX11" fmla="*/ 566738 w 1459707"/>
                  <a:gd name="connsiteY11" fmla="*/ 1109662 h 3833812"/>
                  <a:gd name="connsiteX12" fmla="*/ 550070 w 1459707"/>
                  <a:gd name="connsiteY12" fmla="*/ 1140619 h 3833812"/>
                  <a:gd name="connsiteX13" fmla="*/ 557213 w 1459707"/>
                  <a:gd name="connsiteY13" fmla="*/ 1254919 h 3833812"/>
                  <a:gd name="connsiteX14" fmla="*/ 490538 w 1459707"/>
                  <a:gd name="connsiteY14" fmla="*/ 1300162 h 3833812"/>
                  <a:gd name="connsiteX15" fmla="*/ 371476 w 1459707"/>
                  <a:gd name="connsiteY15" fmla="*/ 1319212 h 3833812"/>
                  <a:gd name="connsiteX16" fmla="*/ 338138 w 1459707"/>
                  <a:gd name="connsiteY16" fmla="*/ 1433512 h 3833812"/>
                  <a:gd name="connsiteX17" fmla="*/ 238126 w 1459707"/>
                  <a:gd name="connsiteY17" fmla="*/ 1564481 h 3833812"/>
                  <a:gd name="connsiteX18" fmla="*/ 247651 w 1459707"/>
                  <a:gd name="connsiteY18" fmla="*/ 1807368 h 3833812"/>
                  <a:gd name="connsiteX19" fmla="*/ 188119 w 1459707"/>
                  <a:gd name="connsiteY19" fmla="*/ 1997870 h 3833812"/>
                  <a:gd name="connsiteX20" fmla="*/ 133351 w 1459707"/>
                  <a:gd name="connsiteY20" fmla="*/ 2114550 h 3833812"/>
                  <a:gd name="connsiteX21" fmla="*/ 73819 w 1459707"/>
                  <a:gd name="connsiteY21" fmla="*/ 2312193 h 3833812"/>
                  <a:gd name="connsiteX22" fmla="*/ 0 w 1459707"/>
                  <a:gd name="connsiteY22" fmla="*/ 2628900 h 3833812"/>
                  <a:gd name="connsiteX23" fmla="*/ 4763 w 1459707"/>
                  <a:gd name="connsiteY23" fmla="*/ 2876550 h 3833812"/>
                  <a:gd name="connsiteX24" fmla="*/ 100013 w 1459707"/>
                  <a:gd name="connsiteY24" fmla="*/ 3090862 h 3833812"/>
                  <a:gd name="connsiteX25" fmla="*/ 176213 w 1459707"/>
                  <a:gd name="connsiteY25" fmla="*/ 3286125 h 3833812"/>
                  <a:gd name="connsiteX26" fmla="*/ 209551 w 1459707"/>
                  <a:gd name="connsiteY26" fmla="*/ 3514725 h 3833812"/>
                  <a:gd name="connsiteX27" fmla="*/ 452438 w 1459707"/>
                  <a:gd name="connsiteY27" fmla="*/ 3614737 h 3833812"/>
                  <a:gd name="connsiteX28" fmla="*/ 647701 w 1459707"/>
                  <a:gd name="connsiteY28" fmla="*/ 3714750 h 3833812"/>
                  <a:gd name="connsiteX29" fmla="*/ 771526 w 1459707"/>
                  <a:gd name="connsiteY29" fmla="*/ 3762375 h 3833812"/>
                  <a:gd name="connsiteX30" fmla="*/ 895351 w 1459707"/>
                  <a:gd name="connsiteY30" fmla="*/ 3833812 h 3833812"/>
                  <a:gd name="connsiteX0" fmla="*/ 1517400 w 1517400"/>
                  <a:gd name="connsiteY0" fmla="*/ 0 h 3833812"/>
                  <a:gd name="connsiteX1" fmla="*/ 1424531 w 1517400"/>
                  <a:gd name="connsiteY1" fmla="*/ 14287 h 3833812"/>
                  <a:gd name="connsiteX2" fmla="*/ 1355475 w 1517400"/>
                  <a:gd name="connsiteY2" fmla="*/ 230980 h 3833812"/>
                  <a:gd name="connsiteX3" fmla="*/ 1200694 w 1517400"/>
                  <a:gd name="connsiteY3" fmla="*/ 266700 h 3833812"/>
                  <a:gd name="connsiteX4" fmla="*/ 1079251 w 1517400"/>
                  <a:gd name="connsiteY4" fmla="*/ 321468 h 3833812"/>
                  <a:gd name="connsiteX5" fmla="*/ 1038769 w 1517400"/>
                  <a:gd name="connsiteY5" fmla="*/ 531018 h 3833812"/>
                  <a:gd name="connsiteX6" fmla="*/ 950663 w 1517400"/>
                  <a:gd name="connsiteY6" fmla="*/ 659606 h 3833812"/>
                  <a:gd name="connsiteX7" fmla="*/ 905418 w 1517400"/>
                  <a:gd name="connsiteY7" fmla="*/ 850107 h 3833812"/>
                  <a:gd name="connsiteX8" fmla="*/ 857794 w 1517400"/>
                  <a:gd name="connsiteY8" fmla="*/ 990600 h 3833812"/>
                  <a:gd name="connsiteX9" fmla="*/ 753019 w 1517400"/>
                  <a:gd name="connsiteY9" fmla="*/ 976312 h 3833812"/>
                  <a:gd name="connsiteX10" fmla="*/ 624431 w 1517400"/>
                  <a:gd name="connsiteY10" fmla="*/ 1042986 h 3833812"/>
                  <a:gd name="connsiteX11" fmla="*/ 624431 w 1517400"/>
                  <a:gd name="connsiteY11" fmla="*/ 1109662 h 3833812"/>
                  <a:gd name="connsiteX12" fmla="*/ 607763 w 1517400"/>
                  <a:gd name="connsiteY12" fmla="*/ 1140619 h 3833812"/>
                  <a:gd name="connsiteX13" fmla="*/ 614906 w 1517400"/>
                  <a:gd name="connsiteY13" fmla="*/ 1254919 h 3833812"/>
                  <a:gd name="connsiteX14" fmla="*/ 548231 w 1517400"/>
                  <a:gd name="connsiteY14" fmla="*/ 1300162 h 3833812"/>
                  <a:gd name="connsiteX15" fmla="*/ 429169 w 1517400"/>
                  <a:gd name="connsiteY15" fmla="*/ 1319212 h 3833812"/>
                  <a:gd name="connsiteX16" fmla="*/ 395831 w 1517400"/>
                  <a:gd name="connsiteY16" fmla="*/ 1433512 h 3833812"/>
                  <a:gd name="connsiteX17" fmla="*/ 295819 w 1517400"/>
                  <a:gd name="connsiteY17" fmla="*/ 1564481 h 3833812"/>
                  <a:gd name="connsiteX18" fmla="*/ 305344 w 1517400"/>
                  <a:gd name="connsiteY18" fmla="*/ 1807368 h 3833812"/>
                  <a:gd name="connsiteX19" fmla="*/ 245812 w 1517400"/>
                  <a:gd name="connsiteY19" fmla="*/ 1997870 h 3833812"/>
                  <a:gd name="connsiteX20" fmla="*/ 191044 w 1517400"/>
                  <a:gd name="connsiteY20" fmla="*/ 2114550 h 3833812"/>
                  <a:gd name="connsiteX21" fmla="*/ 131512 w 1517400"/>
                  <a:gd name="connsiteY21" fmla="*/ 2312193 h 3833812"/>
                  <a:gd name="connsiteX22" fmla="*/ 57693 w 1517400"/>
                  <a:gd name="connsiteY22" fmla="*/ 2628900 h 3833812"/>
                  <a:gd name="connsiteX23" fmla="*/ 62456 w 1517400"/>
                  <a:gd name="connsiteY23" fmla="*/ 2876550 h 3833812"/>
                  <a:gd name="connsiteX24" fmla="*/ 157706 w 1517400"/>
                  <a:gd name="connsiteY24" fmla="*/ 3090862 h 3833812"/>
                  <a:gd name="connsiteX25" fmla="*/ 233906 w 1517400"/>
                  <a:gd name="connsiteY25" fmla="*/ 3286125 h 3833812"/>
                  <a:gd name="connsiteX26" fmla="*/ 267244 w 1517400"/>
                  <a:gd name="connsiteY26" fmla="*/ 3514725 h 3833812"/>
                  <a:gd name="connsiteX27" fmla="*/ 510131 w 1517400"/>
                  <a:gd name="connsiteY27" fmla="*/ 3614737 h 3833812"/>
                  <a:gd name="connsiteX28" fmla="*/ 705394 w 1517400"/>
                  <a:gd name="connsiteY28" fmla="*/ 3714750 h 3833812"/>
                  <a:gd name="connsiteX29" fmla="*/ 829219 w 1517400"/>
                  <a:gd name="connsiteY29" fmla="*/ 3762375 h 3833812"/>
                  <a:gd name="connsiteX30" fmla="*/ 953044 w 1517400"/>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5318 w 1525318"/>
                  <a:gd name="connsiteY0" fmla="*/ 0 h 3833812"/>
                  <a:gd name="connsiteX1" fmla="*/ 1432449 w 1525318"/>
                  <a:gd name="connsiteY1" fmla="*/ 14287 h 3833812"/>
                  <a:gd name="connsiteX2" fmla="*/ 1363393 w 1525318"/>
                  <a:gd name="connsiteY2" fmla="*/ 230980 h 3833812"/>
                  <a:gd name="connsiteX3" fmla="*/ 1208612 w 1525318"/>
                  <a:gd name="connsiteY3" fmla="*/ 266700 h 3833812"/>
                  <a:gd name="connsiteX4" fmla="*/ 1087169 w 1525318"/>
                  <a:gd name="connsiteY4" fmla="*/ 321468 h 3833812"/>
                  <a:gd name="connsiteX5" fmla="*/ 1046687 w 1525318"/>
                  <a:gd name="connsiteY5" fmla="*/ 531018 h 3833812"/>
                  <a:gd name="connsiteX6" fmla="*/ 958581 w 1525318"/>
                  <a:gd name="connsiteY6" fmla="*/ 659606 h 3833812"/>
                  <a:gd name="connsiteX7" fmla="*/ 913336 w 1525318"/>
                  <a:gd name="connsiteY7" fmla="*/ 850107 h 3833812"/>
                  <a:gd name="connsiteX8" fmla="*/ 865712 w 1525318"/>
                  <a:gd name="connsiteY8" fmla="*/ 990600 h 3833812"/>
                  <a:gd name="connsiteX9" fmla="*/ 760937 w 1525318"/>
                  <a:gd name="connsiteY9" fmla="*/ 976312 h 3833812"/>
                  <a:gd name="connsiteX10" fmla="*/ 632349 w 1525318"/>
                  <a:gd name="connsiteY10" fmla="*/ 1042986 h 3833812"/>
                  <a:gd name="connsiteX11" fmla="*/ 632349 w 1525318"/>
                  <a:gd name="connsiteY11" fmla="*/ 1109662 h 3833812"/>
                  <a:gd name="connsiteX12" fmla="*/ 615681 w 1525318"/>
                  <a:gd name="connsiteY12" fmla="*/ 1140619 h 3833812"/>
                  <a:gd name="connsiteX13" fmla="*/ 622824 w 1525318"/>
                  <a:gd name="connsiteY13" fmla="*/ 1254919 h 3833812"/>
                  <a:gd name="connsiteX14" fmla="*/ 556149 w 1525318"/>
                  <a:gd name="connsiteY14" fmla="*/ 1300162 h 3833812"/>
                  <a:gd name="connsiteX15" fmla="*/ 437087 w 1525318"/>
                  <a:gd name="connsiteY15" fmla="*/ 1319212 h 3833812"/>
                  <a:gd name="connsiteX16" fmla="*/ 403749 w 1525318"/>
                  <a:gd name="connsiteY16" fmla="*/ 1433512 h 3833812"/>
                  <a:gd name="connsiteX17" fmla="*/ 303737 w 1525318"/>
                  <a:gd name="connsiteY17" fmla="*/ 1564481 h 3833812"/>
                  <a:gd name="connsiteX18" fmla="*/ 313262 w 1525318"/>
                  <a:gd name="connsiteY18" fmla="*/ 1807368 h 3833812"/>
                  <a:gd name="connsiteX19" fmla="*/ 253730 w 1525318"/>
                  <a:gd name="connsiteY19" fmla="*/ 1997870 h 3833812"/>
                  <a:gd name="connsiteX20" fmla="*/ 198962 w 1525318"/>
                  <a:gd name="connsiteY20" fmla="*/ 2114550 h 3833812"/>
                  <a:gd name="connsiteX21" fmla="*/ 139430 w 1525318"/>
                  <a:gd name="connsiteY21" fmla="*/ 2312193 h 3833812"/>
                  <a:gd name="connsiteX22" fmla="*/ 65611 w 1525318"/>
                  <a:gd name="connsiteY22" fmla="*/ 2628900 h 3833812"/>
                  <a:gd name="connsiteX23" fmla="*/ 70374 w 1525318"/>
                  <a:gd name="connsiteY23" fmla="*/ 2876550 h 3833812"/>
                  <a:gd name="connsiteX24" fmla="*/ 165624 w 1525318"/>
                  <a:gd name="connsiteY24" fmla="*/ 3090862 h 3833812"/>
                  <a:gd name="connsiteX25" fmla="*/ 241824 w 1525318"/>
                  <a:gd name="connsiteY25" fmla="*/ 3286125 h 3833812"/>
                  <a:gd name="connsiteX26" fmla="*/ 275162 w 1525318"/>
                  <a:gd name="connsiteY26" fmla="*/ 3514725 h 3833812"/>
                  <a:gd name="connsiteX27" fmla="*/ 518049 w 1525318"/>
                  <a:gd name="connsiteY27" fmla="*/ 3614737 h 3833812"/>
                  <a:gd name="connsiteX28" fmla="*/ 713312 w 1525318"/>
                  <a:gd name="connsiteY28" fmla="*/ 3714750 h 3833812"/>
                  <a:gd name="connsiteX29" fmla="*/ 837137 w 1525318"/>
                  <a:gd name="connsiteY29" fmla="*/ 3762375 h 3833812"/>
                  <a:gd name="connsiteX30" fmla="*/ 960962 w 1525318"/>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6371 w 1526065"/>
                  <a:gd name="connsiteY24" fmla="*/ 3090862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714059 w 1526065"/>
                  <a:gd name="connsiteY28" fmla="*/ 3714750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3812"/>
                  <a:gd name="connsiteX1" fmla="*/ 1433196 w 1526065"/>
                  <a:gd name="connsiteY1" fmla="*/ 14287 h 3833812"/>
                  <a:gd name="connsiteX2" fmla="*/ 1364140 w 1526065"/>
                  <a:gd name="connsiteY2" fmla="*/ 230980 h 3833812"/>
                  <a:gd name="connsiteX3" fmla="*/ 1209359 w 1526065"/>
                  <a:gd name="connsiteY3" fmla="*/ 266700 h 3833812"/>
                  <a:gd name="connsiteX4" fmla="*/ 1087916 w 1526065"/>
                  <a:gd name="connsiteY4" fmla="*/ 321468 h 3833812"/>
                  <a:gd name="connsiteX5" fmla="*/ 1047434 w 1526065"/>
                  <a:gd name="connsiteY5" fmla="*/ 531018 h 3833812"/>
                  <a:gd name="connsiteX6" fmla="*/ 959328 w 1526065"/>
                  <a:gd name="connsiteY6" fmla="*/ 659606 h 3833812"/>
                  <a:gd name="connsiteX7" fmla="*/ 914083 w 1526065"/>
                  <a:gd name="connsiteY7" fmla="*/ 850107 h 3833812"/>
                  <a:gd name="connsiteX8" fmla="*/ 866459 w 1526065"/>
                  <a:gd name="connsiteY8" fmla="*/ 990600 h 3833812"/>
                  <a:gd name="connsiteX9" fmla="*/ 761684 w 1526065"/>
                  <a:gd name="connsiteY9" fmla="*/ 976312 h 3833812"/>
                  <a:gd name="connsiteX10" fmla="*/ 633096 w 1526065"/>
                  <a:gd name="connsiteY10" fmla="*/ 1042986 h 3833812"/>
                  <a:gd name="connsiteX11" fmla="*/ 633096 w 1526065"/>
                  <a:gd name="connsiteY11" fmla="*/ 1109662 h 3833812"/>
                  <a:gd name="connsiteX12" fmla="*/ 616428 w 1526065"/>
                  <a:gd name="connsiteY12" fmla="*/ 1140619 h 3833812"/>
                  <a:gd name="connsiteX13" fmla="*/ 623571 w 1526065"/>
                  <a:gd name="connsiteY13" fmla="*/ 1254919 h 3833812"/>
                  <a:gd name="connsiteX14" fmla="*/ 556896 w 1526065"/>
                  <a:gd name="connsiteY14" fmla="*/ 1300162 h 3833812"/>
                  <a:gd name="connsiteX15" fmla="*/ 437834 w 1526065"/>
                  <a:gd name="connsiteY15" fmla="*/ 1319212 h 3833812"/>
                  <a:gd name="connsiteX16" fmla="*/ 404496 w 1526065"/>
                  <a:gd name="connsiteY16" fmla="*/ 1433512 h 3833812"/>
                  <a:gd name="connsiteX17" fmla="*/ 304484 w 1526065"/>
                  <a:gd name="connsiteY17" fmla="*/ 1564481 h 3833812"/>
                  <a:gd name="connsiteX18" fmla="*/ 314009 w 1526065"/>
                  <a:gd name="connsiteY18" fmla="*/ 1807368 h 3833812"/>
                  <a:gd name="connsiteX19" fmla="*/ 254477 w 1526065"/>
                  <a:gd name="connsiteY19" fmla="*/ 1997870 h 3833812"/>
                  <a:gd name="connsiteX20" fmla="*/ 199709 w 1526065"/>
                  <a:gd name="connsiteY20" fmla="*/ 2114550 h 3833812"/>
                  <a:gd name="connsiteX21" fmla="*/ 140177 w 1526065"/>
                  <a:gd name="connsiteY21" fmla="*/ 2312193 h 3833812"/>
                  <a:gd name="connsiteX22" fmla="*/ 66358 w 1526065"/>
                  <a:gd name="connsiteY22" fmla="*/ 2628900 h 3833812"/>
                  <a:gd name="connsiteX23" fmla="*/ 68740 w 1526065"/>
                  <a:gd name="connsiteY23" fmla="*/ 2862262 h 3833812"/>
                  <a:gd name="connsiteX24" fmla="*/ 168753 w 1526065"/>
                  <a:gd name="connsiteY24" fmla="*/ 3050380 h 3833812"/>
                  <a:gd name="connsiteX25" fmla="*/ 242571 w 1526065"/>
                  <a:gd name="connsiteY25" fmla="*/ 3286125 h 3833812"/>
                  <a:gd name="connsiteX26" fmla="*/ 275909 w 1526065"/>
                  <a:gd name="connsiteY26" fmla="*/ 3514725 h 3833812"/>
                  <a:gd name="connsiteX27" fmla="*/ 518796 w 1526065"/>
                  <a:gd name="connsiteY27" fmla="*/ 3614737 h 3833812"/>
                  <a:gd name="connsiteX28" fmla="*/ 697390 w 1526065"/>
                  <a:gd name="connsiteY28" fmla="*/ 3690938 h 3833812"/>
                  <a:gd name="connsiteX29" fmla="*/ 837884 w 1526065"/>
                  <a:gd name="connsiteY29" fmla="*/ 3762375 h 3833812"/>
                  <a:gd name="connsiteX30" fmla="*/ 961709 w 1526065"/>
                  <a:gd name="connsiteY30" fmla="*/ 3833812 h 3833812"/>
                  <a:gd name="connsiteX0" fmla="*/ 1526065 w 1526065"/>
                  <a:gd name="connsiteY0" fmla="*/ 0 h 3836193"/>
                  <a:gd name="connsiteX1" fmla="*/ 1433196 w 1526065"/>
                  <a:gd name="connsiteY1" fmla="*/ 14287 h 3836193"/>
                  <a:gd name="connsiteX2" fmla="*/ 1364140 w 1526065"/>
                  <a:gd name="connsiteY2" fmla="*/ 230980 h 3836193"/>
                  <a:gd name="connsiteX3" fmla="*/ 1209359 w 1526065"/>
                  <a:gd name="connsiteY3" fmla="*/ 266700 h 3836193"/>
                  <a:gd name="connsiteX4" fmla="*/ 1087916 w 1526065"/>
                  <a:gd name="connsiteY4" fmla="*/ 321468 h 3836193"/>
                  <a:gd name="connsiteX5" fmla="*/ 1047434 w 1526065"/>
                  <a:gd name="connsiteY5" fmla="*/ 531018 h 3836193"/>
                  <a:gd name="connsiteX6" fmla="*/ 959328 w 1526065"/>
                  <a:gd name="connsiteY6" fmla="*/ 659606 h 3836193"/>
                  <a:gd name="connsiteX7" fmla="*/ 914083 w 1526065"/>
                  <a:gd name="connsiteY7" fmla="*/ 850107 h 3836193"/>
                  <a:gd name="connsiteX8" fmla="*/ 866459 w 1526065"/>
                  <a:gd name="connsiteY8" fmla="*/ 990600 h 3836193"/>
                  <a:gd name="connsiteX9" fmla="*/ 761684 w 1526065"/>
                  <a:gd name="connsiteY9" fmla="*/ 976312 h 3836193"/>
                  <a:gd name="connsiteX10" fmla="*/ 633096 w 1526065"/>
                  <a:gd name="connsiteY10" fmla="*/ 1042986 h 3836193"/>
                  <a:gd name="connsiteX11" fmla="*/ 633096 w 1526065"/>
                  <a:gd name="connsiteY11" fmla="*/ 1109662 h 3836193"/>
                  <a:gd name="connsiteX12" fmla="*/ 616428 w 1526065"/>
                  <a:gd name="connsiteY12" fmla="*/ 1140619 h 3836193"/>
                  <a:gd name="connsiteX13" fmla="*/ 623571 w 1526065"/>
                  <a:gd name="connsiteY13" fmla="*/ 1254919 h 3836193"/>
                  <a:gd name="connsiteX14" fmla="*/ 556896 w 1526065"/>
                  <a:gd name="connsiteY14" fmla="*/ 1300162 h 3836193"/>
                  <a:gd name="connsiteX15" fmla="*/ 437834 w 1526065"/>
                  <a:gd name="connsiteY15" fmla="*/ 1319212 h 3836193"/>
                  <a:gd name="connsiteX16" fmla="*/ 404496 w 1526065"/>
                  <a:gd name="connsiteY16" fmla="*/ 1433512 h 3836193"/>
                  <a:gd name="connsiteX17" fmla="*/ 304484 w 1526065"/>
                  <a:gd name="connsiteY17" fmla="*/ 1564481 h 3836193"/>
                  <a:gd name="connsiteX18" fmla="*/ 314009 w 1526065"/>
                  <a:gd name="connsiteY18" fmla="*/ 1807368 h 3836193"/>
                  <a:gd name="connsiteX19" fmla="*/ 254477 w 1526065"/>
                  <a:gd name="connsiteY19" fmla="*/ 1997870 h 3836193"/>
                  <a:gd name="connsiteX20" fmla="*/ 199709 w 1526065"/>
                  <a:gd name="connsiteY20" fmla="*/ 2114550 h 3836193"/>
                  <a:gd name="connsiteX21" fmla="*/ 140177 w 1526065"/>
                  <a:gd name="connsiteY21" fmla="*/ 2312193 h 3836193"/>
                  <a:gd name="connsiteX22" fmla="*/ 66358 w 1526065"/>
                  <a:gd name="connsiteY22" fmla="*/ 2628900 h 3836193"/>
                  <a:gd name="connsiteX23" fmla="*/ 68740 w 1526065"/>
                  <a:gd name="connsiteY23" fmla="*/ 2862262 h 3836193"/>
                  <a:gd name="connsiteX24" fmla="*/ 168753 w 1526065"/>
                  <a:gd name="connsiteY24" fmla="*/ 3050380 h 3836193"/>
                  <a:gd name="connsiteX25" fmla="*/ 242571 w 1526065"/>
                  <a:gd name="connsiteY25" fmla="*/ 3286125 h 3836193"/>
                  <a:gd name="connsiteX26" fmla="*/ 275909 w 1526065"/>
                  <a:gd name="connsiteY26" fmla="*/ 3514725 h 3836193"/>
                  <a:gd name="connsiteX27" fmla="*/ 518796 w 1526065"/>
                  <a:gd name="connsiteY27" fmla="*/ 3614737 h 3836193"/>
                  <a:gd name="connsiteX28" fmla="*/ 697390 w 1526065"/>
                  <a:gd name="connsiteY28" fmla="*/ 3690938 h 3836193"/>
                  <a:gd name="connsiteX29" fmla="*/ 837884 w 1526065"/>
                  <a:gd name="connsiteY29" fmla="*/ 3762375 h 3836193"/>
                  <a:gd name="connsiteX30" fmla="*/ 947422 w 1526065"/>
                  <a:gd name="connsiteY30" fmla="*/ 3836193 h 3836193"/>
                  <a:gd name="connsiteX0" fmla="*/ 1526065 w 1526065"/>
                  <a:gd name="connsiteY0" fmla="*/ 0 h 3836193"/>
                  <a:gd name="connsiteX1" fmla="*/ 1433196 w 1526065"/>
                  <a:gd name="connsiteY1" fmla="*/ 14287 h 3836193"/>
                  <a:gd name="connsiteX2" fmla="*/ 1364140 w 1526065"/>
                  <a:gd name="connsiteY2" fmla="*/ 230980 h 3836193"/>
                  <a:gd name="connsiteX3" fmla="*/ 1209359 w 1526065"/>
                  <a:gd name="connsiteY3" fmla="*/ 266700 h 3836193"/>
                  <a:gd name="connsiteX4" fmla="*/ 1087916 w 1526065"/>
                  <a:gd name="connsiteY4" fmla="*/ 321468 h 3836193"/>
                  <a:gd name="connsiteX5" fmla="*/ 1047434 w 1526065"/>
                  <a:gd name="connsiteY5" fmla="*/ 531018 h 3836193"/>
                  <a:gd name="connsiteX6" fmla="*/ 959328 w 1526065"/>
                  <a:gd name="connsiteY6" fmla="*/ 659606 h 3836193"/>
                  <a:gd name="connsiteX7" fmla="*/ 914083 w 1526065"/>
                  <a:gd name="connsiteY7" fmla="*/ 850107 h 3836193"/>
                  <a:gd name="connsiteX8" fmla="*/ 866459 w 1526065"/>
                  <a:gd name="connsiteY8" fmla="*/ 990600 h 3836193"/>
                  <a:gd name="connsiteX9" fmla="*/ 761684 w 1526065"/>
                  <a:gd name="connsiteY9" fmla="*/ 976312 h 3836193"/>
                  <a:gd name="connsiteX10" fmla="*/ 633096 w 1526065"/>
                  <a:gd name="connsiteY10" fmla="*/ 1042986 h 3836193"/>
                  <a:gd name="connsiteX11" fmla="*/ 633096 w 1526065"/>
                  <a:gd name="connsiteY11" fmla="*/ 1109662 h 3836193"/>
                  <a:gd name="connsiteX12" fmla="*/ 616428 w 1526065"/>
                  <a:gd name="connsiteY12" fmla="*/ 1140619 h 3836193"/>
                  <a:gd name="connsiteX13" fmla="*/ 623571 w 1526065"/>
                  <a:gd name="connsiteY13" fmla="*/ 1254919 h 3836193"/>
                  <a:gd name="connsiteX14" fmla="*/ 556896 w 1526065"/>
                  <a:gd name="connsiteY14" fmla="*/ 1300162 h 3836193"/>
                  <a:gd name="connsiteX15" fmla="*/ 437834 w 1526065"/>
                  <a:gd name="connsiteY15" fmla="*/ 1319212 h 3836193"/>
                  <a:gd name="connsiteX16" fmla="*/ 404496 w 1526065"/>
                  <a:gd name="connsiteY16" fmla="*/ 1433512 h 3836193"/>
                  <a:gd name="connsiteX17" fmla="*/ 304484 w 1526065"/>
                  <a:gd name="connsiteY17" fmla="*/ 1564481 h 3836193"/>
                  <a:gd name="connsiteX18" fmla="*/ 314009 w 1526065"/>
                  <a:gd name="connsiteY18" fmla="*/ 1807368 h 3836193"/>
                  <a:gd name="connsiteX19" fmla="*/ 254477 w 1526065"/>
                  <a:gd name="connsiteY19" fmla="*/ 1997870 h 3836193"/>
                  <a:gd name="connsiteX20" fmla="*/ 199709 w 1526065"/>
                  <a:gd name="connsiteY20" fmla="*/ 2114550 h 3836193"/>
                  <a:gd name="connsiteX21" fmla="*/ 140177 w 1526065"/>
                  <a:gd name="connsiteY21" fmla="*/ 2312193 h 3836193"/>
                  <a:gd name="connsiteX22" fmla="*/ 66358 w 1526065"/>
                  <a:gd name="connsiteY22" fmla="*/ 2628900 h 3836193"/>
                  <a:gd name="connsiteX23" fmla="*/ 68740 w 1526065"/>
                  <a:gd name="connsiteY23" fmla="*/ 2862262 h 3836193"/>
                  <a:gd name="connsiteX24" fmla="*/ 168753 w 1526065"/>
                  <a:gd name="connsiteY24" fmla="*/ 3050380 h 3836193"/>
                  <a:gd name="connsiteX25" fmla="*/ 242571 w 1526065"/>
                  <a:gd name="connsiteY25" fmla="*/ 3286125 h 3836193"/>
                  <a:gd name="connsiteX26" fmla="*/ 275909 w 1526065"/>
                  <a:gd name="connsiteY26" fmla="*/ 3514725 h 3836193"/>
                  <a:gd name="connsiteX27" fmla="*/ 518796 w 1526065"/>
                  <a:gd name="connsiteY27" fmla="*/ 3614737 h 3836193"/>
                  <a:gd name="connsiteX28" fmla="*/ 697390 w 1526065"/>
                  <a:gd name="connsiteY28" fmla="*/ 3690938 h 3836193"/>
                  <a:gd name="connsiteX29" fmla="*/ 837884 w 1526065"/>
                  <a:gd name="connsiteY29" fmla="*/ 3762375 h 3836193"/>
                  <a:gd name="connsiteX30" fmla="*/ 928372 w 1526065"/>
                  <a:gd name="connsiteY30" fmla="*/ 3795712 h 3836193"/>
                  <a:gd name="connsiteX31" fmla="*/ 947422 w 1526065"/>
                  <a:gd name="connsiteY31" fmla="*/ 3836193 h 3836193"/>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28372 w 1526065"/>
                  <a:gd name="connsiteY30" fmla="*/ 3795712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5041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52185 w 1526065"/>
                  <a:gd name="connsiteY31" fmla="*/ 4117180 h 4117180"/>
                  <a:gd name="connsiteX0" fmla="*/ 1526065 w 1526065"/>
                  <a:gd name="connsiteY0" fmla="*/ 0 h 4117180"/>
                  <a:gd name="connsiteX1" fmla="*/ 1433196 w 1526065"/>
                  <a:gd name="connsiteY1" fmla="*/ 14287 h 4117180"/>
                  <a:gd name="connsiteX2" fmla="*/ 1364140 w 1526065"/>
                  <a:gd name="connsiteY2" fmla="*/ 230980 h 4117180"/>
                  <a:gd name="connsiteX3" fmla="*/ 1209359 w 1526065"/>
                  <a:gd name="connsiteY3" fmla="*/ 266700 h 4117180"/>
                  <a:gd name="connsiteX4" fmla="*/ 1087916 w 1526065"/>
                  <a:gd name="connsiteY4" fmla="*/ 321468 h 4117180"/>
                  <a:gd name="connsiteX5" fmla="*/ 1047434 w 1526065"/>
                  <a:gd name="connsiteY5" fmla="*/ 531018 h 4117180"/>
                  <a:gd name="connsiteX6" fmla="*/ 959328 w 1526065"/>
                  <a:gd name="connsiteY6" fmla="*/ 659606 h 4117180"/>
                  <a:gd name="connsiteX7" fmla="*/ 914083 w 1526065"/>
                  <a:gd name="connsiteY7" fmla="*/ 850107 h 4117180"/>
                  <a:gd name="connsiteX8" fmla="*/ 866459 w 1526065"/>
                  <a:gd name="connsiteY8" fmla="*/ 990600 h 4117180"/>
                  <a:gd name="connsiteX9" fmla="*/ 761684 w 1526065"/>
                  <a:gd name="connsiteY9" fmla="*/ 976312 h 4117180"/>
                  <a:gd name="connsiteX10" fmla="*/ 633096 w 1526065"/>
                  <a:gd name="connsiteY10" fmla="*/ 1042986 h 4117180"/>
                  <a:gd name="connsiteX11" fmla="*/ 633096 w 1526065"/>
                  <a:gd name="connsiteY11" fmla="*/ 1109662 h 4117180"/>
                  <a:gd name="connsiteX12" fmla="*/ 616428 w 1526065"/>
                  <a:gd name="connsiteY12" fmla="*/ 1140619 h 4117180"/>
                  <a:gd name="connsiteX13" fmla="*/ 623571 w 1526065"/>
                  <a:gd name="connsiteY13" fmla="*/ 1254919 h 4117180"/>
                  <a:gd name="connsiteX14" fmla="*/ 556896 w 1526065"/>
                  <a:gd name="connsiteY14" fmla="*/ 1300162 h 4117180"/>
                  <a:gd name="connsiteX15" fmla="*/ 437834 w 1526065"/>
                  <a:gd name="connsiteY15" fmla="*/ 1319212 h 4117180"/>
                  <a:gd name="connsiteX16" fmla="*/ 404496 w 1526065"/>
                  <a:gd name="connsiteY16" fmla="*/ 1433512 h 4117180"/>
                  <a:gd name="connsiteX17" fmla="*/ 304484 w 1526065"/>
                  <a:gd name="connsiteY17" fmla="*/ 1564481 h 4117180"/>
                  <a:gd name="connsiteX18" fmla="*/ 314009 w 1526065"/>
                  <a:gd name="connsiteY18" fmla="*/ 1807368 h 4117180"/>
                  <a:gd name="connsiteX19" fmla="*/ 254477 w 1526065"/>
                  <a:gd name="connsiteY19" fmla="*/ 1997870 h 4117180"/>
                  <a:gd name="connsiteX20" fmla="*/ 199709 w 1526065"/>
                  <a:gd name="connsiteY20" fmla="*/ 2114550 h 4117180"/>
                  <a:gd name="connsiteX21" fmla="*/ 140177 w 1526065"/>
                  <a:gd name="connsiteY21" fmla="*/ 2312193 h 4117180"/>
                  <a:gd name="connsiteX22" fmla="*/ 66358 w 1526065"/>
                  <a:gd name="connsiteY22" fmla="*/ 2628900 h 4117180"/>
                  <a:gd name="connsiteX23" fmla="*/ 68740 w 1526065"/>
                  <a:gd name="connsiteY23" fmla="*/ 2862262 h 4117180"/>
                  <a:gd name="connsiteX24" fmla="*/ 168753 w 1526065"/>
                  <a:gd name="connsiteY24" fmla="*/ 3050380 h 4117180"/>
                  <a:gd name="connsiteX25" fmla="*/ 242571 w 1526065"/>
                  <a:gd name="connsiteY25" fmla="*/ 3286125 h 4117180"/>
                  <a:gd name="connsiteX26" fmla="*/ 275909 w 1526065"/>
                  <a:gd name="connsiteY26" fmla="*/ 3514725 h 4117180"/>
                  <a:gd name="connsiteX27" fmla="*/ 518796 w 1526065"/>
                  <a:gd name="connsiteY27" fmla="*/ 3614737 h 4117180"/>
                  <a:gd name="connsiteX28" fmla="*/ 697390 w 1526065"/>
                  <a:gd name="connsiteY28" fmla="*/ 3690938 h 4117180"/>
                  <a:gd name="connsiteX29" fmla="*/ 837884 w 1526065"/>
                  <a:gd name="connsiteY29" fmla="*/ 3762375 h 4117180"/>
                  <a:gd name="connsiteX30" fmla="*/ 940278 w 1526065"/>
                  <a:gd name="connsiteY30" fmla="*/ 3800475 h 4117180"/>
                  <a:gd name="connsiteX31" fmla="*/ 945041 w 1526065"/>
                  <a:gd name="connsiteY31" fmla="*/ 4019549 h 4117180"/>
                  <a:gd name="connsiteX32" fmla="*/ 952185 w 1526065"/>
                  <a:gd name="connsiteY32" fmla="*/ 4117180 h 4117180"/>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54566 w 1526065"/>
                  <a:gd name="connsiteY32"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52185 w 1526065"/>
                  <a:gd name="connsiteY32" fmla="*/ 4269580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5041 w 1526065"/>
                  <a:gd name="connsiteY31" fmla="*/ 4019549 h 4605336"/>
                  <a:gd name="connsiteX32" fmla="*/ 987904 w 1526065"/>
                  <a:gd name="connsiteY32" fmla="*/ 4298155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87904 w 1526065"/>
                  <a:gd name="connsiteY32" fmla="*/ 4298155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54566 w 1526065"/>
                  <a:gd name="connsiteY33"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999810 w 1526065"/>
                  <a:gd name="connsiteY32" fmla="*/ 4136230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983141 w 1526065"/>
                  <a:gd name="connsiteY33" fmla="*/ 4321967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954566 w 1526065"/>
                  <a:gd name="connsiteY34"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104585 w 1526065"/>
                  <a:gd name="connsiteY34" fmla="*/ 4381499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135541 w 1526065"/>
                  <a:gd name="connsiteY35" fmla="*/ 4464842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1411766 w 1526065"/>
                  <a:gd name="connsiteY35" fmla="*/ 4429123 h 4605336"/>
                  <a:gd name="connsiteX36" fmla="*/ 954566 w 1526065"/>
                  <a:gd name="connsiteY36" fmla="*/ 4605336 h 4605336"/>
                  <a:gd name="connsiteX0" fmla="*/ 1526065 w 1526065"/>
                  <a:gd name="connsiteY0" fmla="*/ 0 h 4605336"/>
                  <a:gd name="connsiteX1" fmla="*/ 1433196 w 1526065"/>
                  <a:gd name="connsiteY1" fmla="*/ 14287 h 4605336"/>
                  <a:gd name="connsiteX2" fmla="*/ 1364140 w 1526065"/>
                  <a:gd name="connsiteY2" fmla="*/ 230980 h 4605336"/>
                  <a:gd name="connsiteX3" fmla="*/ 1209359 w 1526065"/>
                  <a:gd name="connsiteY3" fmla="*/ 266700 h 4605336"/>
                  <a:gd name="connsiteX4" fmla="*/ 1087916 w 1526065"/>
                  <a:gd name="connsiteY4" fmla="*/ 321468 h 4605336"/>
                  <a:gd name="connsiteX5" fmla="*/ 1047434 w 1526065"/>
                  <a:gd name="connsiteY5" fmla="*/ 531018 h 4605336"/>
                  <a:gd name="connsiteX6" fmla="*/ 959328 w 1526065"/>
                  <a:gd name="connsiteY6" fmla="*/ 659606 h 4605336"/>
                  <a:gd name="connsiteX7" fmla="*/ 914083 w 1526065"/>
                  <a:gd name="connsiteY7" fmla="*/ 850107 h 4605336"/>
                  <a:gd name="connsiteX8" fmla="*/ 866459 w 1526065"/>
                  <a:gd name="connsiteY8" fmla="*/ 990600 h 4605336"/>
                  <a:gd name="connsiteX9" fmla="*/ 761684 w 1526065"/>
                  <a:gd name="connsiteY9" fmla="*/ 976312 h 4605336"/>
                  <a:gd name="connsiteX10" fmla="*/ 633096 w 1526065"/>
                  <a:gd name="connsiteY10" fmla="*/ 1042986 h 4605336"/>
                  <a:gd name="connsiteX11" fmla="*/ 633096 w 1526065"/>
                  <a:gd name="connsiteY11" fmla="*/ 1109662 h 4605336"/>
                  <a:gd name="connsiteX12" fmla="*/ 616428 w 1526065"/>
                  <a:gd name="connsiteY12" fmla="*/ 1140619 h 4605336"/>
                  <a:gd name="connsiteX13" fmla="*/ 623571 w 1526065"/>
                  <a:gd name="connsiteY13" fmla="*/ 1254919 h 4605336"/>
                  <a:gd name="connsiteX14" fmla="*/ 556896 w 1526065"/>
                  <a:gd name="connsiteY14" fmla="*/ 1300162 h 4605336"/>
                  <a:gd name="connsiteX15" fmla="*/ 437834 w 1526065"/>
                  <a:gd name="connsiteY15" fmla="*/ 1319212 h 4605336"/>
                  <a:gd name="connsiteX16" fmla="*/ 404496 w 1526065"/>
                  <a:gd name="connsiteY16" fmla="*/ 1433512 h 4605336"/>
                  <a:gd name="connsiteX17" fmla="*/ 304484 w 1526065"/>
                  <a:gd name="connsiteY17" fmla="*/ 1564481 h 4605336"/>
                  <a:gd name="connsiteX18" fmla="*/ 314009 w 1526065"/>
                  <a:gd name="connsiteY18" fmla="*/ 1807368 h 4605336"/>
                  <a:gd name="connsiteX19" fmla="*/ 254477 w 1526065"/>
                  <a:gd name="connsiteY19" fmla="*/ 1997870 h 4605336"/>
                  <a:gd name="connsiteX20" fmla="*/ 199709 w 1526065"/>
                  <a:gd name="connsiteY20" fmla="*/ 2114550 h 4605336"/>
                  <a:gd name="connsiteX21" fmla="*/ 140177 w 1526065"/>
                  <a:gd name="connsiteY21" fmla="*/ 2312193 h 4605336"/>
                  <a:gd name="connsiteX22" fmla="*/ 66358 w 1526065"/>
                  <a:gd name="connsiteY22" fmla="*/ 2628900 h 4605336"/>
                  <a:gd name="connsiteX23" fmla="*/ 68740 w 1526065"/>
                  <a:gd name="connsiteY23" fmla="*/ 2862262 h 4605336"/>
                  <a:gd name="connsiteX24" fmla="*/ 168753 w 1526065"/>
                  <a:gd name="connsiteY24" fmla="*/ 3050380 h 4605336"/>
                  <a:gd name="connsiteX25" fmla="*/ 242571 w 1526065"/>
                  <a:gd name="connsiteY25" fmla="*/ 3286125 h 4605336"/>
                  <a:gd name="connsiteX26" fmla="*/ 275909 w 1526065"/>
                  <a:gd name="connsiteY26" fmla="*/ 3514725 h 4605336"/>
                  <a:gd name="connsiteX27" fmla="*/ 518796 w 1526065"/>
                  <a:gd name="connsiteY27" fmla="*/ 3614737 h 4605336"/>
                  <a:gd name="connsiteX28" fmla="*/ 697390 w 1526065"/>
                  <a:gd name="connsiteY28" fmla="*/ 3690938 h 4605336"/>
                  <a:gd name="connsiteX29" fmla="*/ 837884 w 1526065"/>
                  <a:gd name="connsiteY29" fmla="*/ 3762375 h 4605336"/>
                  <a:gd name="connsiteX30" fmla="*/ 940278 w 1526065"/>
                  <a:gd name="connsiteY30" fmla="*/ 3800475 h 4605336"/>
                  <a:gd name="connsiteX31" fmla="*/ 942660 w 1526065"/>
                  <a:gd name="connsiteY31" fmla="*/ 4036218 h 4605336"/>
                  <a:gd name="connsiteX32" fmla="*/ 1059341 w 1526065"/>
                  <a:gd name="connsiteY32" fmla="*/ 4140993 h 4605336"/>
                  <a:gd name="connsiteX33" fmla="*/ 1197454 w 1526065"/>
                  <a:gd name="connsiteY33" fmla="*/ 4210049 h 4605336"/>
                  <a:gd name="connsiteX34" fmla="*/ 1302229 w 1526065"/>
                  <a:gd name="connsiteY34" fmla="*/ 4326730 h 4605336"/>
                  <a:gd name="connsiteX35" fmla="*/ 954566 w 1526065"/>
                  <a:gd name="connsiteY35" fmla="*/ 4605336 h 4605336"/>
                  <a:gd name="connsiteX0" fmla="*/ 1526065 w 1631861"/>
                  <a:gd name="connsiteY0" fmla="*/ 0 h 4700586"/>
                  <a:gd name="connsiteX1" fmla="*/ 1433196 w 1631861"/>
                  <a:gd name="connsiteY1" fmla="*/ 14287 h 4700586"/>
                  <a:gd name="connsiteX2" fmla="*/ 1364140 w 1631861"/>
                  <a:gd name="connsiteY2" fmla="*/ 230980 h 4700586"/>
                  <a:gd name="connsiteX3" fmla="*/ 1209359 w 1631861"/>
                  <a:gd name="connsiteY3" fmla="*/ 266700 h 4700586"/>
                  <a:gd name="connsiteX4" fmla="*/ 1087916 w 1631861"/>
                  <a:gd name="connsiteY4" fmla="*/ 321468 h 4700586"/>
                  <a:gd name="connsiteX5" fmla="*/ 1047434 w 1631861"/>
                  <a:gd name="connsiteY5" fmla="*/ 531018 h 4700586"/>
                  <a:gd name="connsiteX6" fmla="*/ 959328 w 1631861"/>
                  <a:gd name="connsiteY6" fmla="*/ 659606 h 4700586"/>
                  <a:gd name="connsiteX7" fmla="*/ 914083 w 1631861"/>
                  <a:gd name="connsiteY7" fmla="*/ 850107 h 4700586"/>
                  <a:gd name="connsiteX8" fmla="*/ 866459 w 1631861"/>
                  <a:gd name="connsiteY8" fmla="*/ 990600 h 4700586"/>
                  <a:gd name="connsiteX9" fmla="*/ 761684 w 1631861"/>
                  <a:gd name="connsiteY9" fmla="*/ 976312 h 4700586"/>
                  <a:gd name="connsiteX10" fmla="*/ 633096 w 1631861"/>
                  <a:gd name="connsiteY10" fmla="*/ 1042986 h 4700586"/>
                  <a:gd name="connsiteX11" fmla="*/ 633096 w 1631861"/>
                  <a:gd name="connsiteY11" fmla="*/ 1109662 h 4700586"/>
                  <a:gd name="connsiteX12" fmla="*/ 616428 w 1631861"/>
                  <a:gd name="connsiteY12" fmla="*/ 1140619 h 4700586"/>
                  <a:gd name="connsiteX13" fmla="*/ 623571 w 1631861"/>
                  <a:gd name="connsiteY13" fmla="*/ 1254919 h 4700586"/>
                  <a:gd name="connsiteX14" fmla="*/ 556896 w 1631861"/>
                  <a:gd name="connsiteY14" fmla="*/ 1300162 h 4700586"/>
                  <a:gd name="connsiteX15" fmla="*/ 437834 w 1631861"/>
                  <a:gd name="connsiteY15" fmla="*/ 1319212 h 4700586"/>
                  <a:gd name="connsiteX16" fmla="*/ 404496 w 1631861"/>
                  <a:gd name="connsiteY16" fmla="*/ 1433512 h 4700586"/>
                  <a:gd name="connsiteX17" fmla="*/ 304484 w 1631861"/>
                  <a:gd name="connsiteY17" fmla="*/ 1564481 h 4700586"/>
                  <a:gd name="connsiteX18" fmla="*/ 314009 w 1631861"/>
                  <a:gd name="connsiteY18" fmla="*/ 1807368 h 4700586"/>
                  <a:gd name="connsiteX19" fmla="*/ 254477 w 1631861"/>
                  <a:gd name="connsiteY19" fmla="*/ 1997870 h 4700586"/>
                  <a:gd name="connsiteX20" fmla="*/ 199709 w 1631861"/>
                  <a:gd name="connsiteY20" fmla="*/ 2114550 h 4700586"/>
                  <a:gd name="connsiteX21" fmla="*/ 140177 w 1631861"/>
                  <a:gd name="connsiteY21" fmla="*/ 2312193 h 4700586"/>
                  <a:gd name="connsiteX22" fmla="*/ 66358 w 1631861"/>
                  <a:gd name="connsiteY22" fmla="*/ 2628900 h 4700586"/>
                  <a:gd name="connsiteX23" fmla="*/ 68740 w 1631861"/>
                  <a:gd name="connsiteY23" fmla="*/ 2862262 h 4700586"/>
                  <a:gd name="connsiteX24" fmla="*/ 168753 w 1631861"/>
                  <a:gd name="connsiteY24" fmla="*/ 3050380 h 4700586"/>
                  <a:gd name="connsiteX25" fmla="*/ 242571 w 1631861"/>
                  <a:gd name="connsiteY25" fmla="*/ 3286125 h 4700586"/>
                  <a:gd name="connsiteX26" fmla="*/ 275909 w 1631861"/>
                  <a:gd name="connsiteY26" fmla="*/ 3514725 h 4700586"/>
                  <a:gd name="connsiteX27" fmla="*/ 518796 w 1631861"/>
                  <a:gd name="connsiteY27" fmla="*/ 3614737 h 4700586"/>
                  <a:gd name="connsiteX28" fmla="*/ 697390 w 1631861"/>
                  <a:gd name="connsiteY28" fmla="*/ 3690938 h 4700586"/>
                  <a:gd name="connsiteX29" fmla="*/ 837884 w 1631861"/>
                  <a:gd name="connsiteY29" fmla="*/ 3762375 h 4700586"/>
                  <a:gd name="connsiteX30" fmla="*/ 940278 w 1631861"/>
                  <a:gd name="connsiteY30" fmla="*/ 3800475 h 4700586"/>
                  <a:gd name="connsiteX31" fmla="*/ 942660 w 1631861"/>
                  <a:gd name="connsiteY31" fmla="*/ 4036218 h 4700586"/>
                  <a:gd name="connsiteX32" fmla="*/ 1059341 w 1631861"/>
                  <a:gd name="connsiteY32" fmla="*/ 4140993 h 4700586"/>
                  <a:gd name="connsiteX33" fmla="*/ 1197454 w 1631861"/>
                  <a:gd name="connsiteY33" fmla="*/ 4210049 h 4700586"/>
                  <a:gd name="connsiteX34" fmla="*/ 1302229 w 1631861"/>
                  <a:gd name="connsiteY34" fmla="*/ 4326730 h 4700586"/>
                  <a:gd name="connsiteX35" fmla="*/ 1623697 w 1631861"/>
                  <a:gd name="connsiteY35"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378428 w 1623697"/>
                  <a:gd name="connsiteY35" fmla="*/ 4433886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33197 w 1623697"/>
                  <a:gd name="connsiteY35" fmla="*/ 444579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33197 w 1623697"/>
                  <a:gd name="connsiteY35" fmla="*/ 444579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623697 w 1623697"/>
                  <a:gd name="connsiteY36"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16541 w 1623697"/>
                  <a:gd name="connsiteY36" fmla="*/ 4557711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623697"/>
                  <a:gd name="connsiteY0" fmla="*/ 0 h 4700586"/>
                  <a:gd name="connsiteX1" fmla="*/ 1433196 w 1623697"/>
                  <a:gd name="connsiteY1" fmla="*/ 14287 h 4700586"/>
                  <a:gd name="connsiteX2" fmla="*/ 1364140 w 1623697"/>
                  <a:gd name="connsiteY2" fmla="*/ 230980 h 4700586"/>
                  <a:gd name="connsiteX3" fmla="*/ 1209359 w 1623697"/>
                  <a:gd name="connsiteY3" fmla="*/ 266700 h 4700586"/>
                  <a:gd name="connsiteX4" fmla="*/ 1087916 w 1623697"/>
                  <a:gd name="connsiteY4" fmla="*/ 321468 h 4700586"/>
                  <a:gd name="connsiteX5" fmla="*/ 1047434 w 1623697"/>
                  <a:gd name="connsiteY5" fmla="*/ 531018 h 4700586"/>
                  <a:gd name="connsiteX6" fmla="*/ 959328 w 1623697"/>
                  <a:gd name="connsiteY6" fmla="*/ 659606 h 4700586"/>
                  <a:gd name="connsiteX7" fmla="*/ 914083 w 1623697"/>
                  <a:gd name="connsiteY7" fmla="*/ 850107 h 4700586"/>
                  <a:gd name="connsiteX8" fmla="*/ 866459 w 1623697"/>
                  <a:gd name="connsiteY8" fmla="*/ 990600 h 4700586"/>
                  <a:gd name="connsiteX9" fmla="*/ 761684 w 1623697"/>
                  <a:gd name="connsiteY9" fmla="*/ 976312 h 4700586"/>
                  <a:gd name="connsiteX10" fmla="*/ 633096 w 1623697"/>
                  <a:gd name="connsiteY10" fmla="*/ 1042986 h 4700586"/>
                  <a:gd name="connsiteX11" fmla="*/ 633096 w 1623697"/>
                  <a:gd name="connsiteY11" fmla="*/ 1109662 h 4700586"/>
                  <a:gd name="connsiteX12" fmla="*/ 616428 w 1623697"/>
                  <a:gd name="connsiteY12" fmla="*/ 1140619 h 4700586"/>
                  <a:gd name="connsiteX13" fmla="*/ 623571 w 1623697"/>
                  <a:gd name="connsiteY13" fmla="*/ 1254919 h 4700586"/>
                  <a:gd name="connsiteX14" fmla="*/ 556896 w 1623697"/>
                  <a:gd name="connsiteY14" fmla="*/ 1300162 h 4700586"/>
                  <a:gd name="connsiteX15" fmla="*/ 437834 w 1623697"/>
                  <a:gd name="connsiteY15" fmla="*/ 1319212 h 4700586"/>
                  <a:gd name="connsiteX16" fmla="*/ 404496 w 1623697"/>
                  <a:gd name="connsiteY16" fmla="*/ 1433512 h 4700586"/>
                  <a:gd name="connsiteX17" fmla="*/ 304484 w 1623697"/>
                  <a:gd name="connsiteY17" fmla="*/ 1564481 h 4700586"/>
                  <a:gd name="connsiteX18" fmla="*/ 314009 w 1623697"/>
                  <a:gd name="connsiteY18" fmla="*/ 1807368 h 4700586"/>
                  <a:gd name="connsiteX19" fmla="*/ 254477 w 1623697"/>
                  <a:gd name="connsiteY19" fmla="*/ 1997870 h 4700586"/>
                  <a:gd name="connsiteX20" fmla="*/ 199709 w 1623697"/>
                  <a:gd name="connsiteY20" fmla="*/ 2114550 h 4700586"/>
                  <a:gd name="connsiteX21" fmla="*/ 140177 w 1623697"/>
                  <a:gd name="connsiteY21" fmla="*/ 2312193 h 4700586"/>
                  <a:gd name="connsiteX22" fmla="*/ 66358 w 1623697"/>
                  <a:gd name="connsiteY22" fmla="*/ 2628900 h 4700586"/>
                  <a:gd name="connsiteX23" fmla="*/ 68740 w 1623697"/>
                  <a:gd name="connsiteY23" fmla="*/ 2862262 h 4700586"/>
                  <a:gd name="connsiteX24" fmla="*/ 168753 w 1623697"/>
                  <a:gd name="connsiteY24" fmla="*/ 3050380 h 4700586"/>
                  <a:gd name="connsiteX25" fmla="*/ 242571 w 1623697"/>
                  <a:gd name="connsiteY25" fmla="*/ 3286125 h 4700586"/>
                  <a:gd name="connsiteX26" fmla="*/ 275909 w 1623697"/>
                  <a:gd name="connsiteY26" fmla="*/ 3514725 h 4700586"/>
                  <a:gd name="connsiteX27" fmla="*/ 518796 w 1623697"/>
                  <a:gd name="connsiteY27" fmla="*/ 3614737 h 4700586"/>
                  <a:gd name="connsiteX28" fmla="*/ 697390 w 1623697"/>
                  <a:gd name="connsiteY28" fmla="*/ 3690938 h 4700586"/>
                  <a:gd name="connsiteX29" fmla="*/ 837884 w 1623697"/>
                  <a:gd name="connsiteY29" fmla="*/ 3762375 h 4700586"/>
                  <a:gd name="connsiteX30" fmla="*/ 940278 w 1623697"/>
                  <a:gd name="connsiteY30" fmla="*/ 3800475 h 4700586"/>
                  <a:gd name="connsiteX31" fmla="*/ 942660 w 1623697"/>
                  <a:gd name="connsiteY31" fmla="*/ 4036218 h 4700586"/>
                  <a:gd name="connsiteX32" fmla="*/ 1059341 w 1623697"/>
                  <a:gd name="connsiteY32" fmla="*/ 4140993 h 4700586"/>
                  <a:gd name="connsiteX33" fmla="*/ 1197454 w 1623697"/>
                  <a:gd name="connsiteY33" fmla="*/ 4210049 h 4700586"/>
                  <a:gd name="connsiteX34" fmla="*/ 1302229 w 1623697"/>
                  <a:gd name="connsiteY34" fmla="*/ 4326730 h 4700586"/>
                  <a:gd name="connsiteX35" fmla="*/ 1423672 w 1623697"/>
                  <a:gd name="connsiteY35" fmla="*/ 4426743 h 4700586"/>
                  <a:gd name="connsiteX36" fmla="*/ 1528447 w 1623697"/>
                  <a:gd name="connsiteY36" fmla="*/ 4521992 h 4700586"/>
                  <a:gd name="connsiteX37" fmla="*/ 1623697 w 1623697"/>
                  <a:gd name="connsiteY37" fmla="*/ 4700586 h 4700586"/>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59341 w 1587978"/>
                  <a:gd name="connsiteY32" fmla="*/ 4140993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80772 w 1587978"/>
                  <a:gd name="connsiteY32" fmla="*/ 4095749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80772 w 1587978"/>
                  <a:gd name="connsiteY32" fmla="*/ 4095749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6237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829050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829050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37884 w 1587978"/>
                  <a:gd name="connsiteY29" fmla="*/ 3781425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697390 w 1587978"/>
                  <a:gd name="connsiteY28" fmla="*/ 3690938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54477 w 1587978"/>
                  <a:gd name="connsiteY19" fmla="*/ 1997870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199709 w 1587978"/>
                  <a:gd name="connsiteY20" fmla="*/ 2114550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140177 w 1587978"/>
                  <a:gd name="connsiteY21" fmla="*/ 2312193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132862 w 1587978"/>
                  <a:gd name="connsiteY21" fmla="*/ 2385345 h 4702968"/>
                  <a:gd name="connsiteX22" fmla="*/ 66358 w 1587978"/>
                  <a:gd name="connsiteY22" fmla="*/ 2628900 h 4702968"/>
                  <a:gd name="connsiteX23" fmla="*/ 68740 w 1587978"/>
                  <a:gd name="connsiteY23" fmla="*/ 2862262 h 4702968"/>
                  <a:gd name="connsiteX24" fmla="*/ 168753 w 1587978"/>
                  <a:gd name="connsiteY24" fmla="*/ 3050380 h 4702968"/>
                  <a:gd name="connsiteX25" fmla="*/ 242571 w 1587978"/>
                  <a:gd name="connsiteY25" fmla="*/ 3286125 h 4702968"/>
                  <a:gd name="connsiteX26" fmla="*/ 275909 w 1587978"/>
                  <a:gd name="connsiteY26" fmla="*/ 3514725 h 4702968"/>
                  <a:gd name="connsiteX27" fmla="*/ 518796 w 1587978"/>
                  <a:gd name="connsiteY27" fmla="*/ 3614737 h 4702968"/>
                  <a:gd name="connsiteX28" fmla="*/ 714059 w 1587978"/>
                  <a:gd name="connsiteY28" fmla="*/ 3702844 h 4702968"/>
                  <a:gd name="connsiteX29" fmla="*/ 840266 w 1587978"/>
                  <a:gd name="connsiteY29" fmla="*/ 3767138 h 4702968"/>
                  <a:gd name="connsiteX30" fmla="*/ 940278 w 1587978"/>
                  <a:gd name="connsiteY30" fmla="*/ 3800475 h 4702968"/>
                  <a:gd name="connsiteX31" fmla="*/ 942660 w 1587978"/>
                  <a:gd name="connsiteY31" fmla="*/ 4036218 h 4702968"/>
                  <a:gd name="connsiteX32" fmla="*/ 1066485 w 1587978"/>
                  <a:gd name="connsiteY32" fmla="*/ 4136230 h 4702968"/>
                  <a:gd name="connsiteX33" fmla="*/ 1197454 w 1587978"/>
                  <a:gd name="connsiteY33" fmla="*/ 4210049 h 4702968"/>
                  <a:gd name="connsiteX34" fmla="*/ 1302229 w 1587978"/>
                  <a:gd name="connsiteY34" fmla="*/ 4326730 h 4702968"/>
                  <a:gd name="connsiteX35" fmla="*/ 1423672 w 1587978"/>
                  <a:gd name="connsiteY35" fmla="*/ 4426743 h 4702968"/>
                  <a:gd name="connsiteX36" fmla="*/ 1528447 w 1587978"/>
                  <a:gd name="connsiteY36" fmla="*/ 4521992 h 4702968"/>
                  <a:gd name="connsiteX37" fmla="*/ 1587978 w 1587978"/>
                  <a:gd name="connsiteY37"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32862 w 1587978"/>
                  <a:gd name="connsiteY22" fmla="*/ 2385345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587978"/>
                  <a:gd name="connsiteY0" fmla="*/ 0 h 4702968"/>
                  <a:gd name="connsiteX1" fmla="*/ 1433196 w 1587978"/>
                  <a:gd name="connsiteY1" fmla="*/ 14287 h 4702968"/>
                  <a:gd name="connsiteX2" fmla="*/ 1364140 w 1587978"/>
                  <a:gd name="connsiteY2" fmla="*/ 230980 h 4702968"/>
                  <a:gd name="connsiteX3" fmla="*/ 1209359 w 1587978"/>
                  <a:gd name="connsiteY3" fmla="*/ 266700 h 4702968"/>
                  <a:gd name="connsiteX4" fmla="*/ 1087916 w 1587978"/>
                  <a:gd name="connsiteY4" fmla="*/ 321468 h 4702968"/>
                  <a:gd name="connsiteX5" fmla="*/ 1047434 w 1587978"/>
                  <a:gd name="connsiteY5" fmla="*/ 531018 h 4702968"/>
                  <a:gd name="connsiteX6" fmla="*/ 959328 w 1587978"/>
                  <a:gd name="connsiteY6" fmla="*/ 659606 h 4702968"/>
                  <a:gd name="connsiteX7" fmla="*/ 914083 w 1587978"/>
                  <a:gd name="connsiteY7" fmla="*/ 850107 h 4702968"/>
                  <a:gd name="connsiteX8" fmla="*/ 866459 w 1587978"/>
                  <a:gd name="connsiteY8" fmla="*/ 990600 h 4702968"/>
                  <a:gd name="connsiteX9" fmla="*/ 761684 w 1587978"/>
                  <a:gd name="connsiteY9" fmla="*/ 976312 h 4702968"/>
                  <a:gd name="connsiteX10" fmla="*/ 633096 w 1587978"/>
                  <a:gd name="connsiteY10" fmla="*/ 1042986 h 4702968"/>
                  <a:gd name="connsiteX11" fmla="*/ 633096 w 1587978"/>
                  <a:gd name="connsiteY11" fmla="*/ 1109662 h 4702968"/>
                  <a:gd name="connsiteX12" fmla="*/ 616428 w 1587978"/>
                  <a:gd name="connsiteY12" fmla="*/ 1140619 h 4702968"/>
                  <a:gd name="connsiteX13" fmla="*/ 623571 w 1587978"/>
                  <a:gd name="connsiteY13" fmla="*/ 1254919 h 4702968"/>
                  <a:gd name="connsiteX14" fmla="*/ 556896 w 1587978"/>
                  <a:gd name="connsiteY14" fmla="*/ 1300162 h 4702968"/>
                  <a:gd name="connsiteX15" fmla="*/ 437834 w 1587978"/>
                  <a:gd name="connsiteY15" fmla="*/ 1319212 h 4702968"/>
                  <a:gd name="connsiteX16" fmla="*/ 404496 w 1587978"/>
                  <a:gd name="connsiteY16" fmla="*/ 1433512 h 4702968"/>
                  <a:gd name="connsiteX17" fmla="*/ 304484 w 1587978"/>
                  <a:gd name="connsiteY17" fmla="*/ 1564481 h 4702968"/>
                  <a:gd name="connsiteX18" fmla="*/ 314009 w 1587978"/>
                  <a:gd name="connsiteY18" fmla="*/ 1807368 h 4702968"/>
                  <a:gd name="connsiteX19" fmla="*/ 298368 w 1587978"/>
                  <a:gd name="connsiteY19" fmla="*/ 2005185 h 4702968"/>
                  <a:gd name="connsiteX20" fmla="*/ 280176 w 1587978"/>
                  <a:gd name="connsiteY20" fmla="*/ 2173072 h 4702968"/>
                  <a:gd name="connsiteX21" fmla="*/ 228332 w 1587978"/>
                  <a:gd name="connsiteY21" fmla="*/ 2310954 h 4702968"/>
                  <a:gd name="connsiteX22" fmla="*/ 154293 w 1587978"/>
                  <a:gd name="connsiteY22" fmla="*/ 2425826 h 4702968"/>
                  <a:gd name="connsiteX23" fmla="*/ 66358 w 1587978"/>
                  <a:gd name="connsiteY23" fmla="*/ 2628900 h 4702968"/>
                  <a:gd name="connsiteX24" fmla="*/ 68740 w 1587978"/>
                  <a:gd name="connsiteY24" fmla="*/ 2862262 h 4702968"/>
                  <a:gd name="connsiteX25" fmla="*/ 168753 w 1587978"/>
                  <a:gd name="connsiteY25" fmla="*/ 3050380 h 4702968"/>
                  <a:gd name="connsiteX26" fmla="*/ 242571 w 1587978"/>
                  <a:gd name="connsiteY26" fmla="*/ 3286125 h 4702968"/>
                  <a:gd name="connsiteX27" fmla="*/ 275909 w 1587978"/>
                  <a:gd name="connsiteY27" fmla="*/ 3514725 h 4702968"/>
                  <a:gd name="connsiteX28" fmla="*/ 518796 w 1587978"/>
                  <a:gd name="connsiteY28" fmla="*/ 3614737 h 4702968"/>
                  <a:gd name="connsiteX29" fmla="*/ 714059 w 1587978"/>
                  <a:gd name="connsiteY29" fmla="*/ 3702844 h 4702968"/>
                  <a:gd name="connsiteX30" fmla="*/ 840266 w 1587978"/>
                  <a:gd name="connsiteY30" fmla="*/ 3767138 h 4702968"/>
                  <a:gd name="connsiteX31" fmla="*/ 940278 w 1587978"/>
                  <a:gd name="connsiteY31" fmla="*/ 3800475 h 4702968"/>
                  <a:gd name="connsiteX32" fmla="*/ 942660 w 1587978"/>
                  <a:gd name="connsiteY32" fmla="*/ 4036218 h 4702968"/>
                  <a:gd name="connsiteX33" fmla="*/ 1066485 w 1587978"/>
                  <a:gd name="connsiteY33" fmla="*/ 4136230 h 4702968"/>
                  <a:gd name="connsiteX34" fmla="*/ 1197454 w 1587978"/>
                  <a:gd name="connsiteY34" fmla="*/ 4210049 h 4702968"/>
                  <a:gd name="connsiteX35" fmla="*/ 1302229 w 1587978"/>
                  <a:gd name="connsiteY35" fmla="*/ 4326730 h 4702968"/>
                  <a:gd name="connsiteX36" fmla="*/ 1423672 w 1587978"/>
                  <a:gd name="connsiteY36" fmla="*/ 4426743 h 4702968"/>
                  <a:gd name="connsiteX37" fmla="*/ 1528447 w 1587978"/>
                  <a:gd name="connsiteY37" fmla="*/ 4521992 h 4702968"/>
                  <a:gd name="connsiteX38" fmla="*/ 1587978 w 1587978"/>
                  <a:gd name="connsiteY38" fmla="*/ 4702968 h 4702968"/>
                  <a:gd name="connsiteX0" fmla="*/ 1526065 w 1630840"/>
                  <a:gd name="connsiteY0" fmla="*/ 0 h 4525522"/>
                  <a:gd name="connsiteX1" fmla="*/ 1433196 w 1630840"/>
                  <a:gd name="connsiteY1" fmla="*/ 14287 h 4525522"/>
                  <a:gd name="connsiteX2" fmla="*/ 1364140 w 1630840"/>
                  <a:gd name="connsiteY2" fmla="*/ 230980 h 4525522"/>
                  <a:gd name="connsiteX3" fmla="*/ 1209359 w 1630840"/>
                  <a:gd name="connsiteY3" fmla="*/ 266700 h 4525522"/>
                  <a:gd name="connsiteX4" fmla="*/ 1087916 w 1630840"/>
                  <a:gd name="connsiteY4" fmla="*/ 321468 h 4525522"/>
                  <a:gd name="connsiteX5" fmla="*/ 1047434 w 1630840"/>
                  <a:gd name="connsiteY5" fmla="*/ 531018 h 4525522"/>
                  <a:gd name="connsiteX6" fmla="*/ 959328 w 1630840"/>
                  <a:gd name="connsiteY6" fmla="*/ 659606 h 4525522"/>
                  <a:gd name="connsiteX7" fmla="*/ 914083 w 1630840"/>
                  <a:gd name="connsiteY7" fmla="*/ 850107 h 4525522"/>
                  <a:gd name="connsiteX8" fmla="*/ 866459 w 1630840"/>
                  <a:gd name="connsiteY8" fmla="*/ 990600 h 4525522"/>
                  <a:gd name="connsiteX9" fmla="*/ 761684 w 1630840"/>
                  <a:gd name="connsiteY9" fmla="*/ 976312 h 4525522"/>
                  <a:gd name="connsiteX10" fmla="*/ 633096 w 1630840"/>
                  <a:gd name="connsiteY10" fmla="*/ 1042986 h 4525522"/>
                  <a:gd name="connsiteX11" fmla="*/ 633096 w 1630840"/>
                  <a:gd name="connsiteY11" fmla="*/ 1109662 h 4525522"/>
                  <a:gd name="connsiteX12" fmla="*/ 616428 w 1630840"/>
                  <a:gd name="connsiteY12" fmla="*/ 1140619 h 4525522"/>
                  <a:gd name="connsiteX13" fmla="*/ 623571 w 1630840"/>
                  <a:gd name="connsiteY13" fmla="*/ 1254919 h 4525522"/>
                  <a:gd name="connsiteX14" fmla="*/ 556896 w 1630840"/>
                  <a:gd name="connsiteY14" fmla="*/ 1300162 h 4525522"/>
                  <a:gd name="connsiteX15" fmla="*/ 437834 w 1630840"/>
                  <a:gd name="connsiteY15" fmla="*/ 1319212 h 4525522"/>
                  <a:gd name="connsiteX16" fmla="*/ 404496 w 1630840"/>
                  <a:gd name="connsiteY16" fmla="*/ 1433512 h 4525522"/>
                  <a:gd name="connsiteX17" fmla="*/ 304484 w 1630840"/>
                  <a:gd name="connsiteY17" fmla="*/ 1564481 h 4525522"/>
                  <a:gd name="connsiteX18" fmla="*/ 314009 w 1630840"/>
                  <a:gd name="connsiteY18" fmla="*/ 1807368 h 4525522"/>
                  <a:gd name="connsiteX19" fmla="*/ 298368 w 1630840"/>
                  <a:gd name="connsiteY19" fmla="*/ 2005185 h 4525522"/>
                  <a:gd name="connsiteX20" fmla="*/ 280176 w 1630840"/>
                  <a:gd name="connsiteY20" fmla="*/ 2173072 h 4525522"/>
                  <a:gd name="connsiteX21" fmla="*/ 228332 w 1630840"/>
                  <a:gd name="connsiteY21" fmla="*/ 2310954 h 4525522"/>
                  <a:gd name="connsiteX22" fmla="*/ 154293 w 1630840"/>
                  <a:gd name="connsiteY22" fmla="*/ 2425826 h 4525522"/>
                  <a:gd name="connsiteX23" fmla="*/ 66358 w 1630840"/>
                  <a:gd name="connsiteY23" fmla="*/ 2628900 h 4525522"/>
                  <a:gd name="connsiteX24" fmla="*/ 68740 w 1630840"/>
                  <a:gd name="connsiteY24" fmla="*/ 2862262 h 4525522"/>
                  <a:gd name="connsiteX25" fmla="*/ 168753 w 1630840"/>
                  <a:gd name="connsiteY25" fmla="*/ 3050380 h 4525522"/>
                  <a:gd name="connsiteX26" fmla="*/ 242571 w 1630840"/>
                  <a:gd name="connsiteY26" fmla="*/ 3286125 h 4525522"/>
                  <a:gd name="connsiteX27" fmla="*/ 275909 w 1630840"/>
                  <a:gd name="connsiteY27" fmla="*/ 3514725 h 4525522"/>
                  <a:gd name="connsiteX28" fmla="*/ 518796 w 1630840"/>
                  <a:gd name="connsiteY28" fmla="*/ 3614737 h 4525522"/>
                  <a:gd name="connsiteX29" fmla="*/ 714059 w 1630840"/>
                  <a:gd name="connsiteY29" fmla="*/ 3702844 h 4525522"/>
                  <a:gd name="connsiteX30" fmla="*/ 840266 w 1630840"/>
                  <a:gd name="connsiteY30" fmla="*/ 3767138 h 4525522"/>
                  <a:gd name="connsiteX31" fmla="*/ 940278 w 1630840"/>
                  <a:gd name="connsiteY31" fmla="*/ 3800475 h 4525522"/>
                  <a:gd name="connsiteX32" fmla="*/ 942660 w 1630840"/>
                  <a:gd name="connsiteY32" fmla="*/ 4036218 h 4525522"/>
                  <a:gd name="connsiteX33" fmla="*/ 1066485 w 1630840"/>
                  <a:gd name="connsiteY33" fmla="*/ 4136230 h 4525522"/>
                  <a:gd name="connsiteX34" fmla="*/ 1197454 w 1630840"/>
                  <a:gd name="connsiteY34" fmla="*/ 4210049 h 4525522"/>
                  <a:gd name="connsiteX35" fmla="*/ 1302229 w 1630840"/>
                  <a:gd name="connsiteY35" fmla="*/ 4326730 h 4525522"/>
                  <a:gd name="connsiteX36" fmla="*/ 1423672 w 1630840"/>
                  <a:gd name="connsiteY36" fmla="*/ 4426743 h 4525522"/>
                  <a:gd name="connsiteX37" fmla="*/ 1528447 w 1630840"/>
                  <a:gd name="connsiteY37" fmla="*/ 4521992 h 4525522"/>
                  <a:gd name="connsiteX38" fmla="*/ 1630840 w 1630840"/>
                  <a:gd name="connsiteY38" fmla="*/ 4179093 h 4525522"/>
                  <a:gd name="connsiteX0" fmla="*/ 1526065 w 1630840"/>
                  <a:gd name="connsiteY0" fmla="*/ 0 h 4434066"/>
                  <a:gd name="connsiteX1" fmla="*/ 1433196 w 1630840"/>
                  <a:gd name="connsiteY1" fmla="*/ 14287 h 4434066"/>
                  <a:gd name="connsiteX2" fmla="*/ 1364140 w 1630840"/>
                  <a:gd name="connsiteY2" fmla="*/ 230980 h 4434066"/>
                  <a:gd name="connsiteX3" fmla="*/ 1209359 w 1630840"/>
                  <a:gd name="connsiteY3" fmla="*/ 266700 h 4434066"/>
                  <a:gd name="connsiteX4" fmla="*/ 1087916 w 1630840"/>
                  <a:gd name="connsiteY4" fmla="*/ 321468 h 4434066"/>
                  <a:gd name="connsiteX5" fmla="*/ 1047434 w 1630840"/>
                  <a:gd name="connsiteY5" fmla="*/ 531018 h 4434066"/>
                  <a:gd name="connsiteX6" fmla="*/ 959328 w 1630840"/>
                  <a:gd name="connsiteY6" fmla="*/ 659606 h 4434066"/>
                  <a:gd name="connsiteX7" fmla="*/ 914083 w 1630840"/>
                  <a:gd name="connsiteY7" fmla="*/ 850107 h 4434066"/>
                  <a:gd name="connsiteX8" fmla="*/ 866459 w 1630840"/>
                  <a:gd name="connsiteY8" fmla="*/ 990600 h 4434066"/>
                  <a:gd name="connsiteX9" fmla="*/ 761684 w 1630840"/>
                  <a:gd name="connsiteY9" fmla="*/ 976312 h 4434066"/>
                  <a:gd name="connsiteX10" fmla="*/ 633096 w 1630840"/>
                  <a:gd name="connsiteY10" fmla="*/ 1042986 h 4434066"/>
                  <a:gd name="connsiteX11" fmla="*/ 633096 w 1630840"/>
                  <a:gd name="connsiteY11" fmla="*/ 1109662 h 4434066"/>
                  <a:gd name="connsiteX12" fmla="*/ 616428 w 1630840"/>
                  <a:gd name="connsiteY12" fmla="*/ 1140619 h 4434066"/>
                  <a:gd name="connsiteX13" fmla="*/ 623571 w 1630840"/>
                  <a:gd name="connsiteY13" fmla="*/ 1254919 h 4434066"/>
                  <a:gd name="connsiteX14" fmla="*/ 556896 w 1630840"/>
                  <a:gd name="connsiteY14" fmla="*/ 1300162 h 4434066"/>
                  <a:gd name="connsiteX15" fmla="*/ 437834 w 1630840"/>
                  <a:gd name="connsiteY15" fmla="*/ 1319212 h 4434066"/>
                  <a:gd name="connsiteX16" fmla="*/ 404496 w 1630840"/>
                  <a:gd name="connsiteY16" fmla="*/ 1433512 h 4434066"/>
                  <a:gd name="connsiteX17" fmla="*/ 304484 w 1630840"/>
                  <a:gd name="connsiteY17" fmla="*/ 1564481 h 4434066"/>
                  <a:gd name="connsiteX18" fmla="*/ 314009 w 1630840"/>
                  <a:gd name="connsiteY18" fmla="*/ 1807368 h 4434066"/>
                  <a:gd name="connsiteX19" fmla="*/ 298368 w 1630840"/>
                  <a:gd name="connsiteY19" fmla="*/ 2005185 h 4434066"/>
                  <a:gd name="connsiteX20" fmla="*/ 280176 w 1630840"/>
                  <a:gd name="connsiteY20" fmla="*/ 2173072 h 4434066"/>
                  <a:gd name="connsiteX21" fmla="*/ 228332 w 1630840"/>
                  <a:gd name="connsiteY21" fmla="*/ 2310954 h 4434066"/>
                  <a:gd name="connsiteX22" fmla="*/ 154293 w 1630840"/>
                  <a:gd name="connsiteY22" fmla="*/ 2425826 h 4434066"/>
                  <a:gd name="connsiteX23" fmla="*/ 66358 w 1630840"/>
                  <a:gd name="connsiteY23" fmla="*/ 2628900 h 4434066"/>
                  <a:gd name="connsiteX24" fmla="*/ 68740 w 1630840"/>
                  <a:gd name="connsiteY24" fmla="*/ 2862262 h 4434066"/>
                  <a:gd name="connsiteX25" fmla="*/ 168753 w 1630840"/>
                  <a:gd name="connsiteY25" fmla="*/ 3050380 h 4434066"/>
                  <a:gd name="connsiteX26" fmla="*/ 242571 w 1630840"/>
                  <a:gd name="connsiteY26" fmla="*/ 3286125 h 4434066"/>
                  <a:gd name="connsiteX27" fmla="*/ 275909 w 1630840"/>
                  <a:gd name="connsiteY27" fmla="*/ 3514725 h 4434066"/>
                  <a:gd name="connsiteX28" fmla="*/ 518796 w 1630840"/>
                  <a:gd name="connsiteY28" fmla="*/ 3614737 h 4434066"/>
                  <a:gd name="connsiteX29" fmla="*/ 714059 w 1630840"/>
                  <a:gd name="connsiteY29" fmla="*/ 3702844 h 4434066"/>
                  <a:gd name="connsiteX30" fmla="*/ 840266 w 1630840"/>
                  <a:gd name="connsiteY30" fmla="*/ 3767138 h 4434066"/>
                  <a:gd name="connsiteX31" fmla="*/ 940278 w 1630840"/>
                  <a:gd name="connsiteY31" fmla="*/ 3800475 h 4434066"/>
                  <a:gd name="connsiteX32" fmla="*/ 942660 w 1630840"/>
                  <a:gd name="connsiteY32" fmla="*/ 4036218 h 4434066"/>
                  <a:gd name="connsiteX33" fmla="*/ 1066485 w 1630840"/>
                  <a:gd name="connsiteY33" fmla="*/ 4136230 h 4434066"/>
                  <a:gd name="connsiteX34" fmla="*/ 1197454 w 1630840"/>
                  <a:gd name="connsiteY34" fmla="*/ 4210049 h 4434066"/>
                  <a:gd name="connsiteX35" fmla="*/ 1302229 w 1630840"/>
                  <a:gd name="connsiteY35" fmla="*/ 4326730 h 4434066"/>
                  <a:gd name="connsiteX36" fmla="*/ 1423672 w 1630840"/>
                  <a:gd name="connsiteY36" fmla="*/ 4426743 h 4434066"/>
                  <a:gd name="connsiteX37" fmla="*/ 1521303 w 1630840"/>
                  <a:gd name="connsiteY37" fmla="*/ 4326730 h 4434066"/>
                  <a:gd name="connsiteX38" fmla="*/ 1630840 w 1630840"/>
                  <a:gd name="connsiteY38" fmla="*/ 4179093 h 4434066"/>
                  <a:gd name="connsiteX0" fmla="*/ 1526065 w 1630840"/>
                  <a:gd name="connsiteY0" fmla="*/ 0 h 4434066"/>
                  <a:gd name="connsiteX1" fmla="*/ 1433196 w 1630840"/>
                  <a:gd name="connsiteY1" fmla="*/ 14287 h 4434066"/>
                  <a:gd name="connsiteX2" fmla="*/ 1364140 w 1630840"/>
                  <a:gd name="connsiteY2" fmla="*/ 230980 h 4434066"/>
                  <a:gd name="connsiteX3" fmla="*/ 1209359 w 1630840"/>
                  <a:gd name="connsiteY3" fmla="*/ 266700 h 4434066"/>
                  <a:gd name="connsiteX4" fmla="*/ 1087916 w 1630840"/>
                  <a:gd name="connsiteY4" fmla="*/ 321468 h 4434066"/>
                  <a:gd name="connsiteX5" fmla="*/ 1047434 w 1630840"/>
                  <a:gd name="connsiteY5" fmla="*/ 531018 h 4434066"/>
                  <a:gd name="connsiteX6" fmla="*/ 959328 w 1630840"/>
                  <a:gd name="connsiteY6" fmla="*/ 659606 h 4434066"/>
                  <a:gd name="connsiteX7" fmla="*/ 914083 w 1630840"/>
                  <a:gd name="connsiteY7" fmla="*/ 850107 h 4434066"/>
                  <a:gd name="connsiteX8" fmla="*/ 866459 w 1630840"/>
                  <a:gd name="connsiteY8" fmla="*/ 990600 h 4434066"/>
                  <a:gd name="connsiteX9" fmla="*/ 761684 w 1630840"/>
                  <a:gd name="connsiteY9" fmla="*/ 976312 h 4434066"/>
                  <a:gd name="connsiteX10" fmla="*/ 633096 w 1630840"/>
                  <a:gd name="connsiteY10" fmla="*/ 1042986 h 4434066"/>
                  <a:gd name="connsiteX11" fmla="*/ 633096 w 1630840"/>
                  <a:gd name="connsiteY11" fmla="*/ 1109662 h 4434066"/>
                  <a:gd name="connsiteX12" fmla="*/ 616428 w 1630840"/>
                  <a:gd name="connsiteY12" fmla="*/ 1140619 h 4434066"/>
                  <a:gd name="connsiteX13" fmla="*/ 623571 w 1630840"/>
                  <a:gd name="connsiteY13" fmla="*/ 1254919 h 4434066"/>
                  <a:gd name="connsiteX14" fmla="*/ 556896 w 1630840"/>
                  <a:gd name="connsiteY14" fmla="*/ 1300162 h 4434066"/>
                  <a:gd name="connsiteX15" fmla="*/ 437834 w 1630840"/>
                  <a:gd name="connsiteY15" fmla="*/ 1319212 h 4434066"/>
                  <a:gd name="connsiteX16" fmla="*/ 404496 w 1630840"/>
                  <a:gd name="connsiteY16" fmla="*/ 1433512 h 4434066"/>
                  <a:gd name="connsiteX17" fmla="*/ 304484 w 1630840"/>
                  <a:gd name="connsiteY17" fmla="*/ 1564481 h 4434066"/>
                  <a:gd name="connsiteX18" fmla="*/ 314009 w 1630840"/>
                  <a:gd name="connsiteY18" fmla="*/ 1807368 h 4434066"/>
                  <a:gd name="connsiteX19" fmla="*/ 298368 w 1630840"/>
                  <a:gd name="connsiteY19" fmla="*/ 2005185 h 4434066"/>
                  <a:gd name="connsiteX20" fmla="*/ 280176 w 1630840"/>
                  <a:gd name="connsiteY20" fmla="*/ 2173072 h 4434066"/>
                  <a:gd name="connsiteX21" fmla="*/ 228332 w 1630840"/>
                  <a:gd name="connsiteY21" fmla="*/ 2310954 h 4434066"/>
                  <a:gd name="connsiteX22" fmla="*/ 154293 w 1630840"/>
                  <a:gd name="connsiteY22" fmla="*/ 2425826 h 4434066"/>
                  <a:gd name="connsiteX23" fmla="*/ 66358 w 1630840"/>
                  <a:gd name="connsiteY23" fmla="*/ 2628900 h 4434066"/>
                  <a:gd name="connsiteX24" fmla="*/ 68740 w 1630840"/>
                  <a:gd name="connsiteY24" fmla="*/ 2862262 h 4434066"/>
                  <a:gd name="connsiteX25" fmla="*/ 168753 w 1630840"/>
                  <a:gd name="connsiteY25" fmla="*/ 3050380 h 4434066"/>
                  <a:gd name="connsiteX26" fmla="*/ 242571 w 1630840"/>
                  <a:gd name="connsiteY26" fmla="*/ 3286125 h 4434066"/>
                  <a:gd name="connsiteX27" fmla="*/ 275909 w 1630840"/>
                  <a:gd name="connsiteY27" fmla="*/ 3514725 h 4434066"/>
                  <a:gd name="connsiteX28" fmla="*/ 518796 w 1630840"/>
                  <a:gd name="connsiteY28" fmla="*/ 3614737 h 4434066"/>
                  <a:gd name="connsiteX29" fmla="*/ 714059 w 1630840"/>
                  <a:gd name="connsiteY29" fmla="*/ 3702844 h 4434066"/>
                  <a:gd name="connsiteX30" fmla="*/ 840266 w 1630840"/>
                  <a:gd name="connsiteY30" fmla="*/ 3767138 h 4434066"/>
                  <a:gd name="connsiteX31" fmla="*/ 940278 w 1630840"/>
                  <a:gd name="connsiteY31" fmla="*/ 3800475 h 4434066"/>
                  <a:gd name="connsiteX32" fmla="*/ 942660 w 1630840"/>
                  <a:gd name="connsiteY32" fmla="*/ 4036218 h 4434066"/>
                  <a:gd name="connsiteX33" fmla="*/ 1066485 w 1630840"/>
                  <a:gd name="connsiteY33" fmla="*/ 4136230 h 4434066"/>
                  <a:gd name="connsiteX34" fmla="*/ 1197454 w 1630840"/>
                  <a:gd name="connsiteY34" fmla="*/ 4210049 h 4434066"/>
                  <a:gd name="connsiteX35" fmla="*/ 1302229 w 1630840"/>
                  <a:gd name="connsiteY35" fmla="*/ 4326730 h 4434066"/>
                  <a:gd name="connsiteX36" fmla="*/ 1423672 w 1630840"/>
                  <a:gd name="connsiteY36" fmla="*/ 4426743 h 4434066"/>
                  <a:gd name="connsiteX37" fmla="*/ 1521303 w 1630840"/>
                  <a:gd name="connsiteY37" fmla="*/ 4326730 h 4434066"/>
                  <a:gd name="connsiteX38" fmla="*/ 1630840 w 1630840"/>
                  <a:gd name="connsiteY38" fmla="*/ 4179093 h 4434066"/>
                  <a:gd name="connsiteX0" fmla="*/ 1526065 w 1630840"/>
                  <a:gd name="connsiteY0" fmla="*/ 0 h 4438336"/>
                  <a:gd name="connsiteX1" fmla="*/ 1433196 w 1630840"/>
                  <a:gd name="connsiteY1" fmla="*/ 14287 h 4438336"/>
                  <a:gd name="connsiteX2" fmla="*/ 1364140 w 1630840"/>
                  <a:gd name="connsiteY2" fmla="*/ 230980 h 4438336"/>
                  <a:gd name="connsiteX3" fmla="*/ 1209359 w 1630840"/>
                  <a:gd name="connsiteY3" fmla="*/ 266700 h 4438336"/>
                  <a:gd name="connsiteX4" fmla="*/ 1087916 w 1630840"/>
                  <a:gd name="connsiteY4" fmla="*/ 321468 h 4438336"/>
                  <a:gd name="connsiteX5" fmla="*/ 1047434 w 1630840"/>
                  <a:gd name="connsiteY5" fmla="*/ 531018 h 4438336"/>
                  <a:gd name="connsiteX6" fmla="*/ 959328 w 1630840"/>
                  <a:gd name="connsiteY6" fmla="*/ 659606 h 4438336"/>
                  <a:gd name="connsiteX7" fmla="*/ 914083 w 1630840"/>
                  <a:gd name="connsiteY7" fmla="*/ 850107 h 4438336"/>
                  <a:gd name="connsiteX8" fmla="*/ 866459 w 1630840"/>
                  <a:gd name="connsiteY8" fmla="*/ 990600 h 4438336"/>
                  <a:gd name="connsiteX9" fmla="*/ 761684 w 1630840"/>
                  <a:gd name="connsiteY9" fmla="*/ 976312 h 4438336"/>
                  <a:gd name="connsiteX10" fmla="*/ 633096 w 1630840"/>
                  <a:gd name="connsiteY10" fmla="*/ 1042986 h 4438336"/>
                  <a:gd name="connsiteX11" fmla="*/ 633096 w 1630840"/>
                  <a:gd name="connsiteY11" fmla="*/ 1109662 h 4438336"/>
                  <a:gd name="connsiteX12" fmla="*/ 616428 w 1630840"/>
                  <a:gd name="connsiteY12" fmla="*/ 1140619 h 4438336"/>
                  <a:gd name="connsiteX13" fmla="*/ 623571 w 1630840"/>
                  <a:gd name="connsiteY13" fmla="*/ 1254919 h 4438336"/>
                  <a:gd name="connsiteX14" fmla="*/ 556896 w 1630840"/>
                  <a:gd name="connsiteY14" fmla="*/ 1300162 h 4438336"/>
                  <a:gd name="connsiteX15" fmla="*/ 437834 w 1630840"/>
                  <a:gd name="connsiteY15" fmla="*/ 1319212 h 4438336"/>
                  <a:gd name="connsiteX16" fmla="*/ 404496 w 1630840"/>
                  <a:gd name="connsiteY16" fmla="*/ 1433512 h 4438336"/>
                  <a:gd name="connsiteX17" fmla="*/ 304484 w 1630840"/>
                  <a:gd name="connsiteY17" fmla="*/ 1564481 h 4438336"/>
                  <a:gd name="connsiteX18" fmla="*/ 314009 w 1630840"/>
                  <a:gd name="connsiteY18" fmla="*/ 1807368 h 4438336"/>
                  <a:gd name="connsiteX19" fmla="*/ 298368 w 1630840"/>
                  <a:gd name="connsiteY19" fmla="*/ 2005185 h 4438336"/>
                  <a:gd name="connsiteX20" fmla="*/ 280176 w 1630840"/>
                  <a:gd name="connsiteY20" fmla="*/ 2173072 h 4438336"/>
                  <a:gd name="connsiteX21" fmla="*/ 228332 w 1630840"/>
                  <a:gd name="connsiteY21" fmla="*/ 2310954 h 4438336"/>
                  <a:gd name="connsiteX22" fmla="*/ 154293 w 1630840"/>
                  <a:gd name="connsiteY22" fmla="*/ 2425826 h 4438336"/>
                  <a:gd name="connsiteX23" fmla="*/ 66358 w 1630840"/>
                  <a:gd name="connsiteY23" fmla="*/ 2628900 h 4438336"/>
                  <a:gd name="connsiteX24" fmla="*/ 68740 w 1630840"/>
                  <a:gd name="connsiteY24" fmla="*/ 2862262 h 4438336"/>
                  <a:gd name="connsiteX25" fmla="*/ 168753 w 1630840"/>
                  <a:gd name="connsiteY25" fmla="*/ 3050380 h 4438336"/>
                  <a:gd name="connsiteX26" fmla="*/ 242571 w 1630840"/>
                  <a:gd name="connsiteY26" fmla="*/ 3286125 h 4438336"/>
                  <a:gd name="connsiteX27" fmla="*/ 275909 w 1630840"/>
                  <a:gd name="connsiteY27" fmla="*/ 3514725 h 4438336"/>
                  <a:gd name="connsiteX28" fmla="*/ 518796 w 1630840"/>
                  <a:gd name="connsiteY28" fmla="*/ 3614737 h 4438336"/>
                  <a:gd name="connsiteX29" fmla="*/ 714059 w 1630840"/>
                  <a:gd name="connsiteY29" fmla="*/ 3702844 h 4438336"/>
                  <a:gd name="connsiteX30" fmla="*/ 840266 w 1630840"/>
                  <a:gd name="connsiteY30" fmla="*/ 3767138 h 4438336"/>
                  <a:gd name="connsiteX31" fmla="*/ 940278 w 1630840"/>
                  <a:gd name="connsiteY31" fmla="*/ 3800475 h 4438336"/>
                  <a:gd name="connsiteX32" fmla="*/ 942660 w 1630840"/>
                  <a:gd name="connsiteY32" fmla="*/ 4036218 h 4438336"/>
                  <a:gd name="connsiteX33" fmla="*/ 1066485 w 1630840"/>
                  <a:gd name="connsiteY33" fmla="*/ 4136230 h 4438336"/>
                  <a:gd name="connsiteX34" fmla="*/ 1197454 w 1630840"/>
                  <a:gd name="connsiteY34" fmla="*/ 4210049 h 4438336"/>
                  <a:gd name="connsiteX35" fmla="*/ 1302229 w 1630840"/>
                  <a:gd name="connsiteY35" fmla="*/ 4326730 h 4438336"/>
                  <a:gd name="connsiteX36" fmla="*/ 1423672 w 1630840"/>
                  <a:gd name="connsiteY36" fmla="*/ 4426743 h 4438336"/>
                  <a:gd name="connsiteX37" fmla="*/ 1521303 w 1630840"/>
                  <a:gd name="connsiteY37" fmla="*/ 4326730 h 4438336"/>
                  <a:gd name="connsiteX38" fmla="*/ 1630840 w 1630840"/>
                  <a:gd name="connsiteY38" fmla="*/ 4179093 h 4438336"/>
                  <a:gd name="connsiteX0" fmla="*/ 1526065 w 1630840"/>
                  <a:gd name="connsiteY0" fmla="*/ 0 h 4447116"/>
                  <a:gd name="connsiteX1" fmla="*/ 1433196 w 1630840"/>
                  <a:gd name="connsiteY1" fmla="*/ 14287 h 4447116"/>
                  <a:gd name="connsiteX2" fmla="*/ 1364140 w 1630840"/>
                  <a:gd name="connsiteY2" fmla="*/ 230980 h 4447116"/>
                  <a:gd name="connsiteX3" fmla="*/ 1209359 w 1630840"/>
                  <a:gd name="connsiteY3" fmla="*/ 266700 h 4447116"/>
                  <a:gd name="connsiteX4" fmla="*/ 1087916 w 1630840"/>
                  <a:gd name="connsiteY4" fmla="*/ 321468 h 4447116"/>
                  <a:gd name="connsiteX5" fmla="*/ 1047434 w 1630840"/>
                  <a:gd name="connsiteY5" fmla="*/ 531018 h 4447116"/>
                  <a:gd name="connsiteX6" fmla="*/ 959328 w 1630840"/>
                  <a:gd name="connsiteY6" fmla="*/ 659606 h 4447116"/>
                  <a:gd name="connsiteX7" fmla="*/ 914083 w 1630840"/>
                  <a:gd name="connsiteY7" fmla="*/ 850107 h 4447116"/>
                  <a:gd name="connsiteX8" fmla="*/ 866459 w 1630840"/>
                  <a:gd name="connsiteY8" fmla="*/ 990600 h 4447116"/>
                  <a:gd name="connsiteX9" fmla="*/ 761684 w 1630840"/>
                  <a:gd name="connsiteY9" fmla="*/ 976312 h 4447116"/>
                  <a:gd name="connsiteX10" fmla="*/ 633096 w 1630840"/>
                  <a:gd name="connsiteY10" fmla="*/ 1042986 h 4447116"/>
                  <a:gd name="connsiteX11" fmla="*/ 633096 w 1630840"/>
                  <a:gd name="connsiteY11" fmla="*/ 1109662 h 4447116"/>
                  <a:gd name="connsiteX12" fmla="*/ 616428 w 1630840"/>
                  <a:gd name="connsiteY12" fmla="*/ 1140619 h 4447116"/>
                  <a:gd name="connsiteX13" fmla="*/ 623571 w 1630840"/>
                  <a:gd name="connsiteY13" fmla="*/ 1254919 h 4447116"/>
                  <a:gd name="connsiteX14" fmla="*/ 556896 w 1630840"/>
                  <a:gd name="connsiteY14" fmla="*/ 1300162 h 4447116"/>
                  <a:gd name="connsiteX15" fmla="*/ 437834 w 1630840"/>
                  <a:gd name="connsiteY15" fmla="*/ 1319212 h 4447116"/>
                  <a:gd name="connsiteX16" fmla="*/ 404496 w 1630840"/>
                  <a:gd name="connsiteY16" fmla="*/ 1433512 h 4447116"/>
                  <a:gd name="connsiteX17" fmla="*/ 304484 w 1630840"/>
                  <a:gd name="connsiteY17" fmla="*/ 1564481 h 4447116"/>
                  <a:gd name="connsiteX18" fmla="*/ 314009 w 1630840"/>
                  <a:gd name="connsiteY18" fmla="*/ 1807368 h 4447116"/>
                  <a:gd name="connsiteX19" fmla="*/ 298368 w 1630840"/>
                  <a:gd name="connsiteY19" fmla="*/ 2005185 h 4447116"/>
                  <a:gd name="connsiteX20" fmla="*/ 280176 w 1630840"/>
                  <a:gd name="connsiteY20" fmla="*/ 2173072 h 4447116"/>
                  <a:gd name="connsiteX21" fmla="*/ 228332 w 1630840"/>
                  <a:gd name="connsiteY21" fmla="*/ 2310954 h 4447116"/>
                  <a:gd name="connsiteX22" fmla="*/ 154293 w 1630840"/>
                  <a:gd name="connsiteY22" fmla="*/ 2425826 h 4447116"/>
                  <a:gd name="connsiteX23" fmla="*/ 66358 w 1630840"/>
                  <a:gd name="connsiteY23" fmla="*/ 2628900 h 4447116"/>
                  <a:gd name="connsiteX24" fmla="*/ 68740 w 1630840"/>
                  <a:gd name="connsiteY24" fmla="*/ 2862262 h 4447116"/>
                  <a:gd name="connsiteX25" fmla="*/ 168753 w 1630840"/>
                  <a:gd name="connsiteY25" fmla="*/ 3050380 h 4447116"/>
                  <a:gd name="connsiteX26" fmla="*/ 242571 w 1630840"/>
                  <a:gd name="connsiteY26" fmla="*/ 3286125 h 4447116"/>
                  <a:gd name="connsiteX27" fmla="*/ 275909 w 1630840"/>
                  <a:gd name="connsiteY27" fmla="*/ 3514725 h 4447116"/>
                  <a:gd name="connsiteX28" fmla="*/ 518796 w 1630840"/>
                  <a:gd name="connsiteY28" fmla="*/ 3614737 h 4447116"/>
                  <a:gd name="connsiteX29" fmla="*/ 714059 w 1630840"/>
                  <a:gd name="connsiteY29" fmla="*/ 3702844 h 4447116"/>
                  <a:gd name="connsiteX30" fmla="*/ 840266 w 1630840"/>
                  <a:gd name="connsiteY30" fmla="*/ 3767138 h 4447116"/>
                  <a:gd name="connsiteX31" fmla="*/ 940278 w 1630840"/>
                  <a:gd name="connsiteY31" fmla="*/ 3800475 h 4447116"/>
                  <a:gd name="connsiteX32" fmla="*/ 942660 w 1630840"/>
                  <a:gd name="connsiteY32" fmla="*/ 4036218 h 4447116"/>
                  <a:gd name="connsiteX33" fmla="*/ 1066485 w 1630840"/>
                  <a:gd name="connsiteY33" fmla="*/ 4136230 h 4447116"/>
                  <a:gd name="connsiteX34" fmla="*/ 1197454 w 1630840"/>
                  <a:gd name="connsiteY34" fmla="*/ 4210049 h 4447116"/>
                  <a:gd name="connsiteX35" fmla="*/ 1302229 w 1630840"/>
                  <a:gd name="connsiteY35" fmla="*/ 4326730 h 4447116"/>
                  <a:gd name="connsiteX36" fmla="*/ 1385572 w 1630840"/>
                  <a:gd name="connsiteY36" fmla="*/ 4436268 h 4447116"/>
                  <a:gd name="connsiteX37" fmla="*/ 1521303 w 1630840"/>
                  <a:gd name="connsiteY37" fmla="*/ 4326730 h 4447116"/>
                  <a:gd name="connsiteX38" fmla="*/ 1630840 w 1630840"/>
                  <a:gd name="connsiteY38" fmla="*/ 4179093 h 4447116"/>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10049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228332 w 1630840"/>
                  <a:gd name="connsiteY21" fmla="*/ 231095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80176 w 1630840"/>
                  <a:gd name="connsiteY20" fmla="*/ 2173072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20051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1047434 w 1630840"/>
                  <a:gd name="connsiteY5" fmla="*/ 531018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959328 w 1630840"/>
                  <a:gd name="connsiteY6" fmla="*/ 659606 h 4436268"/>
                  <a:gd name="connsiteX7" fmla="*/ 914083 w 1630840"/>
                  <a:gd name="connsiteY7" fmla="*/ 850107 h 4436268"/>
                  <a:gd name="connsiteX8" fmla="*/ 866459 w 1630840"/>
                  <a:gd name="connsiteY8" fmla="*/ 990600 h 4436268"/>
                  <a:gd name="connsiteX9" fmla="*/ 761684 w 1630840"/>
                  <a:gd name="connsiteY9" fmla="*/ 976312 h 4436268"/>
                  <a:gd name="connsiteX10" fmla="*/ 633096 w 1630840"/>
                  <a:gd name="connsiteY10" fmla="*/ 1042986 h 4436268"/>
                  <a:gd name="connsiteX11" fmla="*/ 633096 w 1630840"/>
                  <a:gd name="connsiteY11" fmla="*/ 1109662 h 4436268"/>
                  <a:gd name="connsiteX12" fmla="*/ 616428 w 1630840"/>
                  <a:gd name="connsiteY12" fmla="*/ 1140619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9328 w 1630840"/>
                  <a:gd name="connsiteY7" fmla="*/ 659606 h 4436268"/>
                  <a:gd name="connsiteX8" fmla="*/ 914083 w 1630840"/>
                  <a:gd name="connsiteY8" fmla="*/ 850107 h 4436268"/>
                  <a:gd name="connsiteX9" fmla="*/ 866459 w 1630840"/>
                  <a:gd name="connsiteY9" fmla="*/ 990600 h 4436268"/>
                  <a:gd name="connsiteX10" fmla="*/ 761684 w 1630840"/>
                  <a:gd name="connsiteY10" fmla="*/ 976312 h 4436268"/>
                  <a:gd name="connsiteX11" fmla="*/ 633096 w 1630840"/>
                  <a:gd name="connsiteY11" fmla="*/ 1042986 h 4436268"/>
                  <a:gd name="connsiteX12" fmla="*/ 633096 w 1630840"/>
                  <a:gd name="connsiteY12" fmla="*/ 1109662 h 4436268"/>
                  <a:gd name="connsiteX13" fmla="*/ 616428 w 1630840"/>
                  <a:gd name="connsiteY13" fmla="*/ 1140619 h 4436268"/>
                  <a:gd name="connsiteX14" fmla="*/ 623571 w 1630840"/>
                  <a:gd name="connsiteY14" fmla="*/ 1254919 h 4436268"/>
                  <a:gd name="connsiteX15" fmla="*/ 556896 w 1630840"/>
                  <a:gd name="connsiteY15" fmla="*/ 1300162 h 4436268"/>
                  <a:gd name="connsiteX16" fmla="*/ 437834 w 1630840"/>
                  <a:gd name="connsiteY16" fmla="*/ 1319212 h 4436268"/>
                  <a:gd name="connsiteX17" fmla="*/ 404496 w 1630840"/>
                  <a:gd name="connsiteY17" fmla="*/ 1433512 h 4436268"/>
                  <a:gd name="connsiteX18" fmla="*/ 304484 w 1630840"/>
                  <a:gd name="connsiteY18" fmla="*/ 1564481 h 4436268"/>
                  <a:gd name="connsiteX19" fmla="*/ 314009 w 1630840"/>
                  <a:gd name="connsiteY19" fmla="*/ 1807368 h 4436268"/>
                  <a:gd name="connsiteX20" fmla="*/ 298368 w 1630840"/>
                  <a:gd name="connsiteY20" fmla="*/ 1941685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761684 w 1630840"/>
                  <a:gd name="connsiteY11" fmla="*/ 976312 h 4436268"/>
                  <a:gd name="connsiteX12" fmla="*/ 633096 w 1630840"/>
                  <a:gd name="connsiteY12" fmla="*/ 1042986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33096 w 1630840"/>
                  <a:gd name="connsiteY12" fmla="*/ 1042986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33096 w 1630840"/>
                  <a:gd name="connsiteY13" fmla="*/ 1109662 h 4436268"/>
                  <a:gd name="connsiteX14" fmla="*/ 616428 w 1630840"/>
                  <a:gd name="connsiteY14" fmla="*/ 1140619 h 4436268"/>
                  <a:gd name="connsiteX15" fmla="*/ 623571 w 1630840"/>
                  <a:gd name="connsiteY15" fmla="*/ 1254919 h 4436268"/>
                  <a:gd name="connsiteX16" fmla="*/ 556896 w 1630840"/>
                  <a:gd name="connsiteY16" fmla="*/ 1300162 h 4436268"/>
                  <a:gd name="connsiteX17" fmla="*/ 437834 w 1630840"/>
                  <a:gd name="connsiteY17" fmla="*/ 1319212 h 4436268"/>
                  <a:gd name="connsiteX18" fmla="*/ 404496 w 1630840"/>
                  <a:gd name="connsiteY18" fmla="*/ 1433512 h 4436268"/>
                  <a:gd name="connsiteX19" fmla="*/ 304484 w 1630840"/>
                  <a:gd name="connsiteY19" fmla="*/ 1564481 h 4436268"/>
                  <a:gd name="connsiteX20" fmla="*/ 314009 w 1630840"/>
                  <a:gd name="connsiteY20" fmla="*/ 1807368 h 4436268"/>
                  <a:gd name="connsiteX21" fmla="*/ 298368 w 1630840"/>
                  <a:gd name="connsiteY21" fmla="*/ 1941685 h 4436268"/>
                  <a:gd name="connsiteX22" fmla="*/ 204770 w 1630840"/>
                  <a:gd name="connsiteY22" fmla="*/ 2113541 h 4436268"/>
                  <a:gd name="connsiteX23" fmla="*/ 164832 w 1630840"/>
                  <a:gd name="connsiteY23" fmla="*/ 2279204 h 4436268"/>
                  <a:gd name="connsiteX24" fmla="*/ 154293 w 1630840"/>
                  <a:gd name="connsiteY24" fmla="*/ 2425826 h 4436268"/>
                  <a:gd name="connsiteX25" fmla="*/ 66358 w 1630840"/>
                  <a:gd name="connsiteY25" fmla="*/ 2628900 h 4436268"/>
                  <a:gd name="connsiteX26" fmla="*/ 68740 w 1630840"/>
                  <a:gd name="connsiteY26" fmla="*/ 2862262 h 4436268"/>
                  <a:gd name="connsiteX27" fmla="*/ 168753 w 1630840"/>
                  <a:gd name="connsiteY27" fmla="*/ 3050380 h 4436268"/>
                  <a:gd name="connsiteX28" fmla="*/ 242571 w 1630840"/>
                  <a:gd name="connsiteY28" fmla="*/ 3286125 h 4436268"/>
                  <a:gd name="connsiteX29" fmla="*/ 275909 w 1630840"/>
                  <a:gd name="connsiteY29" fmla="*/ 3514725 h 4436268"/>
                  <a:gd name="connsiteX30" fmla="*/ 518796 w 1630840"/>
                  <a:gd name="connsiteY30" fmla="*/ 3614737 h 4436268"/>
                  <a:gd name="connsiteX31" fmla="*/ 714059 w 1630840"/>
                  <a:gd name="connsiteY31" fmla="*/ 3702844 h 4436268"/>
                  <a:gd name="connsiteX32" fmla="*/ 840266 w 1630840"/>
                  <a:gd name="connsiteY32" fmla="*/ 3767138 h 4436268"/>
                  <a:gd name="connsiteX33" fmla="*/ 940278 w 1630840"/>
                  <a:gd name="connsiteY33" fmla="*/ 3800475 h 4436268"/>
                  <a:gd name="connsiteX34" fmla="*/ 942660 w 1630840"/>
                  <a:gd name="connsiteY34" fmla="*/ 4036218 h 4436268"/>
                  <a:gd name="connsiteX35" fmla="*/ 1066485 w 1630840"/>
                  <a:gd name="connsiteY35" fmla="*/ 4136230 h 4436268"/>
                  <a:gd name="connsiteX36" fmla="*/ 1197454 w 1630840"/>
                  <a:gd name="connsiteY36" fmla="*/ 4231480 h 4436268"/>
                  <a:gd name="connsiteX37" fmla="*/ 1302229 w 1630840"/>
                  <a:gd name="connsiteY37" fmla="*/ 4326730 h 4436268"/>
                  <a:gd name="connsiteX38" fmla="*/ 1385572 w 1630840"/>
                  <a:gd name="connsiteY38" fmla="*/ 4436268 h 4436268"/>
                  <a:gd name="connsiteX39" fmla="*/ 1521303 w 1630840"/>
                  <a:gd name="connsiteY39" fmla="*/ 4326730 h 4436268"/>
                  <a:gd name="connsiteX40" fmla="*/ 1630840 w 1630840"/>
                  <a:gd name="connsiteY40"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16428 w 1630840"/>
                  <a:gd name="connsiteY13" fmla="*/ 1140619 h 4436268"/>
                  <a:gd name="connsiteX14" fmla="*/ 623571 w 1630840"/>
                  <a:gd name="connsiteY14" fmla="*/ 1254919 h 4436268"/>
                  <a:gd name="connsiteX15" fmla="*/ 556896 w 1630840"/>
                  <a:gd name="connsiteY15" fmla="*/ 1300162 h 4436268"/>
                  <a:gd name="connsiteX16" fmla="*/ 437834 w 1630840"/>
                  <a:gd name="connsiteY16" fmla="*/ 1319212 h 4436268"/>
                  <a:gd name="connsiteX17" fmla="*/ 404496 w 1630840"/>
                  <a:gd name="connsiteY17" fmla="*/ 1433512 h 4436268"/>
                  <a:gd name="connsiteX18" fmla="*/ 304484 w 1630840"/>
                  <a:gd name="connsiteY18" fmla="*/ 1564481 h 4436268"/>
                  <a:gd name="connsiteX19" fmla="*/ 314009 w 1630840"/>
                  <a:gd name="connsiteY19" fmla="*/ 1807368 h 4436268"/>
                  <a:gd name="connsiteX20" fmla="*/ 298368 w 1630840"/>
                  <a:gd name="connsiteY20" fmla="*/ 1941685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23571 w 1630840"/>
                  <a:gd name="connsiteY13" fmla="*/ 1254919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8368 w 1630840"/>
                  <a:gd name="connsiteY19" fmla="*/ 1941685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324809 w 1630840"/>
                  <a:gd name="connsiteY19" fmla="*/ 1965481 h 4436268"/>
                  <a:gd name="connsiteX20" fmla="*/ 204770 w 1630840"/>
                  <a:gd name="connsiteY20" fmla="*/ 2113541 h 4436268"/>
                  <a:gd name="connsiteX21" fmla="*/ 164832 w 1630840"/>
                  <a:gd name="connsiteY21" fmla="*/ 2279204 h 4436268"/>
                  <a:gd name="connsiteX22" fmla="*/ 154293 w 1630840"/>
                  <a:gd name="connsiteY22" fmla="*/ 2425826 h 4436268"/>
                  <a:gd name="connsiteX23" fmla="*/ 66358 w 1630840"/>
                  <a:gd name="connsiteY23" fmla="*/ 2628900 h 4436268"/>
                  <a:gd name="connsiteX24" fmla="*/ 68740 w 1630840"/>
                  <a:gd name="connsiteY24" fmla="*/ 2862262 h 4436268"/>
                  <a:gd name="connsiteX25" fmla="*/ 168753 w 1630840"/>
                  <a:gd name="connsiteY25" fmla="*/ 3050380 h 4436268"/>
                  <a:gd name="connsiteX26" fmla="*/ 242571 w 1630840"/>
                  <a:gd name="connsiteY26" fmla="*/ 3286125 h 4436268"/>
                  <a:gd name="connsiteX27" fmla="*/ 275909 w 1630840"/>
                  <a:gd name="connsiteY27" fmla="*/ 3514725 h 4436268"/>
                  <a:gd name="connsiteX28" fmla="*/ 518796 w 1630840"/>
                  <a:gd name="connsiteY28" fmla="*/ 3614737 h 4436268"/>
                  <a:gd name="connsiteX29" fmla="*/ 714059 w 1630840"/>
                  <a:gd name="connsiteY29" fmla="*/ 3702844 h 4436268"/>
                  <a:gd name="connsiteX30" fmla="*/ 840266 w 1630840"/>
                  <a:gd name="connsiteY30" fmla="*/ 3767138 h 4436268"/>
                  <a:gd name="connsiteX31" fmla="*/ 940278 w 1630840"/>
                  <a:gd name="connsiteY31" fmla="*/ 3800475 h 4436268"/>
                  <a:gd name="connsiteX32" fmla="*/ 942660 w 1630840"/>
                  <a:gd name="connsiteY32" fmla="*/ 4036218 h 4436268"/>
                  <a:gd name="connsiteX33" fmla="*/ 1066485 w 1630840"/>
                  <a:gd name="connsiteY33" fmla="*/ 4136230 h 4436268"/>
                  <a:gd name="connsiteX34" fmla="*/ 1197454 w 1630840"/>
                  <a:gd name="connsiteY34" fmla="*/ 4231480 h 4436268"/>
                  <a:gd name="connsiteX35" fmla="*/ 1302229 w 1630840"/>
                  <a:gd name="connsiteY35" fmla="*/ 4326730 h 4436268"/>
                  <a:gd name="connsiteX36" fmla="*/ 1385572 w 1630840"/>
                  <a:gd name="connsiteY36" fmla="*/ 4436268 h 4436268"/>
                  <a:gd name="connsiteX37" fmla="*/ 1521303 w 1630840"/>
                  <a:gd name="connsiteY37" fmla="*/ 4326730 h 4436268"/>
                  <a:gd name="connsiteX38" fmla="*/ 1630840 w 1630840"/>
                  <a:gd name="connsiteY38"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04770 w 1630840"/>
                  <a:gd name="connsiteY21" fmla="*/ 2113541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164832 w 1630840"/>
                  <a:gd name="connsiteY22" fmla="*/ 2279204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246798 w 1630840"/>
                  <a:gd name="connsiteY22" fmla="*/ 2318865 h 4436268"/>
                  <a:gd name="connsiteX23" fmla="*/ 154293 w 1630840"/>
                  <a:gd name="connsiteY23" fmla="*/ 2425826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26065 w 1630840"/>
                  <a:gd name="connsiteY0" fmla="*/ 0 h 4436268"/>
                  <a:gd name="connsiteX1" fmla="*/ 1433196 w 1630840"/>
                  <a:gd name="connsiteY1" fmla="*/ 14287 h 4436268"/>
                  <a:gd name="connsiteX2" fmla="*/ 1364140 w 1630840"/>
                  <a:gd name="connsiteY2" fmla="*/ 230980 h 4436268"/>
                  <a:gd name="connsiteX3" fmla="*/ 1209359 w 1630840"/>
                  <a:gd name="connsiteY3" fmla="*/ 266700 h 4436268"/>
                  <a:gd name="connsiteX4" fmla="*/ 1087916 w 1630840"/>
                  <a:gd name="connsiteY4" fmla="*/ 321468 h 4436268"/>
                  <a:gd name="connsiteX5" fmla="*/ 920519 w 1630840"/>
                  <a:gd name="connsiteY5" fmla="*/ 319492 h 4436268"/>
                  <a:gd name="connsiteX6" fmla="*/ 886342 w 1630840"/>
                  <a:gd name="connsiteY6" fmla="*/ 412133 h 4436268"/>
                  <a:gd name="connsiteX7" fmla="*/ 957731 w 1630840"/>
                  <a:gd name="connsiteY7" fmla="*/ 475591 h 4436268"/>
                  <a:gd name="connsiteX8" fmla="*/ 959328 w 1630840"/>
                  <a:gd name="connsiteY8" fmla="*/ 659606 h 4436268"/>
                  <a:gd name="connsiteX9" fmla="*/ 914083 w 1630840"/>
                  <a:gd name="connsiteY9" fmla="*/ 850107 h 4436268"/>
                  <a:gd name="connsiteX10" fmla="*/ 866459 w 1630840"/>
                  <a:gd name="connsiteY10" fmla="*/ 990600 h 4436268"/>
                  <a:gd name="connsiteX11" fmla="*/ 835718 w 1630840"/>
                  <a:gd name="connsiteY11" fmla="*/ 1074142 h 4436268"/>
                  <a:gd name="connsiteX12" fmla="*/ 699198 w 1630840"/>
                  <a:gd name="connsiteY12" fmla="*/ 1238648 h 4436268"/>
                  <a:gd name="connsiteX13" fmla="*/ 647367 w 1630840"/>
                  <a:gd name="connsiteY13" fmla="*/ 1278715 h 4436268"/>
                  <a:gd name="connsiteX14" fmla="*/ 556896 w 1630840"/>
                  <a:gd name="connsiteY14" fmla="*/ 1300162 h 4436268"/>
                  <a:gd name="connsiteX15" fmla="*/ 437834 w 1630840"/>
                  <a:gd name="connsiteY15" fmla="*/ 1319212 h 4436268"/>
                  <a:gd name="connsiteX16" fmla="*/ 404496 w 1630840"/>
                  <a:gd name="connsiteY16" fmla="*/ 1433512 h 4436268"/>
                  <a:gd name="connsiteX17" fmla="*/ 304484 w 1630840"/>
                  <a:gd name="connsiteY17" fmla="*/ 1564481 h 4436268"/>
                  <a:gd name="connsiteX18" fmla="*/ 314009 w 1630840"/>
                  <a:gd name="connsiteY18" fmla="*/ 1807368 h 4436268"/>
                  <a:gd name="connsiteX19" fmla="*/ 294069 w 1630840"/>
                  <a:gd name="connsiteY19" fmla="*/ 1919255 h 4436268"/>
                  <a:gd name="connsiteX20" fmla="*/ 324809 w 1630840"/>
                  <a:gd name="connsiteY20" fmla="*/ 1965481 h 4436268"/>
                  <a:gd name="connsiteX21" fmla="*/ 255008 w 1630840"/>
                  <a:gd name="connsiteY21" fmla="*/ 2200796 h 4436268"/>
                  <a:gd name="connsiteX22" fmla="*/ 246798 w 1630840"/>
                  <a:gd name="connsiteY22" fmla="*/ 2318865 h 4436268"/>
                  <a:gd name="connsiteX23" fmla="*/ 170158 w 1630840"/>
                  <a:gd name="connsiteY23" fmla="*/ 2378232 h 4436268"/>
                  <a:gd name="connsiteX24" fmla="*/ 66358 w 1630840"/>
                  <a:gd name="connsiteY24" fmla="*/ 2628900 h 4436268"/>
                  <a:gd name="connsiteX25" fmla="*/ 68740 w 1630840"/>
                  <a:gd name="connsiteY25" fmla="*/ 2862262 h 4436268"/>
                  <a:gd name="connsiteX26" fmla="*/ 168753 w 1630840"/>
                  <a:gd name="connsiteY26" fmla="*/ 3050380 h 4436268"/>
                  <a:gd name="connsiteX27" fmla="*/ 242571 w 1630840"/>
                  <a:gd name="connsiteY27" fmla="*/ 3286125 h 4436268"/>
                  <a:gd name="connsiteX28" fmla="*/ 275909 w 1630840"/>
                  <a:gd name="connsiteY28" fmla="*/ 3514725 h 4436268"/>
                  <a:gd name="connsiteX29" fmla="*/ 518796 w 1630840"/>
                  <a:gd name="connsiteY29" fmla="*/ 3614737 h 4436268"/>
                  <a:gd name="connsiteX30" fmla="*/ 714059 w 1630840"/>
                  <a:gd name="connsiteY30" fmla="*/ 3702844 h 4436268"/>
                  <a:gd name="connsiteX31" fmla="*/ 840266 w 1630840"/>
                  <a:gd name="connsiteY31" fmla="*/ 3767138 h 4436268"/>
                  <a:gd name="connsiteX32" fmla="*/ 940278 w 1630840"/>
                  <a:gd name="connsiteY32" fmla="*/ 3800475 h 4436268"/>
                  <a:gd name="connsiteX33" fmla="*/ 942660 w 1630840"/>
                  <a:gd name="connsiteY33" fmla="*/ 4036218 h 4436268"/>
                  <a:gd name="connsiteX34" fmla="*/ 1066485 w 1630840"/>
                  <a:gd name="connsiteY34" fmla="*/ 4136230 h 4436268"/>
                  <a:gd name="connsiteX35" fmla="*/ 1197454 w 1630840"/>
                  <a:gd name="connsiteY35" fmla="*/ 4231480 h 4436268"/>
                  <a:gd name="connsiteX36" fmla="*/ 1302229 w 1630840"/>
                  <a:gd name="connsiteY36" fmla="*/ 4326730 h 4436268"/>
                  <a:gd name="connsiteX37" fmla="*/ 1385572 w 1630840"/>
                  <a:gd name="connsiteY37" fmla="*/ 4436268 h 4436268"/>
                  <a:gd name="connsiteX38" fmla="*/ 1521303 w 1630840"/>
                  <a:gd name="connsiteY38" fmla="*/ 4326730 h 4436268"/>
                  <a:gd name="connsiteX39" fmla="*/ 1630840 w 1630840"/>
                  <a:gd name="connsiteY39" fmla="*/ 4179093 h 4436268"/>
                  <a:gd name="connsiteX0" fmla="*/ 1542335 w 1647110"/>
                  <a:gd name="connsiteY0" fmla="*/ 0 h 4436268"/>
                  <a:gd name="connsiteX1" fmla="*/ 1449466 w 1647110"/>
                  <a:gd name="connsiteY1" fmla="*/ 14287 h 4436268"/>
                  <a:gd name="connsiteX2" fmla="*/ 1380410 w 1647110"/>
                  <a:gd name="connsiteY2" fmla="*/ 230980 h 4436268"/>
                  <a:gd name="connsiteX3" fmla="*/ 1225629 w 1647110"/>
                  <a:gd name="connsiteY3" fmla="*/ 266700 h 4436268"/>
                  <a:gd name="connsiteX4" fmla="*/ 1104186 w 1647110"/>
                  <a:gd name="connsiteY4" fmla="*/ 321468 h 4436268"/>
                  <a:gd name="connsiteX5" fmla="*/ 936789 w 1647110"/>
                  <a:gd name="connsiteY5" fmla="*/ 319492 h 4436268"/>
                  <a:gd name="connsiteX6" fmla="*/ 902612 w 1647110"/>
                  <a:gd name="connsiteY6" fmla="*/ 412133 h 4436268"/>
                  <a:gd name="connsiteX7" fmla="*/ 974001 w 1647110"/>
                  <a:gd name="connsiteY7" fmla="*/ 475591 h 4436268"/>
                  <a:gd name="connsiteX8" fmla="*/ 975598 w 1647110"/>
                  <a:gd name="connsiteY8" fmla="*/ 659606 h 4436268"/>
                  <a:gd name="connsiteX9" fmla="*/ 930353 w 1647110"/>
                  <a:gd name="connsiteY9" fmla="*/ 850107 h 4436268"/>
                  <a:gd name="connsiteX10" fmla="*/ 882729 w 1647110"/>
                  <a:gd name="connsiteY10" fmla="*/ 990600 h 4436268"/>
                  <a:gd name="connsiteX11" fmla="*/ 851988 w 1647110"/>
                  <a:gd name="connsiteY11" fmla="*/ 1074142 h 4436268"/>
                  <a:gd name="connsiteX12" fmla="*/ 715468 w 1647110"/>
                  <a:gd name="connsiteY12" fmla="*/ 1238648 h 4436268"/>
                  <a:gd name="connsiteX13" fmla="*/ 663637 w 1647110"/>
                  <a:gd name="connsiteY13" fmla="*/ 1278715 h 4436268"/>
                  <a:gd name="connsiteX14" fmla="*/ 573166 w 1647110"/>
                  <a:gd name="connsiteY14" fmla="*/ 1300162 h 4436268"/>
                  <a:gd name="connsiteX15" fmla="*/ 454104 w 1647110"/>
                  <a:gd name="connsiteY15" fmla="*/ 1319212 h 4436268"/>
                  <a:gd name="connsiteX16" fmla="*/ 420766 w 1647110"/>
                  <a:gd name="connsiteY16" fmla="*/ 1433512 h 4436268"/>
                  <a:gd name="connsiteX17" fmla="*/ 320754 w 1647110"/>
                  <a:gd name="connsiteY17" fmla="*/ 1564481 h 4436268"/>
                  <a:gd name="connsiteX18" fmla="*/ 330279 w 1647110"/>
                  <a:gd name="connsiteY18" fmla="*/ 1807368 h 4436268"/>
                  <a:gd name="connsiteX19" fmla="*/ 310339 w 1647110"/>
                  <a:gd name="connsiteY19" fmla="*/ 1919255 h 4436268"/>
                  <a:gd name="connsiteX20" fmla="*/ 341079 w 1647110"/>
                  <a:gd name="connsiteY20" fmla="*/ 1965481 h 4436268"/>
                  <a:gd name="connsiteX21" fmla="*/ 271278 w 1647110"/>
                  <a:gd name="connsiteY21" fmla="*/ 2200796 h 4436268"/>
                  <a:gd name="connsiteX22" fmla="*/ 263068 w 1647110"/>
                  <a:gd name="connsiteY22" fmla="*/ 2318865 h 4436268"/>
                  <a:gd name="connsiteX23" fmla="*/ 186428 w 1647110"/>
                  <a:gd name="connsiteY23" fmla="*/ 2378232 h 4436268"/>
                  <a:gd name="connsiteX24" fmla="*/ 82628 w 1647110"/>
                  <a:gd name="connsiteY24" fmla="*/ 2628900 h 4436268"/>
                  <a:gd name="connsiteX25" fmla="*/ 42705 w 1647110"/>
                  <a:gd name="connsiteY25" fmla="*/ 2769719 h 4436268"/>
                  <a:gd name="connsiteX26" fmla="*/ 185023 w 1647110"/>
                  <a:gd name="connsiteY26" fmla="*/ 3050380 h 4436268"/>
                  <a:gd name="connsiteX27" fmla="*/ 258841 w 1647110"/>
                  <a:gd name="connsiteY27" fmla="*/ 3286125 h 4436268"/>
                  <a:gd name="connsiteX28" fmla="*/ 292179 w 1647110"/>
                  <a:gd name="connsiteY28" fmla="*/ 3514725 h 4436268"/>
                  <a:gd name="connsiteX29" fmla="*/ 535066 w 1647110"/>
                  <a:gd name="connsiteY29" fmla="*/ 3614737 h 4436268"/>
                  <a:gd name="connsiteX30" fmla="*/ 730329 w 1647110"/>
                  <a:gd name="connsiteY30" fmla="*/ 3702844 h 4436268"/>
                  <a:gd name="connsiteX31" fmla="*/ 856536 w 1647110"/>
                  <a:gd name="connsiteY31" fmla="*/ 3767138 h 4436268"/>
                  <a:gd name="connsiteX32" fmla="*/ 956548 w 1647110"/>
                  <a:gd name="connsiteY32" fmla="*/ 3800475 h 4436268"/>
                  <a:gd name="connsiteX33" fmla="*/ 958930 w 1647110"/>
                  <a:gd name="connsiteY33" fmla="*/ 4036218 h 4436268"/>
                  <a:gd name="connsiteX34" fmla="*/ 1082755 w 1647110"/>
                  <a:gd name="connsiteY34" fmla="*/ 4136230 h 4436268"/>
                  <a:gd name="connsiteX35" fmla="*/ 1213724 w 1647110"/>
                  <a:gd name="connsiteY35" fmla="*/ 4231480 h 4436268"/>
                  <a:gd name="connsiteX36" fmla="*/ 1318499 w 1647110"/>
                  <a:gd name="connsiteY36" fmla="*/ 4326730 h 4436268"/>
                  <a:gd name="connsiteX37" fmla="*/ 1401842 w 1647110"/>
                  <a:gd name="connsiteY37" fmla="*/ 4436268 h 4436268"/>
                  <a:gd name="connsiteX38" fmla="*/ 1537573 w 1647110"/>
                  <a:gd name="connsiteY38" fmla="*/ 4326730 h 4436268"/>
                  <a:gd name="connsiteX39" fmla="*/ 1647110 w 1647110"/>
                  <a:gd name="connsiteY39" fmla="*/ 4179093 h 4436268"/>
                  <a:gd name="connsiteX0" fmla="*/ 1535984 w 1640759"/>
                  <a:gd name="connsiteY0" fmla="*/ 0 h 4436268"/>
                  <a:gd name="connsiteX1" fmla="*/ 1443115 w 1640759"/>
                  <a:gd name="connsiteY1" fmla="*/ 14287 h 4436268"/>
                  <a:gd name="connsiteX2" fmla="*/ 1374059 w 1640759"/>
                  <a:gd name="connsiteY2" fmla="*/ 230980 h 4436268"/>
                  <a:gd name="connsiteX3" fmla="*/ 1219278 w 1640759"/>
                  <a:gd name="connsiteY3" fmla="*/ 266700 h 4436268"/>
                  <a:gd name="connsiteX4" fmla="*/ 1097835 w 1640759"/>
                  <a:gd name="connsiteY4" fmla="*/ 321468 h 4436268"/>
                  <a:gd name="connsiteX5" fmla="*/ 930438 w 1640759"/>
                  <a:gd name="connsiteY5" fmla="*/ 319492 h 4436268"/>
                  <a:gd name="connsiteX6" fmla="*/ 896261 w 1640759"/>
                  <a:gd name="connsiteY6" fmla="*/ 412133 h 4436268"/>
                  <a:gd name="connsiteX7" fmla="*/ 967650 w 1640759"/>
                  <a:gd name="connsiteY7" fmla="*/ 475591 h 4436268"/>
                  <a:gd name="connsiteX8" fmla="*/ 969247 w 1640759"/>
                  <a:gd name="connsiteY8" fmla="*/ 659606 h 4436268"/>
                  <a:gd name="connsiteX9" fmla="*/ 924002 w 1640759"/>
                  <a:gd name="connsiteY9" fmla="*/ 850107 h 4436268"/>
                  <a:gd name="connsiteX10" fmla="*/ 876378 w 1640759"/>
                  <a:gd name="connsiteY10" fmla="*/ 990600 h 4436268"/>
                  <a:gd name="connsiteX11" fmla="*/ 845637 w 1640759"/>
                  <a:gd name="connsiteY11" fmla="*/ 1074142 h 4436268"/>
                  <a:gd name="connsiteX12" fmla="*/ 709117 w 1640759"/>
                  <a:gd name="connsiteY12" fmla="*/ 1238648 h 4436268"/>
                  <a:gd name="connsiteX13" fmla="*/ 657286 w 1640759"/>
                  <a:gd name="connsiteY13" fmla="*/ 1278715 h 4436268"/>
                  <a:gd name="connsiteX14" fmla="*/ 566815 w 1640759"/>
                  <a:gd name="connsiteY14" fmla="*/ 1300162 h 4436268"/>
                  <a:gd name="connsiteX15" fmla="*/ 447753 w 1640759"/>
                  <a:gd name="connsiteY15" fmla="*/ 1319212 h 4436268"/>
                  <a:gd name="connsiteX16" fmla="*/ 414415 w 1640759"/>
                  <a:gd name="connsiteY16" fmla="*/ 1433512 h 4436268"/>
                  <a:gd name="connsiteX17" fmla="*/ 314403 w 1640759"/>
                  <a:gd name="connsiteY17" fmla="*/ 1564481 h 4436268"/>
                  <a:gd name="connsiteX18" fmla="*/ 323928 w 1640759"/>
                  <a:gd name="connsiteY18" fmla="*/ 1807368 h 4436268"/>
                  <a:gd name="connsiteX19" fmla="*/ 303988 w 1640759"/>
                  <a:gd name="connsiteY19" fmla="*/ 1919255 h 4436268"/>
                  <a:gd name="connsiteX20" fmla="*/ 334728 w 1640759"/>
                  <a:gd name="connsiteY20" fmla="*/ 1965481 h 4436268"/>
                  <a:gd name="connsiteX21" fmla="*/ 264927 w 1640759"/>
                  <a:gd name="connsiteY21" fmla="*/ 2200796 h 4436268"/>
                  <a:gd name="connsiteX22" fmla="*/ 256717 w 1640759"/>
                  <a:gd name="connsiteY22" fmla="*/ 2318865 h 4436268"/>
                  <a:gd name="connsiteX23" fmla="*/ 180077 w 1640759"/>
                  <a:gd name="connsiteY23" fmla="*/ 2378232 h 4436268"/>
                  <a:gd name="connsiteX24" fmla="*/ 76277 w 1640759"/>
                  <a:gd name="connsiteY24" fmla="*/ 2628900 h 4436268"/>
                  <a:gd name="connsiteX25" fmla="*/ 36354 w 1640759"/>
                  <a:gd name="connsiteY25" fmla="*/ 2769719 h 4436268"/>
                  <a:gd name="connsiteX26" fmla="*/ 178672 w 1640759"/>
                  <a:gd name="connsiteY26" fmla="*/ 3050380 h 4436268"/>
                  <a:gd name="connsiteX27" fmla="*/ 252490 w 1640759"/>
                  <a:gd name="connsiteY27" fmla="*/ 3286125 h 4436268"/>
                  <a:gd name="connsiteX28" fmla="*/ 285828 w 1640759"/>
                  <a:gd name="connsiteY28" fmla="*/ 3514725 h 4436268"/>
                  <a:gd name="connsiteX29" fmla="*/ 528715 w 1640759"/>
                  <a:gd name="connsiteY29" fmla="*/ 3614737 h 4436268"/>
                  <a:gd name="connsiteX30" fmla="*/ 723978 w 1640759"/>
                  <a:gd name="connsiteY30" fmla="*/ 3702844 h 4436268"/>
                  <a:gd name="connsiteX31" fmla="*/ 850185 w 1640759"/>
                  <a:gd name="connsiteY31" fmla="*/ 3767138 h 4436268"/>
                  <a:gd name="connsiteX32" fmla="*/ 950197 w 1640759"/>
                  <a:gd name="connsiteY32" fmla="*/ 3800475 h 4436268"/>
                  <a:gd name="connsiteX33" fmla="*/ 952579 w 1640759"/>
                  <a:gd name="connsiteY33" fmla="*/ 4036218 h 4436268"/>
                  <a:gd name="connsiteX34" fmla="*/ 1076404 w 1640759"/>
                  <a:gd name="connsiteY34" fmla="*/ 4136230 h 4436268"/>
                  <a:gd name="connsiteX35" fmla="*/ 1207373 w 1640759"/>
                  <a:gd name="connsiteY35" fmla="*/ 4231480 h 4436268"/>
                  <a:gd name="connsiteX36" fmla="*/ 1312148 w 1640759"/>
                  <a:gd name="connsiteY36" fmla="*/ 4326730 h 4436268"/>
                  <a:gd name="connsiteX37" fmla="*/ 1395491 w 1640759"/>
                  <a:gd name="connsiteY37" fmla="*/ 4436268 h 4436268"/>
                  <a:gd name="connsiteX38" fmla="*/ 1531222 w 1640759"/>
                  <a:gd name="connsiteY38" fmla="*/ 4326730 h 4436268"/>
                  <a:gd name="connsiteX39" fmla="*/ 1640759 w 1640759"/>
                  <a:gd name="connsiteY39" fmla="*/ 4179093 h 4436268"/>
                  <a:gd name="connsiteX0" fmla="*/ 1535984 w 1640759"/>
                  <a:gd name="connsiteY0" fmla="*/ 0 h 4436268"/>
                  <a:gd name="connsiteX1" fmla="*/ 1443115 w 1640759"/>
                  <a:gd name="connsiteY1" fmla="*/ 14287 h 4436268"/>
                  <a:gd name="connsiteX2" fmla="*/ 1374059 w 1640759"/>
                  <a:gd name="connsiteY2" fmla="*/ 230980 h 4436268"/>
                  <a:gd name="connsiteX3" fmla="*/ 1219278 w 1640759"/>
                  <a:gd name="connsiteY3" fmla="*/ 266700 h 4436268"/>
                  <a:gd name="connsiteX4" fmla="*/ 1097835 w 1640759"/>
                  <a:gd name="connsiteY4" fmla="*/ 321468 h 4436268"/>
                  <a:gd name="connsiteX5" fmla="*/ 930438 w 1640759"/>
                  <a:gd name="connsiteY5" fmla="*/ 319492 h 4436268"/>
                  <a:gd name="connsiteX6" fmla="*/ 896261 w 1640759"/>
                  <a:gd name="connsiteY6" fmla="*/ 412133 h 4436268"/>
                  <a:gd name="connsiteX7" fmla="*/ 967650 w 1640759"/>
                  <a:gd name="connsiteY7" fmla="*/ 475591 h 4436268"/>
                  <a:gd name="connsiteX8" fmla="*/ 969247 w 1640759"/>
                  <a:gd name="connsiteY8" fmla="*/ 659606 h 4436268"/>
                  <a:gd name="connsiteX9" fmla="*/ 924002 w 1640759"/>
                  <a:gd name="connsiteY9" fmla="*/ 850107 h 4436268"/>
                  <a:gd name="connsiteX10" fmla="*/ 876378 w 1640759"/>
                  <a:gd name="connsiteY10" fmla="*/ 990600 h 4436268"/>
                  <a:gd name="connsiteX11" fmla="*/ 845637 w 1640759"/>
                  <a:gd name="connsiteY11" fmla="*/ 1074142 h 4436268"/>
                  <a:gd name="connsiteX12" fmla="*/ 709117 w 1640759"/>
                  <a:gd name="connsiteY12" fmla="*/ 1238648 h 4436268"/>
                  <a:gd name="connsiteX13" fmla="*/ 657286 w 1640759"/>
                  <a:gd name="connsiteY13" fmla="*/ 1278715 h 4436268"/>
                  <a:gd name="connsiteX14" fmla="*/ 566815 w 1640759"/>
                  <a:gd name="connsiteY14" fmla="*/ 1300162 h 4436268"/>
                  <a:gd name="connsiteX15" fmla="*/ 447753 w 1640759"/>
                  <a:gd name="connsiteY15" fmla="*/ 1319212 h 4436268"/>
                  <a:gd name="connsiteX16" fmla="*/ 414415 w 1640759"/>
                  <a:gd name="connsiteY16" fmla="*/ 1433512 h 4436268"/>
                  <a:gd name="connsiteX17" fmla="*/ 314403 w 1640759"/>
                  <a:gd name="connsiteY17" fmla="*/ 1564481 h 4436268"/>
                  <a:gd name="connsiteX18" fmla="*/ 323928 w 1640759"/>
                  <a:gd name="connsiteY18" fmla="*/ 1807368 h 4436268"/>
                  <a:gd name="connsiteX19" fmla="*/ 303988 w 1640759"/>
                  <a:gd name="connsiteY19" fmla="*/ 1919255 h 4436268"/>
                  <a:gd name="connsiteX20" fmla="*/ 334728 w 1640759"/>
                  <a:gd name="connsiteY20" fmla="*/ 1965481 h 4436268"/>
                  <a:gd name="connsiteX21" fmla="*/ 264927 w 1640759"/>
                  <a:gd name="connsiteY21" fmla="*/ 2200796 h 4436268"/>
                  <a:gd name="connsiteX22" fmla="*/ 256717 w 1640759"/>
                  <a:gd name="connsiteY22" fmla="*/ 2318865 h 4436268"/>
                  <a:gd name="connsiteX23" fmla="*/ 180077 w 1640759"/>
                  <a:gd name="connsiteY23" fmla="*/ 2378232 h 4436268"/>
                  <a:gd name="connsiteX24" fmla="*/ 76277 w 1640759"/>
                  <a:gd name="connsiteY24" fmla="*/ 2628900 h 4436268"/>
                  <a:gd name="connsiteX25" fmla="*/ 36354 w 1640759"/>
                  <a:gd name="connsiteY25" fmla="*/ 2769719 h 4436268"/>
                  <a:gd name="connsiteX26" fmla="*/ 178672 w 1640759"/>
                  <a:gd name="connsiteY26" fmla="*/ 3050380 h 4436268"/>
                  <a:gd name="connsiteX27" fmla="*/ 252490 w 1640759"/>
                  <a:gd name="connsiteY27" fmla="*/ 3286125 h 4436268"/>
                  <a:gd name="connsiteX28" fmla="*/ 285828 w 1640759"/>
                  <a:gd name="connsiteY28" fmla="*/ 3514725 h 4436268"/>
                  <a:gd name="connsiteX29" fmla="*/ 528715 w 1640759"/>
                  <a:gd name="connsiteY29" fmla="*/ 3614737 h 4436268"/>
                  <a:gd name="connsiteX30" fmla="*/ 723978 w 1640759"/>
                  <a:gd name="connsiteY30" fmla="*/ 3702844 h 4436268"/>
                  <a:gd name="connsiteX31" fmla="*/ 850185 w 1640759"/>
                  <a:gd name="connsiteY31" fmla="*/ 3767138 h 4436268"/>
                  <a:gd name="connsiteX32" fmla="*/ 950197 w 1640759"/>
                  <a:gd name="connsiteY32" fmla="*/ 3800475 h 4436268"/>
                  <a:gd name="connsiteX33" fmla="*/ 952579 w 1640759"/>
                  <a:gd name="connsiteY33" fmla="*/ 4036218 h 4436268"/>
                  <a:gd name="connsiteX34" fmla="*/ 1076404 w 1640759"/>
                  <a:gd name="connsiteY34" fmla="*/ 4136230 h 4436268"/>
                  <a:gd name="connsiteX35" fmla="*/ 1207373 w 1640759"/>
                  <a:gd name="connsiteY35" fmla="*/ 4231480 h 4436268"/>
                  <a:gd name="connsiteX36" fmla="*/ 1312148 w 1640759"/>
                  <a:gd name="connsiteY36" fmla="*/ 4326730 h 4436268"/>
                  <a:gd name="connsiteX37" fmla="*/ 1395491 w 1640759"/>
                  <a:gd name="connsiteY37" fmla="*/ 4436268 h 4436268"/>
                  <a:gd name="connsiteX38" fmla="*/ 1531222 w 1640759"/>
                  <a:gd name="connsiteY38" fmla="*/ 4326730 h 4436268"/>
                  <a:gd name="connsiteX39" fmla="*/ 1640759 w 1640759"/>
                  <a:gd name="connsiteY39" fmla="*/ 4179093 h 4436268"/>
                  <a:gd name="connsiteX0" fmla="*/ 1530252 w 1635027"/>
                  <a:gd name="connsiteY0" fmla="*/ 0 h 4436268"/>
                  <a:gd name="connsiteX1" fmla="*/ 1437383 w 1635027"/>
                  <a:gd name="connsiteY1" fmla="*/ 14287 h 4436268"/>
                  <a:gd name="connsiteX2" fmla="*/ 1368327 w 1635027"/>
                  <a:gd name="connsiteY2" fmla="*/ 230980 h 4436268"/>
                  <a:gd name="connsiteX3" fmla="*/ 1213546 w 1635027"/>
                  <a:gd name="connsiteY3" fmla="*/ 266700 h 4436268"/>
                  <a:gd name="connsiteX4" fmla="*/ 1092103 w 1635027"/>
                  <a:gd name="connsiteY4" fmla="*/ 321468 h 4436268"/>
                  <a:gd name="connsiteX5" fmla="*/ 924706 w 1635027"/>
                  <a:gd name="connsiteY5" fmla="*/ 319492 h 4436268"/>
                  <a:gd name="connsiteX6" fmla="*/ 890529 w 1635027"/>
                  <a:gd name="connsiteY6" fmla="*/ 412133 h 4436268"/>
                  <a:gd name="connsiteX7" fmla="*/ 961918 w 1635027"/>
                  <a:gd name="connsiteY7" fmla="*/ 475591 h 4436268"/>
                  <a:gd name="connsiteX8" fmla="*/ 963515 w 1635027"/>
                  <a:gd name="connsiteY8" fmla="*/ 659606 h 4436268"/>
                  <a:gd name="connsiteX9" fmla="*/ 918270 w 1635027"/>
                  <a:gd name="connsiteY9" fmla="*/ 850107 h 4436268"/>
                  <a:gd name="connsiteX10" fmla="*/ 870646 w 1635027"/>
                  <a:gd name="connsiteY10" fmla="*/ 990600 h 4436268"/>
                  <a:gd name="connsiteX11" fmla="*/ 839905 w 1635027"/>
                  <a:gd name="connsiteY11" fmla="*/ 1074142 h 4436268"/>
                  <a:gd name="connsiteX12" fmla="*/ 703385 w 1635027"/>
                  <a:gd name="connsiteY12" fmla="*/ 1238648 h 4436268"/>
                  <a:gd name="connsiteX13" fmla="*/ 651554 w 1635027"/>
                  <a:gd name="connsiteY13" fmla="*/ 1278715 h 4436268"/>
                  <a:gd name="connsiteX14" fmla="*/ 561083 w 1635027"/>
                  <a:gd name="connsiteY14" fmla="*/ 1300162 h 4436268"/>
                  <a:gd name="connsiteX15" fmla="*/ 442021 w 1635027"/>
                  <a:gd name="connsiteY15" fmla="*/ 1319212 h 4436268"/>
                  <a:gd name="connsiteX16" fmla="*/ 408683 w 1635027"/>
                  <a:gd name="connsiteY16" fmla="*/ 1433512 h 4436268"/>
                  <a:gd name="connsiteX17" fmla="*/ 308671 w 1635027"/>
                  <a:gd name="connsiteY17" fmla="*/ 1564481 h 4436268"/>
                  <a:gd name="connsiteX18" fmla="*/ 318196 w 1635027"/>
                  <a:gd name="connsiteY18" fmla="*/ 1807368 h 4436268"/>
                  <a:gd name="connsiteX19" fmla="*/ 298256 w 1635027"/>
                  <a:gd name="connsiteY19" fmla="*/ 1919255 h 4436268"/>
                  <a:gd name="connsiteX20" fmla="*/ 328996 w 1635027"/>
                  <a:gd name="connsiteY20" fmla="*/ 1965481 h 4436268"/>
                  <a:gd name="connsiteX21" fmla="*/ 259195 w 1635027"/>
                  <a:gd name="connsiteY21" fmla="*/ 2200796 h 4436268"/>
                  <a:gd name="connsiteX22" fmla="*/ 250985 w 1635027"/>
                  <a:gd name="connsiteY22" fmla="*/ 2318865 h 4436268"/>
                  <a:gd name="connsiteX23" fmla="*/ 174345 w 1635027"/>
                  <a:gd name="connsiteY23" fmla="*/ 2378232 h 4436268"/>
                  <a:gd name="connsiteX24" fmla="*/ 70545 w 1635027"/>
                  <a:gd name="connsiteY24" fmla="*/ 2628900 h 4436268"/>
                  <a:gd name="connsiteX25" fmla="*/ 2119 w 1635027"/>
                  <a:gd name="connsiteY25" fmla="*/ 2712477 h 4436268"/>
                  <a:gd name="connsiteX26" fmla="*/ 30622 w 1635027"/>
                  <a:gd name="connsiteY26" fmla="*/ 2769719 h 4436268"/>
                  <a:gd name="connsiteX27" fmla="*/ 172940 w 1635027"/>
                  <a:gd name="connsiteY27" fmla="*/ 3050380 h 4436268"/>
                  <a:gd name="connsiteX28" fmla="*/ 246758 w 1635027"/>
                  <a:gd name="connsiteY28" fmla="*/ 3286125 h 4436268"/>
                  <a:gd name="connsiteX29" fmla="*/ 280096 w 1635027"/>
                  <a:gd name="connsiteY29" fmla="*/ 3514725 h 4436268"/>
                  <a:gd name="connsiteX30" fmla="*/ 522983 w 1635027"/>
                  <a:gd name="connsiteY30" fmla="*/ 3614737 h 4436268"/>
                  <a:gd name="connsiteX31" fmla="*/ 718246 w 1635027"/>
                  <a:gd name="connsiteY31" fmla="*/ 3702844 h 4436268"/>
                  <a:gd name="connsiteX32" fmla="*/ 844453 w 1635027"/>
                  <a:gd name="connsiteY32" fmla="*/ 3767138 h 4436268"/>
                  <a:gd name="connsiteX33" fmla="*/ 944465 w 1635027"/>
                  <a:gd name="connsiteY33" fmla="*/ 3800475 h 4436268"/>
                  <a:gd name="connsiteX34" fmla="*/ 946847 w 1635027"/>
                  <a:gd name="connsiteY34" fmla="*/ 4036218 h 4436268"/>
                  <a:gd name="connsiteX35" fmla="*/ 1070672 w 1635027"/>
                  <a:gd name="connsiteY35" fmla="*/ 4136230 h 4436268"/>
                  <a:gd name="connsiteX36" fmla="*/ 1201641 w 1635027"/>
                  <a:gd name="connsiteY36" fmla="*/ 4231480 h 4436268"/>
                  <a:gd name="connsiteX37" fmla="*/ 1306416 w 1635027"/>
                  <a:gd name="connsiteY37" fmla="*/ 4326730 h 4436268"/>
                  <a:gd name="connsiteX38" fmla="*/ 1389759 w 1635027"/>
                  <a:gd name="connsiteY38" fmla="*/ 4436268 h 4436268"/>
                  <a:gd name="connsiteX39" fmla="*/ 1525490 w 1635027"/>
                  <a:gd name="connsiteY39" fmla="*/ 4326730 h 4436268"/>
                  <a:gd name="connsiteX40" fmla="*/ 1635027 w 1635027"/>
                  <a:gd name="connsiteY40"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172108 w 1634195"/>
                  <a:gd name="connsiteY28" fmla="*/ 3050380 h 4436268"/>
                  <a:gd name="connsiteX29" fmla="*/ 245926 w 1634195"/>
                  <a:gd name="connsiteY29" fmla="*/ 3286125 h 4436268"/>
                  <a:gd name="connsiteX30" fmla="*/ 279264 w 1634195"/>
                  <a:gd name="connsiteY30" fmla="*/ 3514725 h 4436268"/>
                  <a:gd name="connsiteX31" fmla="*/ 522151 w 1634195"/>
                  <a:gd name="connsiteY31" fmla="*/ 3614737 h 4436268"/>
                  <a:gd name="connsiteX32" fmla="*/ 717414 w 1634195"/>
                  <a:gd name="connsiteY32" fmla="*/ 3702844 h 4436268"/>
                  <a:gd name="connsiteX33" fmla="*/ 843621 w 1634195"/>
                  <a:gd name="connsiteY33" fmla="*/ 3767138 h 4436268"/>
                  <a:gd name="connsiteX34" fmla="*/ 943633 w 1634195"/>
                  <a:gd name="connsiteY34" fmla="*/ 3800475 h 4436268"/>
                  <a:gd name="connsiteX35" fmla="*/ 946015 w 1634195"/>
                  <a:gd name="connsiteY35" fmla="*/ 4036218 h 4436268"/>
                  <a:gd name="connsiteX36" fmla="*/ 1069840 w 1634195"/>
                  <a:gd name="connsiteY36" fmla="*/ 4136230 h 4436268"/>
                  <a:gd name="connsiteX37" fmla="*/ 1200809 w 1634195"/>
                  <a:gd name="connsiteY37" fmla="*/ 4231480 h 4436268"/>
                  <a:gd name="connsiteX38" fmla="*/ 1305584 w 1634195"/>
                  <a:gd name="connsiteY38" fmla="*/ 4326730 h 4436268"/>
                  <a:gd name="connsiteX39" fmla="*/ 1388927 w 1634195"/>
                  <a:gd name="connsiteY39" fmla="*/ 4436268 h 4436268"/>
                  <a:gd name="connsiteX40" fmla="*/ 1524658 w 1634195"/>
                  <a:gd name="connsiteY40" fmla="*/ 4326730 h 4436268"/>
                  <a:gd name="connsiteX41" fmla="*/ 1634195 w 1634195"/>
                  <a:gd name="connsiteY41"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50380 h 4436268"/>
                  <a:gd name="connsiteX30" fmla="*/ 245926 w 1634195"/>
                  <a:gd name="connsiteY30" fmla="*/ 3286125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45926 w 1634195"/>
                  <a:gd name="connsiteY30" fmla="*/ 3286125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53858 w 1634195"/>
                  <a:gd name="connsiteY30" fmla="*/ 3307278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253858 w 1634195"/>
                  <a:gd name="connsiteY30" fmla="*/ 3307278 h 4436268"/>
                  <a:gd name="connsiteX31" fmla="*/ 279264 w 1634195"/>
                  <a:gd name="connsiteY31" fmla="*/ 3514725 h 4436268"/>
                  <a:gd name="connsiteX32" fmla="*/ 522151 w 1634195"/>
                  <a:gd name="connsiteY32" fmla="*/ 3614737 h 4436268"/>
                  <a:gd name="connsiteX33" fmla="*/ 717414 w 1634195"/>
                  <a:gd name="connsiteY33" fmla="*/ 3702844 h 4436268"/>
                  <a:gd name="connsiteX34" fmla="*/ 843621 w 1634195"/>
                  <a:gd name="connsiteY34" fmla="*/ 3767138 h 4436268"/>
                  <a:gd name="connsiteX35" fmla="*/ 943633 w 1634195"/>
                  <a:gd name="connsiteY35" fmla="*/ 3800475 h 4436268"/>
                  <a:gd name="connsiteX36" fmla="*/ 946015 w 1634195"/>
                  <a:gd name="connsiteY36" fmla="*/ 4036218 h 4436268"/>
                  <a:gd name="connsiteX37" fmla="*/ 1069840 w 1634195"/>
                  <a:gd name="connsiteY37" fmla="*/ 4136230 h 4436268"/>
                  <a:gd name="connsiteX38" fmla="*/ 1200809 w 1634195"/>
                  <a:gd name="connsiteY38" fmla="*/ 4231480 h 4436268"/>
                  <a:gd name="connsiteX39" fmla="*/ 1305584 w 1634195"/>
                  <a:gd name="connsiteY39" fmla="*/ 4326730 h 4436268"/>
                  <a:gd name="connsiteX40" fmla="*/ 1388927 w 1634195"/>
                  <a:gd name="connsiteY40" fmla="*/ 4436268 h 4436268"/>
                  <a:gd name="connsiteX41" fmla="*/ 1524658 w 1634195"/>
                  <a:gd name="connsiteY41" fmla="*/ 4326730 h 4436268"/>
                  <a:gd name="connsiteX42" fmla="*/ 1634195 w 1634195"/>
                  <a:gd name="connsiteY42"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22151 w 1634195"/>
                  <a:gd name="connsiteY33" fmla="*/ 3614737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17414 w 1634195"/>
                  <a:gd name="connsiteY34" fmla="*/ 3702844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843621 w 1634195"/>
                  <a:gd name="connsiteY35" fmla="*/ 3767138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43633 w 1634195"/>
                  <a:gd name="connsiteY36" fmla="*/ 3800475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46015 w 1634195"/>
                  <a:gd name="connsiteY37" fmla="*/ 4036218 h 4436268"/>
                  <a:gd name="connsiteX38" fmla="*/ 1069840 w 1634195"/>
                  <a:gd name="connsiteY38" fmla="*/ 4136230 h 4436268"/>
                  <a:gd name="connsiteX39" fmla="*/ 1200809 w 1634195"/>
                  <a:gd name="connsiteY39" fmla="*/ 4231480 h 4436268"/>
                  <a:gd name="connsiteX40" fmla="*/ 1305584 w 1634195"/>
                  <a:gd name="connsiteY40" fmla="*/ 4326730 h 4436268"/>
                  <a:gd name="connsiteX41" fmla="*/ 1388927 w 1634195"/>
                  <a:gd name="connsiteY41" fmla="*/ 4436268 h 4436268"/>
                  <a:gd name="connsiteX42" fmla="*/ 1524658 w 1634195"/>
                  <a:gd name="connsiteY42" fmla="*/ 4326730 h 4436268"/>
                  <a:gd name="connsiteX43" fmla="*/ 1634195 w 1634195"/>
                  <a:gd name="connsiteY43"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6015 w 1634195"/>
                  <a:gd name="connsiteY38" fmla="*/ 4036218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36230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38083 w 1634195"/>
                  <a:gd name="connsiteY38" fmla="*/ 4067947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24658 w 1634195"/>
                  <a:gd name="connsiteY43" fmla="*/ 4326730 h 4436268"/>
                  <a:gd name="connsiteX44" fmla="*/ 1634195 w 1634195"/>
                  <a:gd name="connsiteY44" fmla="*/ 4179093 h 4436268"/>
                  <a:gd name="connsiteX0" fmla="*/ 1529420 w 1634195"/>
                  <a:gd name="connsiteY0" fmla="*/ 0 h 4436268"/>
                  <a:gd name="connsiteX1" fmla="*/ 1436551 w 1634195"/>
                  <a:gd name="connsiteY1" fmla="*/ 14287 h 4436268"/>
                  <a:gd name="connsiteX2" fmla="*/ 1367495 w 1634195"/>
                  <a:gd name="connsiteY2" fmla="*/ 230980 h 4436268"/>
                  <a:gd name="connsiteX3" fmla="*/ 1212714 w 1634195"/>
                  <a:gd name="connsiteY3" fmla="*/ 266700 h 4436268"/>
                  <a:gd name="connsiteX4" fmla="*/ 1091271 w 1634195"/>
                  <a:gd name="connsiteY4" fmla="*/ 321468 h 4436268"/>
                  <a:gd name="connsiteX5" fmla="*/ 923874 w 1634195"/>
                  <a:gd name="connsiteY5" fmla="*/ 319492 h 4436268"/>
                  <a:gd name="connsiteX6" fmla="*/ 889697 w 1634195"/>
                  <a:gd name="connsiteY6" fmla="*/ 412133 h 4436268"/>
                  <a:gd name="connsiteX7" fmla="*/ 961086 w 1634195"/>
                  <a:gd name="connsiteY7" fmla="*/ 475591 h 4436268"/>
                  <a:gd name="connsiteX8" fmla="*/ 962683 w 1634195"/>
                  <a:gd name="connsiteY8" fmla="*/ 659606 h 4436268"/>
                  <a:gd name="connsiteX9" fmla="*/ 917438 w 1634195"/>
                  <a:gd name="connsiteY9" fmla="*/ 850107 h 4436268"/>
                  <a:gd name="connsiteX10" fmla="*/ 869814 w 1634195"/>
                  <a:gd name="connsiteY10" fmla="*/ 990600 h 4436268"/>
                  <a:gd name="connsiteX11" fmla="*/ 839073 w 1634195"/>
                  <a:gd name="connsiteY11" fmla="*/ 1074142 h 4436268"/>
                  <a:gd name="connsiteX12" fmla="*/ 702553 w 1634195"/>
                  <a:gd name="connsiteY12" fmla="*/ 1238648 h 4436268"/>
                  <a:gd name="connsiteX13" fmla="*/ 650722 w 1634195"/>
                  <a:gd name="connsiteY13" fmla="*/ 1278715 h 4436268"/>
                  <a:gd name="connsiteX14" fmla="*/ 560251 w 1634195"/>
                  <a:gd name="connsiteY14" fmla="*/ 1300162 h 4436268"/>
                  <a:gd name="connsiteX15" fmla="*/ 441189 w 1634195"/>
                  <a:gd name="connsiteY15" fmla="*/ 1319212 h 4436268"/>
                  <a:gd name="connsiteX16" fmla="*/ 407851 w 1634195"/>
                  <a:gd name="connsiteY16" fmla="*/ 1433512 h 4436268"/>
                  <a:gd name="connsiteX17" fmla="*/ 307839 w 1634195"/>
                  <a:gd name="connsiteY17" fmla="*/ 1564481 h 4436268"/>
                  <a:gd name="connsiteX18" fmla="*/ 317364 w 1634195"/>
                  <a:gd name="connsiteY18" fmla="*/ 1807368 h 4436268"/>
                  <a:gd name="connsiteX19" fmla="*/ 297424 w 1634195"/>
                  <a:gd name="connsiteY19" fmla="*/ 1919255 h 4436268"/>
                  <a:gd name="connsiteX20" fmla="*/ 328164 w 1634195"/>
                  <a:gd name="connsiteY20" fmla="*/ 1965481 h 4436268"/>
                  <a:gd name="connsiteX21" fmla="*/ 258363 w 1634195"/>
                  <a:gd name="connsiteY21" fmla="*/ 2200796 h 4436268"/>
                  <a:gd name="connsiteX22" fmla="*/ 250153 w 1634195"/>
                  <a:gd name="connsiteY22" fmla="*/ 2318865 h 4436268"/>
                  <a:gd name="connsiteX23" fmla="*/ 173513 w 1634195"/>
                  <a:gd name="connsiteY23" fmla="*/ 2378232 h 4436268"/>
                  <a:gd name="connsiteX24" fmla="*/ 69713 w 1634195"/>
                  <a:gd name="connsiteY24" fmla="*/ 2628900 h 4436268"/>
                  <a:gd name="connsiteX25" fmla="*/ 1287 w 1634195"/>
                  <a:gd name="connsiteY25" fmla="*/ 2712477 h 4436268"/>
                  <a:gd name="connsiteX26" fmla="*/ 29790 w 1634195"/>
                  <a:gd name="connsiteY26" fmla="*/ 2769719 h 4436268"/>
                  <a:gd name="connsiteX27" fmla="*/ 75321 w 1634195"/>
                  <a:gd name="connsiteY27" fmla="*/ 2794443 h 4436268"/>
                  <a:gd name="connsiteX28" fmla="*/ 80608 w 1634195"/>
                  <a:gd name="connsiteY28" fmla="*/ 2937223 h 4436268"/>
                  <a:gd name="connsiteX29" fmla="*/ 172108 w 1634195"/>
                  <a:gd name="connsiteY29" fmla="*/ 3026583 h 4436268"/>
                  <a:gd name="connsiteX30" fmla="*/ 154642 w 1634195"/>
                  <a:gd name="connsiteY30" fmla="*/ 3225427 h 4436268"/>
                  <a:gd name="connsiteX31" fmla="*/ 253858 w 1634195"/>
                  <a:gd name="connsiteY31" fmla="*/ 3307278 h 4436268"/>
                  <a:gd name="connsiteX32" fmla="*/ 279264 w 1634195"/>
                  <a:gd name="connsiteY32" fmla="*/ 3514725 h 4436268"/>
                  <a:gd name="connsiteX33" fmla="*/ 514219 w 1634195"/>
                  <a:gd name="connsiteY33" fmla="*/ 3625314 h 4436268"/>
                  <a:gd name="connsiteX34" fmla="*/ 704194 w 1634195"/>
                  <a:gd name="connsiteY34" fmla="*/ 3708132 h 4436268"/>
                  <a:gd name="connsiteX35" fmla="*/ 909722 w 1634195"/>
                  <a:gd name="connsiteY35" fmla="*/ 3679884 h 4436268"/>
                  <a:gd name="connsiteX36" fmla="*/ 993871 w 1634195"/>
                  <a:gd name="connsiteY36" fmla="*/ 3776679 h 4436268"/>
                  <a:gd name="connsiteX37" fmla="*/ 950508 w 1634195"/>
                  <a:gd name="connsiteY37" fmla="*/ 3844140 h 4436268"/>
                  <a:gd name="connsiteX38" fmla="*/ 943371 w 1634195"/>
                  <a:gd name="connsiteY38" fmla="*/ 4046795 h 4436268"/>
                  <a:gd name="connsiteX39" fmla="*/ 1069840 w 1634195"/>
                  <a:gd name="connsiteY39" fmla="*/ 4160027 h 4436268"/>
                  <a:gd name="connsiteX40" fmla="*/ 1200809 w 1634195"/>
                  <a:gd name="connsiteY40" fmla="*/ 4231480 h 4436268"/>
                  <a:gd name="connsiteX41" fmla="*/ 1305584 w 1634195"/>
                  <a:gd name="connsiteY41" fmla="*/ 4326730 h 4436268"/>
                  <a:gd name="connsiteX42" fmla="*/ 1388927 w 1634195"/>
                  <a:gd name="connsiteY42" fmla="*/ 4436268 h 4436268"/>
                  <a:gd name="connsiteX43" fmla="*/ 1514082 w 1634195"/>
                  <a:gd name="connsiteY43" fmla="*/ 4316154 h 4436268"/>
                  <a:gd name="connsiteX44" fmla="*/ 1634195 w 1634195"/>
                  <a:gd name="connsiteY44" fmla="*/ 4179093 h 4436268"/>
                  <a:gd name="connsiteX0" fmla="*/ 1529420 w 1660636"/>
                  <a:gd name="connsiteY0" fmla="*/ 0 h 4436268"/>
                  <a:gd name="connsiteX1" fmla="*/ 1436551 w 1660636"/>
                  <a:gd name="connsiteY1" fmla="*/ 14287 h 4436268"/>
                  <a:gd name="connsiteX2" fmla="*/ 1367495 w 1660636"/>
                  <a:gd name="connsiteY2" fmla="*/ 230980 h 4436268"/>
                  <a:gd name="connsiteX3" fmla="*/ 1212714 w 1660636"/>
                  <a:gd name="connsiteY3" fmla="*/ 266700 h 4436268"/>
                  <a:gd name="connsiteX4" fmla="*/ 1091271 w 1660636"/>
                  <a:gd name="connsiteY4" fmla="*/ 321468 h 4436268"/>
                  <a:gd name="connsiteX5" fmla="*/ 923874 w 1660636"/>
                  <a:gd name="connsiteY5" fmla="*/ 319492 h 4436268"/>
                  <a:gd name="connsiteX6" fmla="*/ 889697 w 1660636"/>
                  <a:gd name="connsiteY6" fmla="*/ 412133 h 4436268"/>
                  <a:gd name="connsiteX7" fmla="*/ 961086 w 1660636"/>
                  <a:gd name="connsiteY7" fmla="*/ 475591 h 4436268"/>
                  <a:gd name="connsiteX8" fmla="*/ 962683 w 1660636"/>
                  <a:gd name="connsiteY8" fmla="*/ 659606 h 4436268"/>
                  <a:gd name="connsiteX9" fmla="*/ 917438 w 1660636"/>
                  <a:gd name="connsiteY9" fmla="*/ 850107 h 4436268"/>
                  <a:gd name="connsiteX10" fmla="*/ 869814 w 1660636"/>
                  <a:gd name="connsiteY10" fmla="*/ 990600 h 4436268"/>
                  <a:gd name="connsiteX11" fmla="*/ 839073 w 1660636"/>
                  <a:gd name="connsiteY11" fmla="*/ 1074142 h 4436268"/>
                  <a:gd name="connsiteX12" fmla="*/ 702553 w 1660636"/>
                  <a:gd name="connsiteY12" fmla="*/ 1238648 h 4436268"/>
                  <a:gd name="connsiteX13" fmla="*/ 650722 w 1660636"/>
                  <a:gd name="connsiteY13" fmla="*/ 1278715 h 4436268"/>
                  <a:gd name="connsiteX14" fmla="*/ 560251 w 1660636"/>
                  <a:gd name="connsiteY14" fmla="*/ 1300162 h 4436268"/>
                  <a:gd name="connsiteX15" fmla="*/ 441189 w 1660636"/>
                  <a:gd name="connsiteY15" fmla="*/ 1319212 h 4436268"/>
                  <a:gd name="connsiteX16" fmla="*/ 407851 w 1660636"/>
                  <a:gd name="connsiteY16" fmla="*/ 1433512 h 4436268"/>
                  <a:gd name="connsiteX17" fmla="*/ 307839 w 1660636"/>
                  <a:gd name="connsiteY17" fmla="*/ 1564481 h 4436268"/>
                  <a:gd name="connsiteX18" fmla="*/ 317364 w 1660636"/>
                  <a:gd name="connsiteY18" fmla="*/ 1807368 h 4436268"/>
                  <a:gd name="connsiteX19" fmla="*/ 297424 w 1660636"/>
                  <a:gd name="connsiteY19" fmla="*/ 1919255 h 4436268"/>
                  <a:gd name="connsiteX20" fmla="*/ 328164 w 1660636"/>
                  <a:gd name="connsiteY20" fmla="*/ 1965481 h 4436268"/>
                  <a:gd name="connsiteX21" fmla="*/ 258363 w 1660636"/>
                  <a:gd name="connsiteY21" fmla="*/ 2200796 h 4436268"/>
                  <a:gd name="connsiteX22" fmla="*/ 250153 w 1660636"/>
                  <a:gd name="connsiteY22" fmla="*/ 2318865 h 4436268"/>
                  <a:gd name="connsiteX23" fmla="*/ 173513 w 1660636"/>
                  <a:gd name="connsiteY23" fmla="*/ 2378232 h 4436268"/>
                  <a:gd name="connsiteX24" fmla="*/ 69713 w 1660636"/>
                  <a:gd name="connsiteY24" fmla="*/ 2628900 h 4436268"/>
                  <a:gd name="connsiteX25" fmla="*/ 1287 w 1660636"/>
                  <a:gd name="connsiteY25" fmla="*/ 2712477 h 4436268"/>
                  <a:gd name="connsiteX26" fmla="*/ 29790 w 1660636"/>
                  <a:gd name="connsiteY26" fmla="*/ 2769719 h 4436268"/>
                  <a:gd name="connsiteX27" fmla="*/ 75321 w 1660636"/>
                  <a:gd name="connsiteY27" fmla="*/ 2794443 h 4436268"/>
                  <a:gd name="connsiteX28" fmla="*/ 80608 w 1660636"/>
                  <a:gd name="connsiteY28" fmla="*/ 2937223 h 4436268"/>
                  <a:gd name="connsiteX29" fmla="*/ 172108 w 1660636"/>
                  <a:gd name="connsiteY29" fmla="*/ 3026583 h 4436268"/>
                  <a:gd name="connsiteX30" fmla="*/ 154642 w 1660636"/>
                  <a:gd name="connsiteY30" fmla="*/ 3225427 h 4436268"/>
                  <a:gd name="connsiteX31" fmla="*/ 253858 w 1660636"/>
                  <a:gd name="connsiteY31" fmla="*/ 3307278 h 4436268"/>
                  <a:gd name="connsiteX32" fmla="*/ 279264 w 1660636"/>
                  <a:gd name="connsiteY32" fmla="*/ 3514725 h 4436268"/>
                  <a:gd name="connsiteX33" fmla="*/ 514219 w 1660636"/>
                  <a:gd name="connsiteY33" fmla="*/ 3625314 h 4436268"/>
                  <a:gd name="connsiteX34" fmla="*/ 704194 w 1660636"/>
                  <a:gd name="connsiteY34" fmla="*/ 3708132 h 4436268"/>
                  <a:gd name="connsiteX35" fmla="*/ 909722 w 1660636"/>
                  <a:gd name="connsiteY35" fmla="*/ 3679884 h 4436268"/>
                  <a:gd name="connsiteX36" fmla="*/ 993871 w 1660636"/>
                  <a:gd name="connsiteY36" fmla="*/ 3776679 h 4436268"/>
                  <a:gd name="connsiteX37" fmla="*/ 950508 w 1660636"/>
                  <a:gd name="connsiteY37" fmla="*/ 3844140 h 4436268"/>
                  <a:gd name="connsiteX38" fmla="*/ 943371 w 1660636"/>
                  <a:gd name="connsiteY38" fmla="*/ 4046795 h 4436268"/>
                  <a:gd name="connsiteX39" fmla="*/ 1069840 w 1660636"/>
                  <a:gd name="connsiteY39" fmla="*/ 4160027 h 4436268"/>
                  <a:gd name="connsiteX40" fmla="*/ 1200809 w 1660636"/>
                  <a:gd name="connsiteY40" fmla="*/ 4231480 h 4436268"/>
                  <a:gd name="connsiteX41" fmla="*/ 1305584 w 1660636"/>
                  <a:gd name="connsiteY41" fmla="*/ 4326730 h 4436268"/>
                  <a:gd name="connsiteX42" fmla="*/ 1388927 w 1660636"/>
                  <a:gd name="connsiteY42" fmla="*/ 4436268 h 4436268"/>
                  <a:gd name="connsiteX43" fmla="*/ 1514082 w 1660636"/>
                  <a:gd name="connsiteY43" fmla="*/ 4316154 h 4436268"/>
                  <a:gd name="connsiteX44" fmla="*/ 1660636 w 1660636"/>
                  <a:gd name="connsiteY44" fmla="*/ 4099771 h 4436268"/>
                  <a:gd name="connsiteX0" fmla="*/ 1529420 w 1660636"/>
                  <a:gd name="connsiteY0" fmla="*/ 0 h 4436268"/>
                  <a:gd name="connsiteX1" fmla="*/ 1436551 w 1660636"/>
                  <a:gd name="connsiteY1" fmla="*/ 14287 h 4436268"/>
                  <a:gd name="connsiteX2" fmla="*/ 1367495 w 1660636"/>
                  <a:gd name="connsiteY2" fmla="*/ 230980 h 4436268"/>
                  <a:gd name="connsiteX3" fmla="*/ 1212714 w 1660636"/>
                  <a:gd name="connsiteY3" fmla="*/ 266700 h 4436268"/>
                  <a:gd name="connsiteX4" fmla="*/ 1091271 w 1660636"/>
                  <a:gd name="connsiteY4" fmla="*/ 321468 h 4436268"/>
                  <a:gd name="connsiteX5" fmla="*/ 923874 w 1660636"/>
                  <a:gd name="connsiteY5" fmla="*/ 319492 h 4436268"/>
                  <a:gd name="connsiteX6" fmla="*/ 889697 w 1660636"/>
                  <a:gd name="connsiteY6" fmla="*/ 412133 h 4436268"/>
                  <a:gd name="connsiteX7" fmla="*/ 961086 w 1660636"/>
                  <a:gd name="connsiteY7" fmla="*/ 475591 h 4436268"/>
                  <a:gd name="connsiteX8" fmla="*/ 962683 w 1660636"/>
                  <a:gd name="connsiteY8" fmla="*/ 659606 h 4436268"/>
                  <a:gd name="connsiteX9" fmla="*/ 917438 w 1660636"/>
                  <a:gd name="connsiteY9" fmla="*/ 850107 h 4436268"/>
                  <a:gd name="connsiteX10" fmla="*/ 869814 w 1660636"/>
                  <a:gd name="connsiteY10" fmla="*/ 990600 h 4436268"/>
                  <a:gd name="connsiteX11" fmla="*/ 839073 w 1660636"/>
                  <a:gd name="connsiteY11" fmla="*/ 1074142 h 4436268"/>
                  <a:gd name="connsiteX12" fmla="*/ 702553 w 1660636"/>
                  <a:gd name="connsiteY12" fmla="*/ 1238648 h 4436268"/>
                  <a:gd name="connsiteX13" fmla="*/ 650722 w 1660636"/>
                  <a:gd name="connsiteY13" fmla="*/ 1278715 h 4436268"/>
                  <a:gd name="connsiteX14" fmla="*/ 560251 w 1660636"/>
                  <a:gd name="connsiteY14" fmla="*/ 1300162 h 4436268"/>
                  <a:gd name="connsiteX15" fmla="*/ 441189 w 1660636"/>
                  <a:gd name="connsiteY15" fmla="*/ 1319212 h 4436268"/>
                  <a:gd name="connsiteX16" fmla="*/ 407851 w 1660636"/>
                  <a:gd name="connsiteY16" fmla="*/ 1433512 h 4436268"/>
                  <a:gd name="connsiteX17" fmla="*/ 307839 w 1660636"/>
                  <a:gd name="connsiteY17" fmla="*/ 1564481 h 4436268"/>
                  <a:gd name="connsiteX18" fmla="*/ 317364 w 1660636"/>
                  <a:gd name="connsiteY18" fmla="*/ 1807368 h 4436268"/>
                  <a:gd name="connsiteX19" fmla="*/ 297424 w 1660636"/>
                  <a:gd name="connsiteY19" fmla="*/ 1919255 h 4436268"/>
                  <a:gd name="connsiteX20" fmla="*/ 328164 w 1660636"/>
                  <a:gd name="connsiteY20" fmla="*/ 1965481 h 4436268"/>
                  <a:gd name="connsiteX21" fmla="*/ 258363 w 1660636"/>
                  <a:gd name="connsiteY21" fmla="*/ 2200796 h 4436268"/>
                  <a:gd name="connsiteX22" fmla="*/ 250153 w 1660636"/>
                  <a:gd name="connsiteY22" fmla="*/ 2318865 h 4436268"/>
                  <a:gd name="connsiteX23" fmla="*/ 173513 w 1660636"/>
                  <a:gd name="connsiteY23" fmla="*/ 2378232 h 4436268"/>
                  <a:gd name="connsiteX24" fmla="*/ 69713 w 1660636"/>
                  <a:gd name="connsiteY24" fmla="*/ 2628900 h 4436268"/>
                  <a:gd name="connsiteX25" fmla="*/ 1287 w 1660636"/>
                  <a:gd name="connsiteY25" fmla="*/ 2712477 h 4436268"/>
                  <a:gd name="connsiteX26" fmla="*/ 29790 w 1660636"/>
                  <a:gd name="connsiteY26" fmla="*/ 2769719 h 4436268"/>
                  <a:gd name="connsiteX27" fmla="*/ 75321 w 1660636"/>
                  <a:gd name="connsiteY27" fmla="*/ 2794443 h 4436268"/>
                  <a:gd name="connsiteX28" fmla="*/ 80608 w 1660636"/>
                  <a:gd name="connsiteY28" fmla="*/ 2937223 h 4436268"/>
                  <a:gd name="connsiteX29" fmla="*/ 172108 w 1660636"/>
                  <a:gd name="connsiteY29" fmla="*/ 3026583 h 4436268"/>
                  <a:gd name="connsiteX30" fmla="*/ 154642 w 1660636"/>
                  <a:gd name="connsiteY30" fmla="*/ 3225427 h 4436268"/>
                  <a:gd name="connsiteX31" fmla="*/ 253858 w 1660636"/>
                  <a:gd name="connsiteY31" fmla="*/ 3307278 h 4436268"/>
                  <a:gd name="connsiteX32" fmla="*/ 279264 w 1660636"/>
                  <a:gd name="connsiteY32" fmla="*/ 3514725 h 4436268"/>
                  <a:gd name="connsiteX33" fmla="*/ 514219 w 1660636"/>
                  <a:gd name="connsiteY33" fmla="*/ 3625314 h 4436268"/>
                  <a:gd name="connsiteX34" fmla="*/ 704194 w 1660636"/>
                  <a:gd name="connsiteY34" fmla="*/ 3708132 h 4436268"/>
                  <a:gd name="connsiteX35" fmla="*/ 909722 w 1660636"/>
                  <a:gd name="connsiteY35" fmla="*/ 3679884 h 4436268"/>
                  <a:gd name="connsiteX36" fmla="*/ 993871 w 1660636"/>
                  <a:gd name="connsiteY36" fmla="*/ 3776679 h 4436268"/>
                  <a:gd name="connsiteX37" fmla="*/ 950508 w 1660636"/>
                  <a:gd name="connsiteY37" fmla="*/ 3844140 h 4436268"/>
                  <a:gd name="connsiteX38" fmla="*/ 943371 w 1660636"/>
                  <a:gd name="connsiteY38" fmla="*/ 4046795 h 4436268"/>
                  <a:gd name="connsiteX39" fmla="*/ 1069840 w 1660636"/>
                  <a:gd name="connsiteY39" fmla="*/ 4160027 h 4436268"/>
                  <a:gd name="connsiteX40" fmla="*/ 1200809 w 1660636"/>
                  <a:gd name="connsiteY40" fmla="*/ 4231480 h 4436268"/>
                  <a:gd name="connsiteX41" fmla="*/ 1305584 w 1660636"/>
                  <a:gd name="connsiteY41" fmla="*/ 4326730 h 4436268"/>
                  <a:gd name="connsiteX42" fmla="*/ 1388927 w 1660636"/>
                  <a:gd name="connsiteY42" fmla="*/ 4436268 h 4436268"/>
                  <a:gd name="connsiteX43" fmla="*/ 1514082 w 1660636"/>
                  <a:gd name="connsiteY43" fmla="*/ 4316154 h 4436268"/>
                  <a:gd name="connsiteX44" fmla="*/ 1660636 w 1660636"/>
                  <a:gd name="connsiteY44" fmla="*/ 4099771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 name="connsiteX0" fmla="*/ 1529420 w 1663280"/>
                  <a:gd name="connsiteY0" fmla="*/ 0 h 4436268"/>
                  <a:gd name="connsiteX1" fmla="*/ 1436551 w 1663280"/>
                  <a:gd name="connsiteY1" fmla="*/ 14287 h 4436268"/>
                  <a:gd name="connsiteX2" fmla="*/ 1367495 w 1663280"/>
                  <a:gd name="connsiteY2" fmla="*/ 230980 h 4436268"/>
                  <a:gd name="connsiteX3" fmla="*/ 1212714 w 1663280"/>
                  <a:gd name="connsiteY3" fmla="*/ 266700 h 4436268"/>
                  <a:gd name="connsiteX4" fmla="*/ 1091271 w 1663280"/>
                  <a:gd name="connsiteY4" fmla="*/ 321468 h 4436268"/>
                  <a:gd name="connsiteX5" fmla="*/ 923874 w 1663280"/>
                  <a:gd name="connsiteY5" fmla="*/ 319492 h 4436268"/>
                  <a:gd name="connsiteX6" fmla="*/ 889697 w 1663280"/>
                  <a:gd name="connsiteY6" fmla="*/ 412133 h 4436268"/>
                  <a:gd name="connsiteX7" fmla="*/ 961086 w 1663280"/>
                  <a:gd name="connsiteY7" fmla="*/ 475591 h 4436268"/>
                  <a:gd name="connsiteX8" fmla="*/ 962683 w 1663280"/>
                  <a:gd name="connsiteY8" fmla="*/ 659606 h 4436268"/>
                  <a:gd name="connsiteX9" fmla="*/ 917438 w 1663280"/>
                  <a:gd name="connsiteY9" fmla="*/ 850107 h 4436268"/>
                  <a:gd name="connsiteX10" fmla="*/ 869814 w 1663280"/>
                  <a:gd name="connsiteY10" fmla="*/ 990600 h 4436268"/>
                  <a:gd name="connsiteX11" fmla="*/ 839073 w 1663280"/>
                  <a:gd name="connsiteY11" fmla="*/ 1074142 h 4436268"/>
                  <a:gd name="connsiteX12" fmla="*/ 702553 w 1663280"/>
                  <a:gd name="connsiteY12" fmla="*/ 1238648 h 4436268"/>
                  <a:gd name="connsiteX13" fmla="*/ 650722 w 1663280"/>
                  <a:gd name="connsiteY13" fmla="*/ 1278715 h 4436268"/>
                  <a:gd name="connsiteX14" fmla="*/ 560251 w 1663280"/>
                  <a:gd name="connsiteY14" fmla="*/ 1300162 h 4436268"/>
                  <a:gd name="connsiteX15" fmla="*/ 441189 w 1663280"/>
                  <a:gd name="connsiteY15" fmla="*/ 1319212 h 4436268"/>
                  <a:gd name="connsiteX16" fmla="*/ 407851 w 1663280"/>
                  <a:gd name="connsiteY16" fmla="*/ 1433512 h 4436268"/>
                  <a:gd name="connsiteX17" fmla="*/ 307839 w 1663280"/>
                  <a:gd name="connsiteY17" fmla="*/ 1564481 h 4436268"/>
                  <a:gd name="connsiteX18" fmla="*/ 317364 w 1663280"/>
                  <a:gd name="connsiteY18" fmla="*/ 1807368 h 4436268"/>
                  <a:gd name="connsiteX19" fmla="*/ 297424 w 1663280"/>
                  <a:gd name="connsiteY19" fmla="*/ 1919255 h 4436268"/>
                  <a:gd name="connsiteX20" fmla="*/ 328164 w 1663280"/>
                  <a:gd name="connsiteY20" fmla="*/ 1965481 h 4436268"/>
                  <a:gd name="connsiteX21" fmla="*/ 258363 w 1663280"/>
                  <a:gd name="connsiteY21" fmla="*/ 2200796 h 4436268"/>
                  <a:gd name="connsiteX22" fmla="*/ 250153 w 1663280"/>
                  <a:gd name="connsiteY22" fmla="*/ 2318865 h 4436268"/>
                  <a:gd name="connsiteX23" fmla="*/ 173513 w 1663280"/>
                  <a:gd name="connsiteY23" fmla="*/ 2378232 h 4436268"/>
                  <a:gd name="connsiteX24" fmla="*/ 69713 w 1663280"/>
                  <a:gd name="connsiteY24" fmla="*/ 2628900 h 4436268"/>
                  <a:gd name="connsiteX25" fmla="*/ 1287 w 1663280"/>
                  <a:gd name="connsiteY25" fmla="*/ 2712477 h 4436268"/>
                  <a:gd name="connsiteX26" fmla="*/ 29790 w 1663280"/>
                  <a:gd name="connsiteY26" fmla="*/ 2769719 h 4436268"/>
                  <a:gd name="connsiteX27" fmla="*/ 75321 w 1663280"/>
                  <a:gd name="connsiteY27" fmla="*/ 2794443 h 4436268"/>
                  <a:gd name="connsiteX28" fmla="*/ 80608 w 1663280"/>
                  <a:gd name="connsiteY28" fmla="*/ 2937223 h 4436268"/>
                  <a:gd name="connsiteX29" fmla="*/ 172108 w 1663280"/>
                  <a:gd name="connsiteY29" fmla="*/ 3026583 h 4436268"/>
                  <a:gd name="connsiteX30" fmla="*/ 154642 w 1663280"/>
                  <a:gd name="connsiteY30" fmla="*/ 3225427 h 4436268"/>
                  <a:gd name="connsiteX31" fmla="*/ 253858 w 1663280"/>
                  <a:gd name="connsiteY31" fmla="*/ 3307278 h 4436268"/>
                  <a:gd name="connsiteX32" fmla="*/ 279264 w 1663280"/>
                  <a:gd name="connsiteY32" fmla="*/ 3514725 h 4436268"/>
                  <a:gd name="connsiteX33" fmla="*/ 514219 w 1663280"/>
                  <a:gd name="connsiteY33" fmla="*/ 3625314 h 4436268"/>
                  <a:gd name="connsiteX34" fmla="*/ 704194 w 1663280"/>
                  <a:gd name="connsiteY34" fmla="*/ 3708132 h 4436268"/>
                  <a:gd name="connsiteX35" fmla="*/ 909722 w 1663280"/>
                  <a:gd name="connsiteY35" fmla="*/ 3679884 h 4436268"/>
                  <a:gd name="connsiteX36" fmla="*/ 993871 w 1663280"/>
                  <a:gd name="connsiteY36" fmla="*/ 3776679 h 4436268"/>
                  <a:gd name="connsiteX37" fmla="*/ 950508 w 1663280"/>
                  <a:gd name="connsiteY37" fmla="*/ 3844140 h 4436268"/>
                  <a:gd name="connsiteX38" fmla="*/ 943371 w 1663280"/>
                  <a:gd name="connsiteY38" fmla="*/ 4046795 h 4436268"/>
                  <a:gd name="connsiteX39" fmla="*/ 1069840 w 1663280"/>
                  <a:gd name="connsiteY39" fmla="*/ 4160027 h 4436268"/>
                  <a:gd name="connsiteX40" fmla="*/ 1200809 w 1663280"/>
                  <a:gd name="connsiteY40" fmla="*/ 4231480 h 4436268"/>
                  <a:gd name="connsiteX41" fmla="*/ 1305584 w 1663280"/>
                  <a:gd name="connsiteY41" fmla="*/ 4326730 h 4436268"/>
                  <a:gd name="connsiteX42" fmla="*/ 1388927 w 1663280"/>
                  <a:gd name="connsiteY42" fmla="*/ 4436268 h 4436268"/>
                  <a:gd name="connsiteX43" fmla="*/ 1514082 w 1663280"/>
                  <a:gd name="connsiteY43" fmla="*/ 4316154 h 4436268"/>
                  <a:gd name="connsiteX44" fmla="*/ 1663280 w 1663280"/>
                  <a:gd name="connsiteY44" fmla="*/ 4075975 h 443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63280" h="4436268">
                    <a:moveTo>
                      <a:pt x="1529420" y="0"/>
                    </a:moveTo>
                    <a:lnTo>
                      <a:pt x="1436551" y="14287"/>
                    </a:lnTo>
                    <a:lnTo>
                      <a:pt x="1367495" y="230980"/>
                    </a:lnTo>
                    <a:cubicBezTo>
                      <a:pt x="1339713" y="335756"/>
                      <a:pt x="1264308" y="254793"/>
                      <a:pt x="1212714" y="266700"/>
                    </a:cubicBezTo>
                    <a:cubicBezTo>
                      <a:pt x="1090477" y="213519"/>
                      <a:pt x="1115877" y="293687"/>
                      <a:pt x="1091271" y="321468"/>
                    </a:cubicBezTo>
                    <a:cubicBezTo>
                      <a:pt x="1068256" y="376807"/>
                      <a:pt x="1024681" y="320285"/>
                      <a:pt x="923874" y="319492"/>
                    </a:cubicBezTo>
                    <a:cubicBezTo>
                      <a:pt x="889838" y="332840"/>
                      <a:pt x="883229" y="355447"/>
                      <a:pt x="889697" y="412133"/>
                    </a:cubicBezTo>
                    <a:cubicBezTo>
                      <a:pt x="890611" y="450488"/>
                      <a:pt x="948922" y="434346"/>
                      <a:pt x="961086" y="475591"/>
                    </a:cubicBezTo>
                    <a:cubicBezTo>
                      <a:pt x="973250" y="516837"/>
                      <a:pt x="964670" y="609526"/>
                      <a:pt x="962683" y="659606"/>
                    </a:cubicBezTo>
                    <a:cubicBezTo>
                      <a:pt x="980940" y="747712"/>
                      <a:pt x="939663" y="792957"/>
                      <a:pt x="917438" y="850107"/>
                    </a:cubicBezTo>
                    <a:lnTo>
                      <a:pt x="869814" y="990600"/>
                    </a:lnTo>
                    <a:lnTo>
                      <a:pt x="839073" y="1074142"/>
                    </a:lnTo>
                    <a:cubicBezTo>
                      <a:pt x="776824" y="1157117"/>
                      <a:pt x="706522" y="1218805"/>
                      <a:pt x="702553" y="1238648"/>
                    </a:cubicBezTo>
                    <a:cubicBezTo>
                      <a:pt x="667195" y="1268777"/>
                      <a:pt x="669151" y="1265819"/>
                      <a:pt x="650722" y="1278715"/>
                    </a:cubicBezTo>
                    <a:cubicBezTo>
                      <a:pt x="628249" y="1317361"/>
                      <a:pt x="582476" y="1316037"/>
                      <a:pt x="560251" y="1300162"/>
                    </a:cubicBezTo>
                    <a:cubicBezTo>
                      <a:pt x="483258" y="1357313"/>
                      <a:pt x="484845" y="1328737"/>
                      <a:pt x="441189" y="1319212"/>
                    </a:cubicBezTo>
                    <a:cubicBezTo>
                      <a:pt x="358639" y="1338262"/>
                      <a:pt x="402295" y="1397793"/>
                      <a:pt x="407851" y="1433512"/>
                    </a:cubicBezTo>
                    <a:cubicBezTo>
                      <a:pt x="398326" y="1555750"/>
                      <a:pt x="343557" y="1530350"/>
                      <a:pt x="307839" y="1564481"/>
                    </a:cubicBezTo>
                    <a:cubicBezTo>
                      <a:pt x="256245" y="1592263"/>
                      <a:pt x="323714" y="1727199"/>
                      <a:pt x="317364" y="1807368"/>
                    </a:cubicBezTo>
                    <a:cubicBezTo>
                      <a:pt x="318713" y="1859887"/>
                      <a:pt x="295624" y="1892903"/>
                      <a:pt x="297424" y="1919255"/>
                    </a:cubicBezTo>
                    <a:cubicBezTo>
                      <a:pt x="299224" y="1945607"/>
                      <a:pt x="346132" y="1926490"/>
                      <a:pt x="328164" y="1965481"/>
                    </a:cubicBezTo>
                    <a:cubicBezTo>
                      <a:pt x="314669" y="2011122"/>
                      <a:pt x="288127" y="2134519"/>
                      <a:pt x="258363" y="2200796"/>
                    </a:cubicBezTo>
                    <a:cubicBezTo>
                      <a:pt x="244252" y="2239566"/>
                      <a:pt x="264295" y="2289292"/>
                      <a:pt x="250153" y="2318865"/>
                    </a:cubicBezTo>
                    <a:cubicBezTo>
                      <a:pt x="236011" y="2348438"/>
                      <a:pt x="200452" y="2332099"/>
                      <a:pt x="173513" y="2378232"/>
                    </a:cubicBezTo>
                    <a:cubicBezTo>
                      <a:pt x="148112" y="2476657"/>
                      <a:pt x="149882" y="2520949"/>
                      <a:pt x="69713" y="2628900"/>
                    </a:cubicBezTo>
                    <a:cubicBezTo>
                      <a:pt x="43212" y="2685048"/>
                      <a:pt x="7941" y="2689007"/>
                      <a:pt x="1287" y="2712477"/>
                    </a:cubicBezTo>
                    <a:cubicBezTo>
                      <a:pt x="-5367" y="2735947"/>
                      <a:pt x="15248" y="2747245"/>
                      <a:pt x="29790" y="2769719"/>
                    </a:cubicBezTo>
                    <a:cubicBezTo>
                      <a:pt x="44332" y="2792193"/>
                      <a:pt x="61123" y="2773136"/>
                      <a:pt x="75321" y="2794443"/>
                    </a:cubicBezTo>
                    <a:cubicBezTo>
                      <a:pt x="89520" y="2815750"/>
                      <a:pt x="64477" y="2894567"/>
                      <a:pt x="80608" y="2937223"/>
                    </a:cubicBezTo>
                    <a:cubicBezTo>
                      <a:pt x="96739" y="2979879"/>
                      <a:pt x="154040" y="2982075"/>
                      <a:pt x="172108" y="3026583"/>
                    </a:cubicBezTo>
                    <a:cubicBezTo>
                      <a:pt x="166379" y="3065803"/>
                      <a:pt x="141017" y="3178645"/>
                      <a:pt x="154642" y="3225427"/>
                    </a:cubicBezTo>
                    <a:cubicBezTo>
                      <a:pt x="168267" y="3272210"/>
                      <a:pt x="230884" y="3276688"/>
                      <a:pt x="253858" y="3307278"/>
                    </a:cubicBezTo>
                    <a:cubicBezTo>
                      <a:pt x="317358" y="3338234"/>
                      <a:pt x="268151" y="3438525"/>
                      <a:pt x="279264" y="3514725"/>
                    </a:cubicBezTo>
                    <a:cubicBezTo>
                      <a:pt x="343557" y="3588544"/>
                      <a:pt x="428495" y="3611027"/>
                      <a:pt x="514219" y="3625314"/>
                    </a:cubicBezTo>
                    <a:cubicBezTo>
                      <a:pt x="584069" y="3649127"/>
                      <a:pt x="639106" y="3674794"/>
                      <a:pt x="704194" y="3708132"/>
                    </a:cubicBezTo>
                    <a:cubicBezTo>
                      <a:pt x="746263" y="3808144"/>
                      <a:pt x="858902" y="3692332"/>
                      <a:pt x="909722" y="3679884"/>
                    </a:cubicBezTo>
                    <a:cubicBezTo>
                      <a:pt x="943982" y="3689135"/>
                      <a:pt x="972183" y="3725193"/>
                      <a:pt x="993871" y="3776679"/>
                    </a:cubicBezTo>
                    <a:cubicBezTo>
                      <a:pt x="1005076" y="3811106"/>
                      <a:pt x="958484" y="3800883"/>
                      <a:pt x="950508" y="3844140"/>
                    </a:cubicBezTo>
                    <a:cubicBezTo>
                      <a:pt x="942532" y="3887397"/>
                      <a:pt x="927889" y="4005164"/>
                      <a:pt x="943371" y="4046795"/>
                    </a:cubicBezTo>
                    <a:cubicBezTo>
                      <a:pt x="946685" y="4136376"/>
                      <a:pt x="1029364" y="4133834"/>
                      <a:pt x="1069840" y="4160027"/>
                    </a:cubicBezTo>
                    <a:cubicBezTo>
                      <a:pt x="1089808" y="4197076"/>
                      <a:pt x="1105956" y="4289027"/>
                      <a:pt x="1200809" y="4231480"/>
                    </a:cubicBezTo>
                    <a:cubicBezTo>
                      <a:pt x="1284549" y="4188221"/>
                      <a:pt x="1298440" y="4277517"/>
                      <a:pt x="1305584" y="4326730"/>
                    </a:cubicBezTo>
                    <a:cubicBezTo>
                      <a:pt x="1326221" y="4375942"/>
                      <a:pt x="1335350" y="4435872"/>
                      <a:pt x="1388927" y="4436268"/>
                    </a:cubicBezTo>
                    <a:cubicBezTo>
                      <a:pt x="1450840" y="4417615"/>
                      <a:pt x="1424663" y="4368933"/>
                      <a:pt x="1514082" y="4316154"/>
                    </a:cubicBezTo>
                    <a:cubicBezTo>
                      <a:pt x="1556155" y="4260730"/>
                      <a:pt x="1632201" y="4102401"/>
                      <a:pt x="1663280" y="4075975"/>
                    </a:cubicBezTo>
                  </a:path>
                </a:pathLst>
              </a:custGeom>
              <a:noFill/>
              <a:ln w="28575">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sp>
            <p:nvSpPr>
              <p:cNvPr id="54" name="צורה חופשית 53"/>
              <p:cNvSpPr/>
              <p:nvPr/>
            </p:nvSpPr>
            <p:spPr>
              <a:xfrm>
                <a:off x="7305677" y="525022"/>
                <a:ext cx="1305154" cy="513957"/>
              </a:xfrm>
              <a:custGeom>
                <a:avLst/>
                <a:gdLst>
                  <a:gd name="connsiteX0" fmla="*/ 1283493 w 1283493"/>
                  <a:gd name="connsiteY0" fmla="*/ 54769 h 466725"/>
                  <a:gd name="connsiteX1" fmla="*/ 1102518 w 1283493"/>
                  <a:gd name="connsiteY1" fmla="*/ 92869 h 466725"/>
                  <a:gd name="connsiteX2" fmla="*/ 802481 w 1283493"/>
                  <a:gd name="connsiteY2" fmla="*/ 0 h 466725"/>
                  <a:gd name="connsiteX3" fmla="*/ 709612 w 1283493"/>
                  <a:gd name="connsiteY3" fmla="*/ 90488 h 466725"/>
                  <a:gd name="connsiteX4" fmla="*/ 711993 w 1283493"/>
                  <a:gd name="connsiteY4" fmla="*/ 283369 h 466725"/>
                  <a:gd name="connsiteX5" fmla="*/ 583406 w 1283493"/>
                  <a:gd name="connsiteY5" fmla="*/ 333375 h 466725"/>
                  <a:gd name="connsiteX6" fmla="*/ 307181 w 1283493"/>
                  <a:gd name="connsiteY6" fmla="*/ 411957 h 466725"/>
                  <a:gd name="connsiteX7" fmla="*/ 159543 w 1283493"/>
                  <a:gd name="connsiteY7" fmla="*/ 466725 h 466725"/>
                  <a:gd name="connsiteX8" fmla="*/ 26193 w 1283493"/>
                  <a:gd name="connsiteY8" fmla="*/ 421482 h 466725"/>
                  <a:gd name="connsiteX9" fmla="*/ 0 w 1283493"/>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73968 w 1273968"/>
                  <a:gd name="connsiteY0" fmla="*/ 52388 h 466725"/>
                  <a:gd name="connsiteX1" fmla="*/ 1102518 w 1273968"/>
                  <a:gd name="connsiteY1" fmla="*/ 92869 h 466725"/>
                  <a:gd name="connsiteX2" fmla="*/ 802481 w 1273968"/>
                  <a:gd name="connsiteY2" fmla="*/ 0 h 466725"/>
                  <a:gd name="connsiteX3" fmla="*/ 709612 w 1273968"/>
                  <a:gd name="connsiteY3" fmla="*/ 90488 h 466725"/>
                  <a:gd name="connsiteX4" fmla="*/ 711993 w 1273968"/>
                  <a:gd name="connsiteY4" fmla="*/ 283369 h 466725"/>
                  <a:gd name="connsiteX5" fmla="*/ 583406 w 1273968"/>
                  <a:gd name="connsiteY5" fmla="*/ 333375 h 466725"/>
                  <a:gd name="connsiteX6" fmla="*/ 307181 w 1273968"/>
                  <a:gd name="connsiteY6" fmla="*/ 411957 h 466725"/>
                  <a:gd name="connsiteX7" fmla="*/ 159543 w 1273968"/>
                  <a:gd name="connsiteY7" fmla="*/ 466725 h 466725"/>
                  <a:gd name="connsiteX8" fmla="*/ 26193 w 1273968"/>
                  <a:gd name="connsiteY8" fmla="*/ 421482 h 466725"/>
                  <a:gd name="connsiteX9" fmla="*/ 0 w 1273968"/>
                  <a:gd name="connsiteY9" fmla="*/ 421482 h 466725"/>
                  <a:gd name="connsiteX0" fmla="*/ 1259680 w 1259680"/>
                  <a:gd name="connsiteY0" fmla="*/ 50007 h 466725"/>
                  <a:gd name="connsiteX1" fmla="*/ 1102518 w 1259680"/>
                  <a:gd name="connsiteY1" fmla="*/ 92869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50007 h 466725"/>
                  <a:gd name="connsiteX1" fmla="*/ 1100136 w 1259680"/>
                  <a:gd name="connsiteY1" fmla="*/ 80963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50007 h 466725"/>
                  <a:gd name="connsiteX1" fmla="*/ 1100136 w 1259680"/>
                  <a:gd name="connsiteY1" fmla="*/ 80963 h 466725"/>
                  <a:gd name="connsiteX2" fmla="*/ 802481 w 1259680"/>
                  <a:gd name="connsiteY2" fmla="*/ 0 h 466725"/>
                  <a:gd name="connsiteX3" fmla="*/ 709612 w 1259680"/>
                  <a:gd name="connsiteY3" fmla="*/ 90488 h 466725"/>
                  <a:gd name="connsiteX4" fmla="*/ 711993 w 1259680"/>
                  <a:gd name="connsiteY4" fmla="*/ 283369 h 466725"/>
                  <a:gd name="connsiteX5" fmla="*/ 583406 w 1259680"/>
                  <a:gd name="connsiteY5" fmla="*/ 333375 h 466725"/>
                  <a:gd name="connsiteX6" fmla="*/ 307181 w 1259680"/>
                  <a:gd name="connsiteY6" fmla="*/ 411957 h 466725"/>
                  <a:gd name="connsiteX7" fmla="*/ 159543 w 1259680"/>
                  <a:gd name="connsiteY7" fmla="*/ 466725 h 466725"/>
                  <a:gd name="connsiteX8" fmla="*/ 26193 w 1259680"/>
                  <a:gd name="connsiteY8" fmla="*/ 421482 h 466725"/>
                  <a:gd name="connsiteX9" fmla="*/ 0 w 1259680"/>
                  <a:gd name="connsiteY9" fmla="*/ 421482 h 466725"/>
                  <a:gd name="connsiteX0" fmla="*/ 1259680 w 1259680"/>
                  <a:gd name="connsiteY0" fmla="*/ 62253 h 478971"/>
                  <a:gd name="connsiteX1" fmla="*/ 1100136 w 1259680"/>
                  <a:gd name="connsiteY1" fmla="*/ 93209 h 478971"/>
                  <a:gd name="connsiteX2" fmla="*/ 802481 w 1259680"/>
                  <a:gd name="connsiteY2" fmla="*/ 12246 h 478971"/>
                  <a:gd name="connsiteX3" fmla="*/ 709612 w 1259680"/>
                  <a:gd name="connsiteY3" fmla="*/ 102734 h 478971"/>
                  <a:gd name="connsiteX4" fmla="*/ 711993 w 1259680"/>
                  <a:gd name="connsiteY4" fmla="*/ 295615 h 478971"/>
                  <a:gd name="connsiteX5" fmla="*/ 583406 w 1259680"/>
                  <a:gd name="connsiteY5" fmla="*/ 345621 h 478971"/>
                  <a:gd name="connsiteX6" fmla="*/ 307181 w 1259680"/>
                  <a:gd name="connsiteY6" fmla="*/ 424203 h 478971"/>
                  <a:gd name="connsiteX7" fmla="*/ 159543 w 1259680"/>
                  <a:gd name="connsiteY7" fmla="*/ 478971 h 478971"/>
                  <a:gd name="connsiteX8" fmla="*/ 26193 w 1259680"/>
                  <a:gd name="connsiteY8" fmla="*/ 433728 h 478971"/>
                  <a:gd name="connsiteX9" fmla="*/ 0 w 1259680"/>
                  <a:gd name="connsiteY9" fmla="*/ 433728 h 478971"/>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11993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11993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3406 w 1259680"/>
                  <a:gd name="connsiteY5" fmla="*/ 34413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6318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63186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07181 w 1259680"/>
                  <a:gd name="connsiteY6" fmla="*/ 422718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77486"/>
                  <a:gd name="connsiteX1" fmla="*/ 1100136 w 1259680"/>
                  <a:gd name="connsiteY1" fmla="*/ 91724 h 477486"/>
                  <a:gd name="connsiteX2" fmla="*/ 802481 w 1259680"/>
                  <a:gd name="connsiteY2" fmla="*/ 10761 h 477486"/>
                  <a:gd name="connsiteX3" fmla="*/ 709612 w 1259680"/>
                  <a:gd name="connsiteY3" fmla="*/ 101249 h 477486"/>
                  <a:gd name="connsiteX4" fmla="*/ 726280 w 1259680"/>
                  <a:gd name="connsiteY4" fmla="*/ 294130 h 477486"/>
                  <a:gd name="connsiteX5" fmla="*/ 581025 w 1259680"/>
                  <a:gd name="connsiteY5" fmla="*/ 358423 h 477486"/>
                  <a:gd name="connsiteX6" fmla="*/ 311944 w 1259680"/>
                  <a:gd name="connsiteY6" fmla="*/ 429861 h 477486"/>
                  <a:gd name="connsiteX7" fmla="*/ 159543 w 1259680"/>
                  <a:gd name="connsiteY7" fmla="*/ 477486 h 477486"/>
                  <a:gd name="connsiteX8" fmla="*/ 26193 w 1259680"/>
                  <a:gd name="connsiteY8" fmla="*/ 432243 h 477486"/>
                  <a:gd name="connsiteX9" fmla="*/ 0 w 1259680"/>
                  <a:gd name="connsiteY9" fmla="*/ 432243 h 477486"/>
                  <a:gd name="connsiteX0" fmla="*/ 1259680 w 1259680"/>
                  <a:gd name="connsiteY0" fmla="*/ 60768 h 495283"/>
                  <a:gd name="connsiteX1" fmla="*/ 1100136 w 1259680"/>
                  <a:gd name="connsiteY1" fmla="*/ 91724 h 495283"/>
                  <a:gd name="connsiteX2" fmla="*/ 802481 w 1259680"/>
                  <a:gd name="connsiteY2" fmla="*/ 10761 h 495283"/>
                  <a:gd name="connsiteX3" fmla="*/ 709612 w 1259680"/>
                  <a:gd name="connsiteY3" fmla="*/ 101249 h 495283"/>
                  <a:gd name="connsiteX4" fmla="*/ 726280 w 1259680"/>
                  <a:gd name="connsiteY4" fmla="*/ 294130 h 495283"/>
                  <a:gd name="connsiteX5" fmla="*/ 581025 w 1259680"/>
                  <a:gd name="connsiteY5" fmla="*/ 358423 h 495283"/>
                  <a:gd name="connsiteX6" fmla="*/ 311944 w 1259680"/>
                  <a:gd name="connsiteY6" fmla="*/ 429861 h 495283"/>
                  <a:gd name="connsiteX7" fmla="*/ 159543 w 1259680"/>
                  <a:gd name="connsiteY7" fmla="*/ 477486 h 495283"/>
                  <a:gd name="connsiteX8" fmla="*/ 26193 w 1259680"/>
                  <a:gd name="connsiteY8" fmla="*/ 432243 h 495283"/>
                  <a:gd name="connsiteX9" fmla="*/ 0 w 1259680"/>
                  <a:gd name="connsiteY9" fmla="*/ 432243 h 495283"/>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26193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81025 w 1259680"/>
                  <a:gd name="connsiteY5" fmla="*/ 358423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6263 w 1259680"/>
                  <a:gd name="connsiteY5" fmla="*/ 351279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8645 w 1259680"/>
                  <a:gd name="connsiteY5" fmla="*/ 360804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2235"/>
                  <a:gd name="connsiteX1" fmla="*/ 1100136 w 1259680"/>
                  <a:gd name="connsiteY1" fmla="*/ 91724 h 502235"/>
                  <a:gd name="connsiteX2" fmla="*/ 802481 w 1259680"/>
                  <a:gd name="connsiteY2" fmla="*/ 10761 h 502235"/>
                  <a:gd name="connsiteX3" fmla="*/ 709612 w 1259680"/>
                  <a:gd name="connsiteY3" fmla="*/ 101249 h 502235"/>
                  <a:gd name="connsiteX4" fmla="*/ 726280 w 1259680"/>
                  <a:gd name="connsiteY4" fmla="*/ 294130 h 502235"/>
                  <a:gd name="connsiteX5" fmla="*/ 578645 w 1259680"/>
                  <a:gd name="connsiteY5" fmla="*/ 356042 h 502235"/>
                  <a:gd name="connsiteX6" fmla="*/ 311944 w 1259680"/>
                  <a:gd name="connsiteY6" fmla="*/ 429861 h 502235"/>
                  <a:gd name="connsiteX7" fmla="*/ 159543 w 1259680"/>
                  <a:gd name="connsiteY7" fmla="*/ 477486 h 502235"/>
                  <a:gd name="connsiteX8" fmla="*/ 14286 w 1259680"/>
                  <a:gd name="connsiteY8" fmla="*/ 432243 h 502235"/>
                  <a:gd name="connsiteX9" fmla="*/ 0 w 1259680"/>
                  <a:gd name="connsiteY9" fmla="*/ 432243 h 502235"/>
                  <a:gd name="connsiteX0" fmla="*/ 1259680 w 1259680"/>
                  <a:gd name="connsiteY0" fmla="*/ 60768 h 506663"/>
                  <a:gd name="connsiteX1" fmla="*/ 1100136 w 1259680"/>
                  <a:gd name="connsiteY1" fmla="*/ 91724 h 506663"/>
                  <a:gd name="connsiteX2" fmla="*/ 802481 w 1259680"/>
                  <a:gd name="connsiteY2" fmla="*/ 10761 h 506663"/>
                  <a:gd name="connsiteX3" fmla="*/ 709612 w 1259680"/>
                  <a:gd name="connsiteY3" fmla="*/ 101249 h 506663"/>
                  <a:gd name="connsiteX4" fmla="*/ 726280 w 1259680"/>
                  <a:gd name="connsiteY4" fmla="*/ 294130 h 506663"/>
                  <a:gd name="connsiteX5" fmla="*/ 578645 w 1259680"/>
                  <a:gd name="connsiteY5" fmla="*/ 356042 h 506663"/>
                  <a:gd name="connsiteX6" fmla="*/ 311944 w 1259680"/>
                  <a:gd name="connsiteY6" fmla="*/ 429861 h 506663"/>
                  <a:gd name="connsiteX7" fmla="*/ 159543 w 1259680"/>
                  <a:gd name="connsiteY7" fmla="*/ 487011 h 506663"/>
                  <a:gd name="connsiteX8" fmla="*/ 14286 w 1259680"/>
                  <a:gd name="connsiteY8" fmla="*/ 432243 h 506663"/>
                  <a:gd name="connsiteX9" fmla="*/ 0 w 1259680"/>
                  <a:gd name="connsiteY9" fmla="*/ 432243 h 506663"/>
                  <a:gd name="connsiteX0" fmla="*/ 1259680 w 1259680"/>
                  <a:gd name="connsiteY0" fmla="*/ 60768 h 436091"/>
                  <a:gd name="connsiteX1" fmla="*/ 1100136 w 1259680"/>
                  <a:gd name="connsiteY1" fmla="*/ 91724 h 436091"/>
                  <a:gd name="connsiteX2" fmla="*/ 802481 w 1259680"/>
                  <a:gd name="connsiteY2" fmla="*/ 10761 h 436091"/>
                  <a:gd name="connsiteX3" fmla="*/ 709612 w 1259680"/>
                  <a:gd name="connsiteY3" fmla="*/ 101249 h 436091"/>
                  <a:gd name="connsiteX4" fmla="*/ 726280 w 1259680"/>
                  <a:gd name="connsiteY4" fmla="*/ 294130 h 436091"/>
                  <a:gd name="connsiteX5" fmla="*/ 578645 w 1259680"/>
                  <a:gd name="connsiteY5" fmla="*/ 356042 h 436091"/>
                  <a:gd name="connsiteX6" fmla="*/ 311944 w 1259680"/>
                  <a:gd name="connsiteY6" fmla="*/ 429861 h 436091"/>
                  <a:gd name="connsiteX7" fmla="*/ 14286 w 1259680"/>
                  <a:gd name="connsiteY7" fmla="*/ 432243 h 436091"/>
                  <a:gd name="connsiteX8" fmla="*/ 0 w 1259680"/>
                  <a:gd name="connsiteY8" fmla="*/ 432243 h 436091"/>
                  <a:gd name="connsiteX0" fmla="*/ 1259680 w 1259680"/>
                  <a:gd name="connsiteY0" fmla="*/ 60768 h 488956"/>
                  <a:gd name="connsiteX1" fmla="*/ 1100136 w 1259680"/>
                  <a:gd name="connsiteY1" fmla="*/ 91724 h 488956"/>
                  <a:gd name="connsiteX2" fmla="*/ 802481 w 1259680"/>
                  <a:gd name="connsiteY2" fmla="*/ 10761 h 488956"/>
                  <a:gd name="connsiteX3" fmla="*/ 709612 w 1259680"/>
                  <a:gd name="connsiteY3" fmla="*/ 101249 h 488956"/>
                  <a:gd name="connsiteX4" fmla="*/ 726280 w 1259680"/>
                  <a:gd name="connsiteY4" fmla="*/ 294130 h 488956"/>
                  <a:gd name="connsiteX5" fmla="*/ 578645 w 1259680"/>
                  <a:gd name="connsiteY5" fmla="*/ 356042 h 488956"/>
                  <a:gd name="connsiteX6" fmla="*/ 311944 w 1259680"/>
                  <a:gd name="connsiteY6" fmla="*/ 429861 h 488956"/>
                  <a:gd name="connsiteX7" fmla="*/ 14286 w 1259680"/>
                  <a:gd name="connsiteY7" fmla="*/ 432243 h 488956"/>
                  <a:gd name="connsiteX8" fmla="*/ 0 w 1259680"/>
                  <a:gd name="connsiteY8" fmla="*/ 432243 h 488956"/>
                  <a:gd name="connsiteX0" fmla="*/ 1259680 w 1259680"/>
                  <a:gd name="connsiteY0" fmla="*/ 60768 h 490715"/>
                  <a:gd name="connsiteX1" fmla="*/ 1100136 w 1259680"/>
                  <a:gd name="connsiteY1" fmla="*/ 91724 h 490715"/>
                  <a:gd name="connsiteX2" fmla="*/ 802481 w 1259680"/>
                  <a:gd name="connsiteY2" fmla="*/ 10761 h 490715"/>
                  <a:gd name="connsiteX3" fmla="*/ 709612 w 1259680"/>
                  <a:gd name="connsiteY3" fmla="*/ 101249 h 490715"/>
                  <a:gd name="connsiteX4" fmla="*/ 726280 w 1259680"/>
                  <a:gd name="connsiteY4" fmla="*/ 294130 h 490715"/>
                  <a:gd name="connsiteX5" fmla="*/ 578645 w 1259680"/>
                  <a:gd name="connsiteY5" fmla="*/ 356042 h 490715"/>
                  <a:gd name="connsiteX6" fmla="*/ 302419 w 1259680"/>
                  <a:gd name="connsiteY6" fmla="*/ 432242 h 490715"/>
                  <a:gd name="connsiteX7" fmla="*/ 14286 w 1259680"/>
                  <a:gd name="connsiteY7" fmla="*/ 432243 h 490715"/>
                  <a:gd name="connsiteX8" fmla="*/ 0 w 1259680"/>
                  <a:gd name="connsiteY8" fmla="*/ 432243 h 490715"/>
                  <a:gd name="connsiteX0" fmla="*/ 1259680 w 1259680"/>
                  <a:gd name="connsiteY0" fmla="*/ 60768 h 500239"/>
                  <a:gd name="connsiteX1" fmla="*/ 1100136 w 1259680"/>
                  <a:gd name="connsiteY1" fmla="*/ 91724 h 500239"/>
                  <a:gd name="connsiteX2" fmla="*/ 802481 w 1259680"/>
                  <a:gd name="connsiteY2" fmla="*/ 10761 h 500239"/>
                  <a:gd name="connsiteX3" fmla="*/ 709612 w 1259680"/>
                  <a:gd name="connsiteY3" fmla="*/ 101249 h 500239"/>
                  <a:gd name="connsiteX4" fmla="*/ 726280 w 1259680"/>
                  <a:gd name="connsiteY4" fmla="*/ 294130 h 500239"/>
                  <a:gd name="connsiteX5" fmla="*/ 578645 w 1259680"/>
                  <a:gd name="connsiteY5" fmla="*/ 356042 h 500239"/>
                  <a:gd name="connsiteX6" fmla="*/ 302419 w 1259680"/>
                  <a:gd name="connsiteY6" fmla="*/ 432242 h 500239"/>
                  <a:gd name="connsiteX7" fmla="*/ 14286 w 1259680"/>
                  <a:gd name="connsiteY7" fmla="*/ 432243 h 500239"/>
                  <a:gd name="connsiteX8" fmla="*/ 0 w 1259680"/>
                  <a:gd name="connsiteY8" fmla="*/ 432243 h 500239"/>
                  <a:gd name="connsiteX0" fmla="*/ 1259680 w 1259680"/>
                  <a:gd name="connsiteY0" fmla="*/ 60768 h 493890"/>
                  <a:gd name="connsiteX1" fmla="*/ 1100136 w 1259680"/>
                  <a:gd name="connsiteY1" fmla="*/ 91724 h 493890"/>
                  <a:gd name="connsiteX2" fmla="*/ 802481 w 1259680"/>
                  <a:gd name="connsiteY2" fmla="*/ 10761 h 493890"/>
                  <a:gd name="connsiteX3" fmla="*/ 709612 w 1259680"/>
                  <a:gd name="connsiteY3" fmla="*/ 101249 h 493890"/>
                  <a:gd name="connsiteX4" fmla="*/ 726280 w 1259680"/>
                  <a:gd name="connsiteY4" fmla="*/ 294130 h 493890"/>
                  <a:gd name="connsiteX5" fmla="*/ 578645 w 1259680"/>
                  <a:gd name="connsiteY5" fmla="*/ 356042 h 493890"/>
                  <a:gd name="connsiteX6" fmla="*/ 302419 w 1259680"/>
                  <a:gd name="connsiteY6" fmla="*/ 432242 h 493890"/>
                  <a:gd name="connsiteX7" fmla="*/ 14286 w 1259680"/>
                  <a:gd name="connsiteY7" fmla="*/ 432243 h 493890"/>
                  <a:gd name="connsiteX8" fmla="*/ 0 w 1259680"/>
                  <a:gd name="connsiteY8" fmla="*/ 432243 h 493890"/>
                  <a:gd name="connsiteX0" fmla="*/ 1259680 w 1259680"/>
                  <a:gd name="connsiteY0" fmla="*/ 60768 h 437886"/>
                  <a:gd name="connsiteX1" fmla="*/ 1100136 w 1259680"/>
                  <a:gd name="connsiteY1" fmla="*/ 91724 h 437886"/>
                  <a:gd name="connsiteX2" fmla="*/ 802481 w 1259680"/>
                  <a:gd name="connsiteY2" fmla="*/ 10761 h 437886"/>
                  <a:gd name="connsiteX3" fmla="*/ 709612 w 1259680"/>
                  <a:gd name="connsiteY3" fmla="*/ 101249 h 437886"/>
                  <a:gd name="connsiteX4" fmla="*/ 726280 w 1259680"/>
                  <a:gd name="connsiteY4" fmla="*/ 294130 h 437886"/>
                  <a:gd name="connsiteX5" fmla="*/ 578645 w 1259680"/>
                  <a:gd name="connsiteY5" fmla="*/ 356042 h 437886"/>
                  <a:gd name="connsiteX6" fmla="*/ 302419 w 1259680"/>
                  <a:gd name="connsiteY6" fmla="*/ 432242 h 437886"/>
                  <a:gd name="connsiteX7" fmla="*/ 0 w 1259680"/>
                  <a:gd name="connsiteY7" fmla="*/ 432243 h 437886"/>
                  <a:gd name="connsiteX0" fmla="*/ 1254917 w 1254917"/>
                  <a:gd name="connsiteY0" fmla="*/ 60768 h 440595"/>
                  <a:gd name="connsiteX1" fmla="*/ 1095373 w 1254917"/>
                  <a:gd name="connsiteY1" fmla="*/ 91724 h 440595"/>
                  <a:gd name="connsiteX2" fmla="*/ 797718 w 1254917"/>
                  <a:gd name="connsiteY2" fmla="*/ 10761 h 440595"/>
                  <a:gd name="connsiteX3" fmla="*/ 704849 w 1254917"/>
                  <a:gd name="connsiteY3" fmla="*/ 101249 h 440595"/>
                  <a:gd name="connsiteX4" fmla="*/ 721517 w 1254917"/>
                  <a:gd name="connsiteY4" fmla="*/ 294130 h 440595"/>
                  <a:gd name="connsiteX5" fmla="*/ 573882 w 1254917"/>
                  <a:gd name="connsiteY5" fmla="*/ 356042 h 440595"/>
                  <a:gd name="connsiteX6" fmla="*/ 297656 w 1254917"/>
                  <a:gd name="connsiteY6" fmla="*/ 432242 h 440595"/>
                  <a:gd name="connsiteX7" fmla="*/ 0 w 1254917"/>
                  <a:gd name="connsiteY7" fmla="*/ 439386 h 440595"/>
                  <a:gd name="connsiteX0" fmla="*/ 1254917 w 1254917"/>
                  <a:gd name="connsiteY0" fmla="*/ 60768 h 436486"/>
                  <a:gd name="connsiteX1" fmla="*/ 1095373 w 1254917"/>
                  <a:gd name="connsiteY1" fmla="*/ 91724 h 436486"/>
                  <a:gd name="connsiteX2" fmla="*/ 797718 w 1254917"/>
                  <a:gd name="connsiteY2" fmla="*/ 10761 h 436486"/>
                  <a:gd name="connsiteX3" fmla="*/ 704849 w 1254917"/>
                  <a:gd name="connsiteY3" fmla="*/ 101249 h 436486"/>
                  <a:gd name="connsiteX4" fmla="*/ 721517 w 1254917"/>
                  <a:gd name="connsiteY4" fmla="*/ 294130 h 436486"/>
                  <a:gd name="connsiteX5" fmla="*/ 573882 w 1254917"/>
                  <a:gd name="connsiteY5" fmla="*/ 356042 h 436486"/>
                  <a:gd name="connsiteX6" fmla="*/ 297656 w 1254917"/>
                  <a:gd name="connsiteY6" fmla="*/ 432242 h 436486"/>
                  <a:gd name="connsiteX7" fmla="*/ 0 w 1254917"/>
                  <a:gd name="connsiteY7" fmla="*/ 425098 h 436486"/>
                  <a:gd name="connsiteX0" fmla="*/ 1254917 w 1254917"/>
                  <a:gd name="connsiteY0" fmla="*/ 60768 h 470474"/>
                  <a:gd name="connsiteX1" fmla="*/ 1095373 w 1254917"/>
                  <a:gd name="connsiteY1" fmla="*/ 91724 h 470474"/>
                  <a:gd name="connsiteX2" fmla="*/ 797718 w 1254917"/>
                  <a:gd name="connsiteY2" fmla="*/ 10761 h 470474"/>
                  <a:gd name="connsiteX3" fmla="*/ 704849 w 1254917"/>
                  <a:gd name="connsiteY3" fmla="*/ 101249 h 470474"/>
                  <a:gd name="connsiteX4" fmla="*/ 721517 w 1254917"/>
                  <a:gd name="connsiteY4" fmla="*/ 294130 h 470474"/>
                  <a:gd name="connsiteX5" fmla="*/ 573882 w 1254917"/>
                  <a:gd name="connsiteY5" fmla="*/ 356042 h 470474"/>
                  <a:gd name="connsiteX6" fmla="*/ 297656 w 1254917"/>
                  <a:gd name="connsiteY6" fmla="*/ 432242 h 470474"/>
                  <a:gd name="connsiteX7" fmla="*/ 0 w 1254917"/>
                  <a:gd name="connsiteY7" fmla="*/ 425098 h 470474"/>
                  <a:gd name="connsiteX0" fmla="*/ 1254917 w 1254917"/>
                  <a:gd name="connsiteY0" fmla="*/ 60768 h 496024"/>
                  <a:gd name="connsiteX1" fmla="*/ 1095373 w 1254917"/>
                  <a:gd name="connsiteY1" fmla="*/ 91724 h 496024"/>
                  <a:gd name="connsiteX2" fmla="*/ 797718 w 1254917"/>
                  <a:gd name="connsiteY2" fmla="*/ 10761 h 496024"/>
                  <a:gd name="connsiteX3" fmla="*/ 704849 w 1254917"/>
                  <a:gd name="connsiteY3" fmla="*/ 101249 h 496024"/>
                  <a:gd name="connsiteX4" fmla="*/ 721517 w 1254917"/>
                  <a:gd name="connsiteY4" fmla="*/ 294130 h 496024"/>
                  <a:gd name="connsiteX5" fmla="*/ 573882 w 1254917"/>
                  <a:gd name="connsiteY5" fmla="*/ 356042 h 496024"/>
                  <a:gd name="connsiteX6" fmla="*/ 297656 w 1254917"/>
                  <a:gd name="connsiteY6" fmla="*/ 432242 h 496024"/>
                  <a:gd name="connsiteX7" fmla="*/ 0 w 1254917"/>
                  <a:gd name="connsiteY7" fmla="*/ 425098 h 496024"/>
                  <a:gd name="connsiteX0" fmla="*/ 1254917 w 1254917"/>
                  <a:gd name="connsiteY0" fmla="*/ 60768 h 493278"/>
                  <a:gd name="connsiteX1" fmla="*/ 1095373 w 1254917"/>
                  <a:gd name="connsiteY1" fmla="*/ 91724 h 493278"/>
                  <a:gd name="connsiteX2" fmla="*/ 797718 w 1254917"/>
                  <a:gd name="connsiteY2" fmla="*/ 10761 h 493278"/>
                  <a:gd name="connsiteX3" fmla="*/ 704849 w 1254917"/>
                  <a:gd name="connsiteY3" fmla="*/ 101249 h 493278"/>
                  <a:gd name="connsiteX4" fmla="*/ 721517 w 1254917"/>
                  <a:gd name="connsiteY4" fmla="*/ 294130 h 493278"/>
                  <a:gd name="connsiteX5" fmla="*/ 573882 w 1254917"/>
                  <a:gd name="connsiteY5" fmla="*/ 356042 h 493278"/>
                  <a:gd name="connsiteX6" fmla="*/ 297656 w 1254917"/>
                  <a:gd name="connsiteY6" fmla="*/ 432242 h 493278"/>
                  <a:gd name="connsiteX7" fmla="*/ 0 w 1254917"/>
                  <a:gd name="connsiteY7" fmla="*/ 425098 h 493278"/>
                  <a:gd name="connsiteX0" fmla="*/ 1254917 w 1254917"/>
                  <a:gd name="connsiteY0" fmla="*/ 60768 h 495766"/>
                  <a:gd name="connsiteX1" fmla="*/ 1095373 w 1254917"/>
                  <a:gd name="connsiteY1" fmla="*/ 91724 h 495766"/>
                  <a:gd name="connsiteX2" fmla="*/ 797718 w 1254917"/>
                  <a:gd name="connsiteY2" fmla="*/ 10761 h 495766"/>
                  <a:gd name="connsiteX3" fmla="*/ 704849 w 1254917"/>
                  <a:gd name="connsiteY3" fmla="*/ 101249 h 495766"/>
                  <a:gd name="connsiteX4" fmla="*/ 721517 w 1254917"/>
                  <a:gd name="connsiteY4" fmla="*/ 294130 h 495766"/>
                  <a:gd name="connsiteX5" fmla="*/ 573882 w 1254917"/>
                  <a:gd name="connsiteY5" fmla="*/ 356042 h 495766"/>
                  <a:gd name="connsiteX6" fmla="*/ 302418 w 1254917"/>
                  <a:gd name="connsiteY6" fmla="*/ 437004 h 495766"/>
                  <a:gd name="connsiteX7" fmla="*/ 0 w 1254917"/>
                  <a:gd name="connsiteY7" fmla="*/ 425098 h 495766"/>
                  <a:gd name="connsiteX0" fmla="*/ 1254917 w 1254917"/>
                  <a:gd name="connsiteY0" fmla="*/ 60768 h 493916"/>
                  <a:gd name="connsiteX1" fmla="*/ 1095373 w 1254917"/>
                  <a:gd name="connsiteY1" fmla="*/ 91724 h 493916"/>
                  <a:gd name="connsiteX2" fmla="*/ 797718 w 1254917"/>
                  <a:gd name="connsiteY2" fmla="*/ 10761 h 493916"/>
                  <a:gd name="connsiteX3" fmla="*/ 704849 w 1254917"/>
                  <a:gd name="connsiteY3" fmla="*/ 101249 h 493916"/>
                  <a:gd name="connsiteX4" fmla="*/ 721517 w 1254917"/>
                  <a:gd name="connsiteY4" fmla="*/ 294130 h 493916"/>
                  <a:gd name="connsiteX5" fmla="*/ 573882 w 1254917"/>
                  <a:gd name="connsiteY5" fmla="*/ 356042 h 493916"/>
                  <a:gd name="connsiteX6" fmla="*/ 302418 w 1254917"/>
                  <a:gd name="connsiteY6" fmla="*/ 437004 h 493916"/>
                  <a:gd name="connsiteX7" fmla="*/ 0 w 1254917"/>
                  <a:gd name="connsiteY7" fmla="*/ 425098 h 493916"/>
                  <a:gd name="connsiteX0" fmla="*/ 1305154 w 1305154"/>
                  <a:gd name="connsiteY0" fmla="*/ 39615 h 493916"/>
                  <a:gd name="connsiteX1" fmla="*/ 1095373 w 1305154"/>
                  <a:gd name="connsiteY1" fmla="*/ 91724 h 493916"/>
                  <a:gd name="connsiteX2" fmla="*/ 797718 w 1305154"/>
                  <a:gd name="connsiteY2" fmla="*/ 10761 h 493916"/>
                  <a:gd name="connsiteX3" fmla="*/ 704849 w 1305154"/>
                  <a:gd name="connsiteY3" fmla="*/ 101249 h 493916"/>
                  <a:gd name="connsiteX4" fmla="*/ 721517 w 1305154"/>
                  <a:gd name="connsiteY4" fmla="*/ 294130 h 493916"/>
                  <a:gd name="connsiteX5" fmla="*/ 573882 w 1305154"/>
                  <a:gd name="connsiteY5" fmla="*/ 356042 h 493916"/>
                  <a:gd name="connsiteX6" fmla="*/ 302418 w 1305154"/>
                  <a:gd name="connsiteY6" fmla="*/ 437004 h 493916"/>
                  <a:gd name="connsiteX7" fmla="*/ 0 w 1305154"/>
                  <a:gd name="connsiteY7" fmla="*/ 425098 h 493916"/>
                  <a:gd name="connsiteX0" fmla="*/ 1305154 w 1305154"/>
                  <a:gd name="connsiteY0" fmla="*/ 39615 h 493916"/>
                  <a:gd name="connsiteX1" fmla="*/ 1095373 w 1305154"/>
                  <a:gd name="connsiteY1" fmla="*/ 91724 h 493916"/>
                  <a:gd name="connsiteX2" fmla="*/ 797718 w 1305154"/>
                  <a:gd name="connsiteY2" fmla="*/ 10761 h 493916"/>
                  <a:gd name="connsiteX3" fmla="*/ 704849 w 1305154"/>
                  <a:gd name="connsiteY3" fmla="*/ 101249 h 493916"/>
                  <a:gd name="connsiteX4" fmla="*/ 721517 w 1305154"/>
                  <a:gd name="connsiteY4" fmla="*/ 294130 h 493916"/>
                  <a:gd name="connsiteX5" fmla="*/ 573882 w 1305154"/>
                  <a:gd name="connsiteY5" fmla="*/ 356042 h 493916"/>
                  <a:gd name="connsiteX6" fmla="*/ 302418 w 1305154"/>
                  <a:gd name="connsiteY6" fmla="*/ 437004 h 493916"/>
                  <a:gd name="connsiteX7" fmla="*/ 0 w 1305154"/>
                  <a:gd name="connsiteY7" fmla="*/ 425098 h 493916"/>
                  <a:gd name="connsiteX0" fmla="*/ 1305154 w 1305154"/>
                  <a:gd name="connsiteY0" fmla="*/ 39615 h 478527"/>
                  <a:gd name="connsiteX1" fmla="*/ 1095373 w 1305154"/>
                  <a:gd name="connsiteY1" fmla="*/ 91724 h 478527"/>
                  <a:gd name="connsiteX2" fmla="*/ 797718 w 1305154"/>
                  <a:gd name="connsiteY2" fmla="*/ 10761 h 478527"/>
                  <a:gd name="connsiteX3" fmla="*/ 704849 w 1305154"/>
                  <a:gd name="connsiteY3" fmla="*/ 101249 h 478527"/>
                  <a:gd name="connsiteX4" fmla="*/ 721517 w 1305154"/>
                  <a:gd name="connsiteY4" fmla="*/ 294130 h 478527"/>
                  <a:gd name="connsiteX5" fmla="*/ 573882 w 1305154"/>
                  <a:gd name="connsiteY5" fmla="*/ 356042 h 478527"/>
                  <a:gd name="connsiteX6" fmla="*/ 418757 w 1305154"/>
                  <a:gd name="connsiteY6" fmla="*/ 402631 h 478527"/>
                  <a:gd name="connsiteX7" fmla="*/ 0 w 1305154"/>
                  <a:gd name="connsiteY7" fmla="*/ 425098 h 478527"/>
                  <a:gd name="connsiteX0" fmla="*/ 1305154 w 1305154"/>
                  <a:gd name="connsiteY0" fmla="*/ 39615 h 512940"/>
                  <a:gd name="connsiteX1" fmla="*/ 1095373 w 1305154"/>
                  <a:gd name="connsiteY1" fmla="*/ 91724 h 512940"/>
                  <a:gd name="connsiteX2" fmla="*/ 797718 w 1305154"/>
                  <a:gd name="connsiteY2" fmla="*/ 10761 h 512940"/>
                  <a:gd name="connsiteX3" fmla="*/ 704849 w 1305154"/>
                  <a:gd name="connsiteY3" fmla="*/ 101249 h 512940"/>
                  <a:gd name="connsiteX4" fmla="*/ 721517 w 1305154"/>
                  <a:gd name="connsiteY4" fmla="*/ 294130 h 512940"/>
                  <a:gd name="connsiteX5" fmla="*/ 573882 w 1305154"/>
                  <a:gd name="connsiteY5" fmla="*/ 356042 h 512940"/>
                  <a:gd name="connsiteX6" fmla="*/ 418757 w 1305154"/>
                  <a:gd name="connsiteY6" fmla="*/ 402631 h 512940"/>
                  <a:gd name="connsiteX7" fmla="*/ 323360 w 1305154"/>
                  <a:gd name="connsiteY7" fmla="*/ 512818 h 512940"/>
                  <a:gd name="connsiteX8" fmla="*/ 0 w 1305154"/>
                  <a:gd name="connsiteY8" fmla="*/ 425098 h 512940"/>
                  <a:gd name="connsiteX0" fmla="*/ 1305154 w 1305154"/>
                  <a:gd name="connsiteY0" fmla="*/ 39615 h 513957"/>
                  <a:gd name="connsiteX1" fmla="*/ 1095373 w 1305154"/>
                  <a:gd name="connsiteY1" fmla="*/ 91724 h 513957"/>
                  <a:gd name="connsiteX2" fmla="*/ 797718 w 1305154"/>
                  <a:gd name="connsiteY2" fmla="*/ 10761 h 513957"/>
                  <a:gd name="connsiteX3" fmla="*/ 704849 w 1305154"/>
                  <a:gd name="connsiteY3" fmla="*/ 101249 h 513957"/>
                  <a:gd name="connsiteX4" fmla="*/ 721517 w 1305154"/>
                  <a:gd name="connsiteY4" fmla="*/ 294130 h 513957"/>
                  <a:gd name="connsiteX5" fmla="*/ 573882 w 1305154"/>
                  <a:gd name="connsiteY5" fmla="*/ 356042 h 513957"/>
                  <a:gd name="connsiteX6" fmla="*/ 418757 w 1305154"/>
                  <a:gd name="connsiteY6" fmla="*/ 402631 h 513957"/>
                  <a:gd name="connsiteX7" fmla="*/ 323360 w 1305154"/>
                  <a:gd name="connsiteY7" fmla="*/ 512818 h 513957"/>
                  <a:gd name="connsiteX8" fmla="*/ 98613 w 1305154"/>
                  <a:gd name="connsiteY8" fmla="*/ 467868 h 513957"/>
                  <a:gd name="connsiteX9" fmla="*/ 0 w 1305154"/>
                  <a:gd name="connsiteY9" fmla="*/ 425098 h 5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5154" h="513957">
                    <a:moveTo>
                      <a:pt x="1305154" y="39615"/>
                    </a:moveTo>
                    <a:cubicBezTo>
                      <a:pt x="1241927" y="84065"/>
                      <a:pt x="1207292" y="173480"/>
                      <a:pt x="1095373" y="91724"/>
                    </a:cubicBezTo>
                    <a:lnTo>
                      <a:pt x="797718" y="10761"/>
                    </a:lnTo>
                    <a:cubicBezTo>
                      <a:pt x="657225" y="-37657"/>
                      <a:pt x="678655" y="92517"/>
                      <a:pt x="704849" y="101249"/>
                    </a:cubicBezTo>
                    <a:cubicBezTo>
                      <a:pt x="717550" y="170306"/>
                      <a:pt x="720723" y="229836"/>
                      <a:pt x="721517" y="294130"/>
                    </a:cubicBezTo>
                    <a:cubicBezTo>
                      <a:pt x="738186" y="429862"/>
                      <a:pt x="633413" y="341755"/>
                      <a:pt x="573882" y="356042"/>
                    </a:cubicBezTo>
                    <a:cubicBezTo>
                      <a:pt x="491332" y="370330"/>
                      <a:pt x="508451" y="371674"/>
                      <a:pt x="418757" y="402631"/>
                    </a:cubicBezTo>
                    <a:cubicBezTo>
                      <a:pt x="371275" y="422150"/>
                      <a:pt x="393153" y="509073"/>
                      <a:pt x="323360" y="512818"/>
                    </a:cubicBezTo>
                    <a:cubicBezTo>
                      <a:pt x="271766" y="521047"/>
                      <a:pt x="152506" y="482488"/>
                      <a:pt x="98613" y="467868"/>
                    </a:cubicBezTo>
                    <a:cubicBezTo>
                      <a:pt x="44720" y="453248"/>
                      <a:pt x="18198" y="429582"/>
                      <a:pt x="0" y="425098"/>
                    </a:cubicBezTo>
                  </a:path>
                </a:pathLst>
              </a:custGeom>
              <a:noFill/>
              <a:ln w="28575">
                <a:solidFill>
                  <a:schemeClr val="tx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black"/>
                  </a:solidFill>
                </a:endParaRPr>
              </a:p>
            </p:txBody>
          </p:sp>
          <p:sp>
            <p:nvSpPr>
              <p:cNvPr id="55" name="צורה חופשית 54"/>
              <p:cNvSpPr/>
              <p:nvPr/>
            </p:nvSpPr>
            <p:spPr>
              <a:xfrm>
                <a:off x="6626911" y="3693318"/>
                <a:ext cx="354705" cy="1856324"/>
              </a:xfrm>
              <a:custGeom>
                <a:avLst/>
                <a:gdLst>
                  <a:gd name="connsiteX0" fmla="*/ 0 w 354806"/>
                  <a:gd name="connsiteY0" fmla="*/ 0 h 1833562"/>
                  <a:gd name="connsiteX1" fmla="*/ 59531 w 354806"/>
                  <a:gd name="connsiteY1" fmla="*/ 152400 h 1833562"/>
                  <a:gd name="connsiteX2" fmla="*/ 95250 w 354806"/>
                  <a:gd name="connsiteY2" fmla="*/ 335756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59531 w 354806"/>
                  <a:gd name="connsiteY1" fmla="*/ 152400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14300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26206 w 354806"/>
                  <a:gd name="connsiteY6" fmla="*/ 1159668 h 1833562"/>
                  <a:gd name="connsiteX7" fmla="*/ 161925 w 354806"/>
                  <a:gd name="connsiteY7" fmla="*/ 1183481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26206 w 354806"/>
                  <a:gd name="connsiteY5" fmla="*/ 1100137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107156 w 354806"/>
                  <a:gd name="connsiteY5" fmla="*/ 1059656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1925 w 354806"/>
                  <a:gd name="connsiteY6" fmla="*/ 118348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20253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202531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5269 w 354806"/>
                  <a:gd name="connsiteY7" fmla="*/ 1347787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5269 w 354806"/>
                  <a:gd name="connsiteY7" fmla="*/ 1347787 h 1833562"/>
                  <a:gd name="connsiteX8" fmla="*/ 242887 w 354806"/>
                  <a:gd name="connsiteY8" fmla="*/ 1414462 h 1833562"/>
                  <a:gd name="connsiteX9" fmla="*/ 285750 w 354806"/>
                  <a:gd name="connsiteY9" fmla="*/ 1578768 h 1833562"/>
                  <a:gd name="connsiteX10" fmla="*/ 350044 w 354806"/>
                  <a:gd name="connsiteY10" fmla="*/ 1754981 h 1833562"/>
                  <a:gd name="connsiteX11" fmla="*/ 354806 w 354806"/>
                  <a:gd name="connsiteY11" fmla="*/ 1802606 h 1833562"/>
                  <a:gd name="connsiteX12" fmla="*/ 342900 w 354806"/>
                  <a:gd name="connsiteY12"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85750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54806"/>
                  <a:gd name="connsiteY0" fmla="*/ 0 h 1833562"/>
                  <a:gd name="connsiteX1" fmla="*/ 73819 w 354806"/>
                  <a:gd name="connsiteY1" fmla="*/ 157163 h 1833562"/>
                  <a:gd name="connsiteX2" fmla="*/ 107156 w 354806"/>
                  <a:gd name="connsiteY2" fmla="*/ 330993 h 1833562"/>
                  <a:gd name="connsiteX3" fmla="*/ 104775 w 354806"/>
                  <a:gd name="connsiteY3" fmla="*/ 654843 h 1833562"/>
                  <a:gd name="connsiteX4" fmla="*/ 85725 w 354806"/>
                  <a:gd name="connsiteY4" fmla="*/ 792956 h 1833562"/>
                  <a:gd name="connsiteX5" fmla="*/ 97631 w 354806"/>
                  <a:gd name="connsiteY5" fmla="*/ 1064418 h 1833562"/>
                  <a:gd name="connsiteX6" fmla="*/ 164306 w 354806"/>
                  <a:gd name="connsiteY6" fmla="*/ 1181100 h 1833562"/>
                  <a:gd name="connsiteX7" fmla="*/ 242887 w 354806"/>
                  <a:gd name="connsiteY7" fmla="*/ 1414462 h 1833562"/>
                  <a:gd name="connsiteX8" fmla="*/ 295275 w 354806"/>
                  <a:gd name="connsiteY8" fmla="*/ 1578768 h 1833562"/>
                  <a:gd name="connsiteX9" fmla="*/ 350044 w 354806"/>
                  <a:gd name="connsiteY9" fmla="*/ 1754981 h 1833562"/>
                  <a:gd name="connsiteX10" fmla="*/ 354806 w 354806"/>
                  <a:gd name="connsiteY10" fmla="*/ 1802606 h 1833562"/>
                  <a:gd name="connsiteX11" fmla="*/ 342900 w 354806"/>
                  <a:gd name="connsiteY11" fmla="*/ 1833562 h 1833562"/>
                  <a:gd name="connsiteX0" fmla="*/ 0 w 345281"/>
                  <a:gd name="connsiteY0" fmla="*/ 0 h 1840705"/>
                  <a:gd name="connsiteX1" fmla="*/ 64294 w 345281"/>
                  <a:gd name="connsiteY1" fmla="*/ 164306 h 1840705"/>
                  <a:gd name="connsiteX2" fmla="*/ 97631 w 345281"/>
                  <a:gd name="connsiteY2" fmla="*/ 338136 h 1840705"/>
                  <a:gd name="connsiteX3" fmla="*/ 95250 w 345281"/>
                  <a:gd name="connsiteY3" fmla="*/ 661986 h 1840705"/>
                  <a:gd name="connsiteX4" fmla="*/ 76200 w 345281"/>
                  <a:gd name="connsiteY4" fmla="*/ 800099 h 1840705"/>
                  <a:gd name="connsiteX5" fmla="*/ 88106 w 345281"/>
                  <a:gd name="connsiteY5" fmla="*/ 1071561 h 1840705"/>
                  <a:gd name="connsiteX6" fmla="*/ 154781 w 345281"/>
                  <a:gd name="connsiteY6" fmla="*/ 1188243 h 1840705"/>
                  <a:gd name="connsiteX7" fmla="*/ 233362 w 345281"/>
                  <a:gd name="connsiteY7" fmla="*/ 1421605 h 1840705"/>
                  <a:gd name="connsiteX8" fmla="*/ 285750 w 345281"/>
                  <a:gd name="connsiteY8" fmla="*/ 1585911 h 1840705"/>
                  <a:gd name="connsiteX9" fmla="*/ 340519 w 345281"/>
                  <a:gd name="connsiteY9" fmla="*/ 1762124 h 1840705"/>
                  <a:gd name="connsiteX10" fmla="*/ 345281 w 345281"/>
                  <a:gd name="connsiteY10" fmla="*/ 1809749 h 1840705"/>
                  <a:gd name="connsiteX11" fmla="*/ 333375 w 345281"/>
                  <a:gd name="connsiteY11" fmla="*/ 1840705 h 1840705"/>
                  <a:gd name="connsiteX0" fmla="*/ 0 w 345281"/>
                  <a:gd name="connsiteY0" fmla="*/ 0 h 1845468"/>
                  <a:gd name="connsiteX1" fmla="*/ 64294 w 345281"/>
                  <a:gd name="connsiteY1" fmla="*/ 169069 h 1845468"/>
                  <a:gd name="connsiteX2" fmla="*/ 97631 w 345281"/>
                  <a:gd name="connsiteY2" fmla="*/ 342899 h 1845468"/>
                  <a:gd name="connsiteX3" fmla="*/ 95250 w 345281"/>
                  <a:gd name="connsiteY3" fmla="*/ 666749 h 1845468"/>
                  <a:gd name="connsiteX4" fmla="*/ 76200 w 345281"/>
                  <a:gd name="connsiteY4" fmla="*/ 804862 h 1845468"/>
                  <a:gd name="connsiteX5" fmla="*/ 88106 w 345281"/>
                  <a:gd name="connsiteY5" fmla="*/ 1076324 h 1845468"/>
                  <a:gd name="connsiteX6" fmla="*/ 154781 w 345281"/>
                  <a:gd name="connsiteY6" fmla="*/ 1193006 h 1845468"/>
                  <a:gd name="connsiteX7" fmla="*/ 233362 w 345281"/>
                  <a:gd name="connsiteY7" fmla="*/ 1426368 h 1845468"/>
                  <a:gd name="connsiteX8" fmla="*/ 285750 w 345281"/>
                  <a:gd name="connsiteY8" fmla="*/ 1590674 h 1845468"/>
                  <a:gd name="connsiteX9" fmla="*/ 340519 w 345281"/>
                  <a:gd name="connsiteY9" fmla="*/ 1766887 h 1845468"/>
                  <a:gd name="connsiteX10" fmla="*/ 345281 w 345281"/>
                  <a:gd name="connsiteY10" fmla="*/ 1814512 h 1845468"/>
                  <a:gd name="connsiteX11" fmla="*/ 333375 w 345281"/>
                  <a:gd name="connsiteY11" fmla="*/ 1845468 h 1845468"/>
                  <a:gd name="connsiteX0" fmla="*/ 0 w 340519"/>
                  <a:gd name="connsiteY0" fmla="*/ 0 h 1828800"/>
                  <a:gd name="connsiteX1" fmla="*/ 59532 w 340519"/>
                  <a:gd name="connsiteY1" fmla="*/ 152401 h 1828800"/>
                  <a:gd name="connsiteX2" fmla="*/ 92869 w 340519"/>
                  <a:gd name="connsiteY2" fmla="*/ 326231 h 1828800"/>
                  <a:gd name="connsiteX3" fmla="*/ 90488 w 340519"/>
                  <a:gd name="connsiteY3" fmla="*/ 650081 h 1828800"/>
                  <a:gd name="connsiteX4" fmla="*/ 71438 w 340519"/>
                  <a:gd name="connsiteY4" fmla="*/ 788194 h 1828800"/>
                  <a:gd name="connsiteX5" fmla="*/ 83344 w 340519"/>
                  <a:gd name="connsiteY5" fmla="*/ 1059656 h 1828800"/>
                  <a:gd name="connsiteX6" fmla="*/ 150019 w 340519"/>
                  <a:gd name="connsiteY6" fmla="*/ 1176338 h 1828800"/>
                  <a:gd name="connsiteX7" fmla="*/ 228600 w 340519"/>
                  <a:gd name="connsiteY7" fmla="*/ 1409700 h 1828800"/>
                  <a:gd name="connsiteX8" fmla="*/ 280988 w 340519"/>
                  <a:gd name="connsiteY8" fmla="*/ 1574006 h 1828800"/>
                  <a:gd name="connsiteX9" fmla="*/ 335757 w 340519"/>
                  <a:gd name="connsiteY9" fmla="*/ 1750219 h 1828800"/>
                  <a:gd name="connsiteX10" fmla="*/ 340519 w 340519"/>
                  <a:gd name="connsiteY10" fmla="*/ 1797844 h 1828800"/>
                  <a:gd name="connsiteX11" fmla="*/ 328613 w 340519"/>
                  <a:gd name="connsiteY11" fmla="*/ 1828800 h 1828800"/>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54781 w 345281"/>
                  <a:gd name="connsiteY6" fmla="*/ 1178719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31181"/>
                  <a:gd name="connsiteX1" fmla="*/ 64294 w 345281"/>
                  <a:gd name="connsiteY1" fmla="*/ 154782 h 1831181"/>
                  <a:gd name="connsiteX2" fmla="*/ 97631 w 345281"/>
                  <a:gd name="connsiteY2" fmla="*/ 328612 h 1831181"/>
                  <a:gd name="connsiteX3" fmla="*/ 95250 w 345281"/>
                  <a:gd name="connsiteY3" fmla="*/ 652462 h 1831181"/>
                  <a:gd name="connsiteX4" fmla="*/ 76200 w 345281"/>
                  <a:gd name="connsiteY4" fmla="*/ 790575 h 1831181"/>
                  <a:gd name="connsiteX5" fmla="*/ 88106 w 345281"/>
                  <a:gd name="connsiteY5" fmla="*/ 1062037 h 1831181"/>
                  <a:gd name="connsiteX6" fmla="*/ 145256 w 345281"/>
                  <a:gd name="connsiteY6" fmla="*/ 1195387 h 1831181"/>
                  <a:gd name="connsiteX7" fmla="*/ 233362 w 345281"/>
                  <a:gd name="connsiteY7" fmla="*/ 1412081 h 1831181"/>
                  <a:gd name="connsiteX8" fmla="*/ 285750 w 345281"/>
                  <a:gd name="connsiteY8" fmla="*/ 1576387 h 1831181"/>
                  <a:gd name="connsiteX9" fmla="*/ 340519 w 345281"/>
                  <a:gd name="connsiteY9" fmla="*/ 1752600 h 1831181"/>
                  <a:gd name="connsiteX10" fmla="*/ 345281 w 345281"/>
                  <a:gd name="connsiteY10" fmla="*/ 1800225 h 1831181"/>
                  <a:gd name="connsiteX11" fmla="*/ 333375 w 345281"/>
                  <a:gd name="connsiteY11" fmla="*/ 1831181 h 1831181"/>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0 w 345281"/>
                  <a:gd name="connsiteY0" fmla="*/ 0 h 1866900"/>
                  <a:gd name="connsiteX1" fmla="*/ 64294 w 345281"/>
                  <a:gd name="connsiteY1" fmla="*/ 154782 h 1866900"/>
                  <a:gd name="connsiteX2" fmla="*/ 97631 w 345281"/>
                  <a:gd name="connsiteY2" fmla="*/ 328612 h 1866900"/>
                  <a:gd name="connsiteX3" fmla="*/ 95250 w 345281"/>
                  <a:gd name="connsiteY3" fmla="*/ 652462 h 1866900"/>
                  <a:gd name="connsiteX4" fmla="*/ 76200 w 345281"/>
                  <a:gd name="connsiteY4" fmla="*/ 790575 h 1866900"/>
                  <a:gd name="connsiteX5" fmla="*/ 88106 w 345281"/>
                  <a:gd name="connsiteY5" fmla="*/ 1062037 h 1866900"/>
                  <a:gd name="connsiteX6" fmla="*/ 145256 w 345281"/>
                  <a:gd name="connsiteY6" fmla="*/ 1195387 h 1866900"/>
                  <a:gd name="connsiteX7" fmla="*/ 233362 w 345281"/>
                  <a:gd name="connsiteY7" fmla="*/ 1412081 h 1866900"/>
                  <a:gd name="connsiteX8" fmla="*/ 285750 w 345281"/>
                  <a:gd name="connsiteY8" fmla="*/ 1576387 h 1866900"/>
                  <a:gd name="connsiteX9" fmla="*/ 340519 w 345281"/>
                  <a:gd name="connsiteY9" fmla="*/ 1752600 h 1866900"/>
                  <a:gd name="connsiteX10" fmla="*/ 345281 w 345281"/>
                  <a:gd name="connsiteY10" fmla="*/ 1800225 h 1866900"/>
                  <a:gd name="connsiteX11" fmla="*/ 323850 w 345281"/>
                  <a:gd name="connsiteY11" fmla="*/ 1866900 h 1866900"/>
                  <a:gd name="connsiteX0" fmla="*/ 89 w 345370"/>
                  <a:gd name="connsiteY0" fmla="*/ 0 h 1866900"/>
                  <a:gd name="connsiteX1" fmla="*/ 64383 w 345370"/>
                  <a:gd name="connsiteY1" fmla="*/ 154782 h 1866900"/>
                  <a:gd name="connsiteX2" fmla="*/ 97720 w 345370"/>
                  <a:gd name="connsiteY2" fmla="*/ 328612 h 1866900"/>
                  <a:gd name="connsiteX3" fmla="*/ 95339 w 345370"/>
                  <a:gd name="connsiteY3" fmla="*/ 652462 h 1866900"/>
                  <a:gd name="connsiteX4" fmla="*/ 76289 w 345370"/>
                  <a:gd name="connsiteY4" fmla="*/ 790575 h 1866900"/>
                  <a:gd name="connsiteX5" fmla="*/ 88195 w 345370"/>
                  <a:gd name="connsiteY5" fmla="*/ 1062037 h 1866900"/>
                  <a:gd name="connsiteX6" fmla="*/ 145345 w 345370"/>
                  <a:gd name="connsiteY6" fmla="*/ 1195387 h 1866900"/>
                  <a:gd name="connsiteX7" fmla="*/ 233451 w 345370"/>
                  <a:gd name="connsiteY7" fmla="*/ 1412081 h 1866900"/>
                  <a:gd name="connsiteX8" fmla="*/ 285839 w 345370"/>
                  <a:gd name="connsiteY8" fmla="*/ 1576387 h 1866900"/>
                  <a:gd name="connsiteX9" fmla="*/ 340608 w 345370"/>
                  <a:gd name="connsiteY9" fmla="*/ 1752600 h 1866900"/>
                  <a:gd name="connsiteX10" fmla="*/ 345370 w 345370"/>
                  <a:gd name="connsiteY10" fmla="*/ 1800225 h 1866900"/>
                  <a:gd name="connsiteX11" fmla="*/ 323939 w 345370"/>
                  <a:gd name="connsiteY11" fmla="*/ 1866900 h 1866900"/>
                  <a:gd name="connsiteX0" fmla="*/ 107 w 345388"/>
                  <a:gd name="connsiteY0" fmla="*/ 0 h 1866900"/>
                  <a:gd name="connsiteX1" fmla="*/ 56469 w 345388"/>
                  <a:gd name="connsiteY1" fmla="*/ 162714 h 1866900"/>
                  <a:gd name="connsiteX2" fmla="*/ 97738 w 345388"/>
                  <a:gd name="connsiteY2" fmla="*/ 328612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45388"/>
                  <a:gd name="connsiteY0" fmla="*/ 0 h 1866900"/>
                  <a:gd name="connsiteX1" fmla="*/ 56469 w 345388"/>
                  <a:gd name="connsiteY1" fmla="*/ 162714 h 1866900"/>
                  <a:gd name="connsiteX2" fmla="*/ 87162 w 345388"/>
                  <a:gd name="connsiteY2" fmla="*/ 333900 h 1866900"/>
                  <a:gd name="connsiteX3" fmla="*/ 95357 w 345388"/>
                  <a:gd name="connsiteY3" fmla="*/ 652462 h 1866900"/>
                  <a:gd name="connsiteX4" fmla="*/ 76307 w 345388"/>
                  <a:gd name="connsiteY4" fmla="*/ 790575 h 1866900"/>
                  <a:gd name="connsiteX5" fmla="*/ 88213 w 345388"/>
                  <a:gd name="connsiteY5" fmla="*/ 1062037 h 1866900"/>
                  <a:gd name="connsiteX6" fmla="*/ 145363 w 345388"/>
                  <a:gd name="connsiteY6" fmla="*/ 1195387 h 1866900"/>
                  <a:gd name="connsiteX7" fmla="*/ 233469 w 345388"/>
                  <a:gd name="connsiteY7" fmla="*/ 1412081 h 1866900"/>
                  <a:gd name="connsiteX8" fmla="*/ 285857 w 345388"/>
                  <a:gd name="connsiteY8" fmla="*/ 1576387 h 1866900"/>
                  <a:gd name="connsiteX9" fmla="*/ 340626 w 345388"/>
                  <a:gd name="connsiteY9" fmla="*/ 1752600 h 1866900"/>
                  <a:gd name="connsiteX10" fmla="*/ 345388 w 345388"/>
                  <a:gd name="connsiteY10" fmla="*/ 1800225 h 1866900"/>
                  <a:gd name="connsiteX11" fmla="*/ 323957 w 345388"/>
                  <a:gd name="connsiteY11" fmla="*/ 1866900 h 1866900"/>
                  <a:gd name="connsiteX0" fmla="*/ 107 w 354705"/>
                  <a:gd name="connsiteY0" fmla="*/ 0 h 1856324"/>
                  <a:gd name="connsiteX1" fmla="*/ 56469 w 354705"/>
                  <a:gd name="connsiteY1" fmla="*/ 162714 h 1856324"/>
                  <a:gd name="connsiteX2" fmla="*/ 87162 w 354705"/>
                  <a:gd name="connsiteY2" fmla="*/ 333900 h 1856324"/>
                  <a:gd name="connsiteX3" fmla="*/ 95357 w 354705"/>
                  <a:gd name="connsiteY3" fmla="*/ 652462 h 1856324"/>
                  <a:gd name="connsiteX4" fmla="*/ 76307 w 354705"/>
                  <a:gd name="connsiteY4" fmla="*/ 790575 h 1856324"/>
                  <a:gd name="connsiteX5" fmla="*/ 88213 w 354705"/>
                  <a:gd name="connsiteY5" fmla="*/ 1062037 h 1856324"/>
                  <a:gd name="connsiteX6" fmla="*/ 145363 w 354705"/>
                  <a:gd name="connsiteY6" fmla="*/ 1195387 h 1856324"/>
                  <a:gd name="connsiteX7" fmla="*/ 233469 w 354705"/>
                  <a:gd name="connsiteY7" fmla="*/ 1412081 h 1856324"/>
                  <a:gd name="connsiteX8" fmla="*/ 285857 w 354705"/>
                  <a:gd name="connsiteY8" fmla="*/ 1576387 h 1856324"/>
                  <a:gd name="connsiteX9" fmla="*/ 340626 w 354705"/>
                  <a:gd name="connsiteY9" fmla="*/ 1752600 h 1856324"/>
                  <a:gd name="connsiteX10" fmla="*/ 345388 w 354705"/>
                  <a:gd name="connsiteY10" fmla="*/ 1800225 h 1856324"/>
                  <a:gd name="connsiteX11" fmla="*/ 350398 w 354705"/>
                  <a:gd name="connsiteY11" fmla="*/ 1856324 h 1856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705" h="1856324">
                    <a:moveTo>
                      <a:pt x="107" y="0"/>
                    </a:moveTo>
                    <a:cubicBezTo>
                      <a:pt x="-2259" y="59526"/>
                      <a:pt x="35038" y="111120"/>
                      <a:pt x="56469" y="162714"/>
                    </a:cubicBezTo>
                    <a:lnTo>
                      <a:pt x="87162" y="333900"/>
                    </a:lnTo>
                    <a:cubicBezTo>
                      <a:pt x="134786" y="458519"/>
                      <a:pt x="112026" y="542131"/>
                      <a:pt x="95357" y="652462"/>
                    </a:cubicBezTo>
                    <a:lnTo>
                      <a:pt x="76307" y="790575"/>
                    </a:lnTo>
                    <a:cubicBezTo>
                      <a:pt x="13601" y="1052513"/>
                      <a:pt x="85837" y="1028437"/>
                      <a:pt x="88213" y="1062037"/>
                    </a:cubicBezTo>
                    <a:cubicBezTo>
                      <a:pt x="130823" y="1177393"/>
                      <a:pt x="122344" y="1161256"/>
                      <a:pt x="145363" y="1195387"/>
                    </a:cubicBezTo>
                    <a:cubicBezTo>
                      <a:pt x="171954" y="1282303"/>
                      <a:pt x="239422" y="1333896"/>
                      <a:pt x="233469" y="1412081"/>
                    </a:cubicBezTo>
                    <a:lnTo>
                      <a:pt x="285857" y="1576387"/>
                    </a:lnTo>
                    <a:cubicBezTo>
                      <a:pt x="320782" y="1635125"/>
                      <a:pt x="329513" y="1691481"/>
                      <a:pt x="340626" y="1752600"/>
                    </a:cubicBezTo>
                    <a:lnTo>
                      <a:pt x="345388" y="1800225"/>
                    </a:lnTo>
                    <a:cubicBezTo>
                      <a:pt x="338244" y="1822450"/>
                      <a:pt x="364686" y="1829336"/>
                      <a:pt x="350398" y="1856324"/>
                    </a:cubicBezTo>
                  </a:path>
                </a:pathLst>
              </a:custGeom>
              <a:noFill/>
              <a:ln w="28575">
                <a:solidFill>
                  <a:srgbClr val="00206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dirty="0">
                  <a:solidFill>
                    <a:prstClr val="white"/>
                  </a:solidFill>
                </a:endParaRPr>
              </a:p>
            </p:txBody>
          </p:sp>
        </p:grpSp>
        <p:sp>
          <p:nvSpPr>
            <p:cNvPr id="51" name="צורה חופשית 50"/>
            <p:cNvSpPr/>
            <p:nvPr/>
          </p:nvSpPr>
          <p:spPr>
            <a:xfrm>
              <a:off x="7541416" y="2109652"/>
              <a:ext cx="3621883" cy="1439814"/>
            </a:xfrm>
            <a:custGeom>
              <a:avLst/>
              <a:gdLst>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844540 w 7086600"/>
                <a:gd name="connsiteY43" fmla="*/ 32004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7520 w 7086600"/>
                <a:gd name="connsiteY51" fmla="*/ 381000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7520 w 7086600"/>
                <a:gd name="connsiteY51" fmla="*/ 381000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263140 w 7086600"/>
                <a:gd name="connsiteY20" fmla="*/ 975360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21180 w 7086600"/>
                <a:gd name="connsiteY18" fmla="*/ 975360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1623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38400 w 7086600"/>
                <a:gd name="connsiteY22" fmla="*/ 998220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35780 w 7086600"/>
                <a:gd name="connsiteY30" fmla="*/ 68580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008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94530 w 7086600"/>
                <a:gd name="connsiteY31" fmla="*/ 708660 h 1783080"/>
                <a:gd name="connsiteX32" fmla="*/ 4541520 w 7086600"/>
                <a:gd name="connsiteY32" fmla="*/ 670560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94530 w 7086600"/>
                <a:gd name="connsiteY31" fmla="*/ 708660 h 1783080"/>
                <a:gd name="connsiteX32" fmla="*/ 4608195 w 7086600"/>
                <a:gd name="connsiteY32" fmla="*/ 68008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608195 w 7086600"/>
                <a:gd name="connsiteY32" fmla="*/ 68008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71060 w 7086600"/>
                <a:gd name="connsiteY33" fmla="*/ 6705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8240 w 7086600"/>
                <a:gd name="connsiteY37" fmla="*/ 44958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13960 w 7086600"/>
                <a:gd name="connsiteY38" fmla="*/ 419100 h 1783080"/>
                <a:gd name="connsiteX39" fmla="*/ 5036820 w 7086600"/>
                <a:gd name="connsiteY39" fmla="*/ 4267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13960 w 7086600"/>
                <a:gd name="connsiteY38" fmla="*/ 419100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1640 w 7086600"/>
                <a:gd name="connsiteY42" fmla="*/ 5410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37960 w 7086600"/>
                <a:gd name="connsiteY48" fmla="*/ 198120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52247 w 7086600"/>
                <a:gd name="connsiteY48" fmla="*/ 174307 h 1783080"/>
                <a:gd name="connsiteX49" fmla="*/ 6591300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086600"/>
                <a:gd name="connsiteY0" fmla="*/ 1783080 h 1783080"/>
                <a:gd name="connsiteX1" fmla="*/ 68580 w 7086600"/>
                <a:gd name="connsiteY1" fmla="*/ 1645920 h 1783080"/>
                <a:gd name="connsiteX2" fmla="*/ 0 w 7086600"/>
                <a:gd name="connsiteY2" fmla="*/ 1569720 h 1783080"/>
                <a:gd name="connsiteX3" fmla="*/ 7620 w 7086600"/>
                <a:gd name="connsiteY3" fmla="*/ 1432560 h 1783080"/>
                <a:gd name="connsiteX4" fmla="*/ 114300 w 7086600"/>
                <a:gd name="connsiteY4" fmla="*/ 1280160 h 1783080"/>
                <a:gd name="connsiteX5" fmla="*/ 327660 w 7086600"/>
                <a:gd name="connsiteY5" fmla="*/ 1104900 h 1783080"/>
                <a:gd name="connsiteX6" fmla="*/ 480060 w 7086600"/>
                <a:gd name="connsiteY6" fmla="*/ 960120 h 1783080"/>
                <a:gd name="connsiteX7" fmla="*/ 670560 w 7086600"/>
                <a:gd name="connsiteY7" fmla="*/ 982980 h 1783080"/>
                <a:gd name="connsiteX8" fmla="*/ 853440 w 7086600"/>
                <a:gd name="connsiteY8" fmla="*/ 1013460 h 1783080"/>
                <a:gd name="connsiteX9" fmla="*/ 990600 w 7086600"/>
                <a:gd name="connsiteY9" fmla="*/ 1005840 h 1783080"/>
                <a:gd name="connsiteX10" fmla="*/ 1127760 w 7086600"/>
                <a:gd name="connsiteY10" fmla="*/ 1074420 h 1783080"/>
                <a:gd name="connsiteX11" fmla="*/ 1203960 w 7086600"/>
                <a:gd name="connsiteY11" fmla="*/ 1089660 h 1783080"/>
                <a:gd name="connsiteX12" fmla="*/ 1249680 w 7086600"/>
                <a:gd name="connsiteY12" fmla="*/ 1051560 h 1783080"/>
                <a:gd name="connsiteX13" fmla="*/ 1310640 w 7086600"/>
                <a:gd name="connsiteY13" fmla="*/ 937260 h 1783080"/>
                <a:gd name="connsiteX14" fmla="*/ 1546860 w 7086600"/>
                <a:gd name="connsiteY14" fmla="*/ 944880 h 1783080"/>
                <a:gd name="connsiteX15" fmla="*/ 1630680 w 7086600"/>
                <a:gd name="connsiteY15" fmla="*/ 929640 h 1783080"/>
                <a:gd name="connsiteX16" fmla="*/ 1691640 w 7086600"/>
                <a:gd name="connsiteY16" fmla="*/ 876300 h 1783080"/>
                <a:gd name="connsiteX17" fmla="*/ 1760220 w 7086600"/>
                <a:gd name="connsiteY17" fmla="*/ 876300 h 1783080"/>
                <a:gd name="connsiteX18" fmla="*/ 1887016 w 7086600"/>
                <a:gd name="connsiteY18" fmla="*/ 968045 h 1783080"/>
                <a:gd name="connsiteX19" fmla="*/ 2263140 w 7086600"/>
                <a:gd name="connsiteY19" fmla="*/ 975360 h 1783080"/>
                <a:gd name="connsiteX20" fmla="*/ 2182673 w 7086600"/>
                <a:gd name="connsiteY20" fmla="*/ 968045 h 1783080"/>
                <a:gd name="connsiteX21" fmla="*/ 2354580 w 7086600"/>
                <a:gd name="connsiteY21" fmla="*/ 937260 h 1783080"/>
                <a:gd name="connsiteX22" fmla="*/ 2460625 w 7086600"/>
                <a:gd name="connsiteY22" fmla="*/ 1001395 h 1783080"/>
                <a:gd name="connsiteX23" fmla="*/ 2720340 w 7086600"/>
                <a:gd name="connsiteY23" fmla="*/ 1089660 h 1783080"/>
                <a:gd name="connsiteX24" fmla="*/ 2948940 w 7086600"/>
                <a:gd name="connsiteY24" fmla="*/ 1021080 h 1783080"/>
                <a:gd name="connsiteX25" fmla="*/ 3070860 w 7086600"/>
                <a:gd name="connsiteY25" fmla="*/ 1059180 h 1783080"/>
                <a:gd name="connsiteX26" fmla="*/ 3200400 w 7086600"/>
                <a:gd name="connsiteY26" fmla="*/ 1005840 h 1783080"/>
                <a:gd name="connsiteX27" fmla="*/ 3390900 w 7086600"/>
                <a:gd name="connsiteY27" fmla="*/ 1021080 h 1783080"/>
                <a:gd name="connsiteX28" fmla="*/ 3451860 w 7086600"/>
                <a:gd name="connsiteY28" fmla="*/ 960120 h 1783080"/>
                <a:gd name="connsiteX29" fmla="*/ 4008120 w 7086600"/>
                <a:gd name="connsiteY29" fmla="*/ 990600 h 1783080"/>
                <a:gd name="connsiteX30" fmla="*/ 4373880 w 7086600"/>
                <a:gd name="connsiteY30" fmla="*/ 692150 h 1783080"/>
                <a:gd name="connsiteX31" fmla="*/ 4459605 w 7086600"/>
                <a:gd name="connsiteY31" fmla="*/ 683260 h 1783080"/>
                <a:gd name="connsiteX32" fmla="*/ 4560570 w 7086600"/>
                <a:gd name="connsiteY32" fmla="*/ 699135 h 1783080"/>
                <a:gd name="connsiteX33" fmla="*/ 4642485 w 7086600"/>
                <a:gd name="connsiteY33" fmla="*/ 657860 h 1783080"/>
                <a:gd name="connsiteX34" fmla="*/ 4777740 w 7086600"/>
                <a:gd name="connsiteY34" fmla="*/ 731520 h 1783080"/>
                <a:gd name="connsiteX35" fmla="*/ 4838700 w 7086600"/>
                <a:gd name="connsiteY35" fmla="*/ 739140 h 1783080"/>
                <a:gd name="connsiteX36" fmla="*/ 4914900 w 7086600"/>
                <a:gd name="connsiteY36" fmla="*/ 617220 h 1783080"/>
                <a:gd name="connsiteX37" fmla="*/ 4961890 w 7086600"/>
                <a:gd name="connsiteY37" fmla="*/ 481330 h 1783080"/>
                <a:gd name="connsiteX38" fmla="*/ 5026660 w 7086600"/>
                <a:gd name="connsiteY38" fmla="*/ 428625 h 1783080"/>
                <a:gd name="connsiteX39" fmla="*/ 5093970 w 7086600"/>
                <a:gd name="connsiteY39" fmla="*/ 439420 h 1783080"/>
                <a:gd name="connsiteX40" fmla="*/ 5288280 w 7086600"/>
                <a:gd name="connsiteY40" fmla="*/ 541020 h 1783080"/>
                <a:gd name="connsiteX41" fmla="*/ 5402580 w 7086600"/>
                <a:gd name="connsiteY41" fmla="*/ 556260 h 1783080"/>
                <a:gd name="connsiteX42" fmla="*/ 5504815 w 7086600"/>
                <a:gd name="connsiteY42" fmla="*/ 528320 h 1783080"/>
                <a:gd name="connsiteX43" fmla="*/ 5778703 w 7086600"/>
                <a:gd name="connsiteY43" fmla="*/ 334670 h 1783080"/>
                <a:gd name="connsiteX44" fmla="*/ 6210300 w 7086600"/>
                <a:gd name="connsiteY44" fmla="*/ 45720 h 1783080"/>
                <a:gd name="connsiteX45" fmla="*/ 6423660 w 7086600"/>
                <a:gd name="connsiteY45" fmla="*/ 0 h 1783080"/>
                <a:gd name="connsiteX46" fmla="*/ 6492240 w 7086600"/>
                <a:gd name="connsiteY46" fmla="*/ 22860 h 1783080"/>
                <a:gd name="connsiteX47" fmla="*/ 6522720 w 7086600"/>
                <a:gd name="connsiteY47" fmla="*/ 106680 h 1783080"/>
                <a:gd name="connsiteX48" fmla="*/ 6552247 w 7086600"/>
                <a:gd name="connsiteY48" fmla="*/ 174307 h 1783080"/>
                <a:gd name="connsiteX49" fmla="*/ 6615113 w 7086600"/>
                <a:gd name="connsiteY49" fmla="*/ 220980 h 1783080"/>
                <a:gd name="connsiteX50" fmla="*/ 6697980 w 7086600"/>
                <a:gd name="connsiteY50" fmla="*/ 228600 h 1783080"/>
                <a:gd name="connsiteX51" fmla="*/ 6820204 w 7086600"/>
                <a:gd name="connsiteY51" fmla="*/ 351739 h 1783080"/>
                <a:gd name="connsiteX52" fmla="*/ 7002780 w 7086600"/>
                <a:gd name="connsiteY52" fmla="*/ 388620 h 1783080"/>
                <a:gd name="connsiteX53" fmla="*/ 7086600 w 7086600"/>
                <a:gd name="connsiteY53" fmla="*/ 434340 h 1783080"/>
                <a:gd name="connsiteX0" fmla="*/ 53340 w 7196138"/>
                <a:gd name="connsiteY0" fmla="*/ 1783080 h 1783080"/>
                <a:gd name="connsiteX1" fmla="*/ 68580 w 7196138"/>
                <a:gd name="connsiteY1" fmla="*/ 1645920 h 1783080"/>
                <a:gd name="connsiteX2" fmla="*/ 0 w 7196138"/>
                <a:gd name="connsiteY2" fmla="*/ 1569720 h 1783080"/>
                <a:gd name="connsiteX3" fmla="*/ 7620 w 7196138"/>
                <a:gd name="connsiteY3" fmla="*/ 1432560 h 1783080"/>
                <a:gd name="connsiteX4" fmla="*/ 114300 w 7196138"/>
                <a:gd name="connsiteY4" fmla="*/ 1280160 h 1783080"/>
                <a:gd name="connsiteX5" fmla="*/ 327660 w 7196138"/>
                <a:gd name="connsiteY5" fmla="*/ 1104900 h 1783080"/>
                <a:gd name="connsiteX6" fmla="*/ 480060 w 7196138"/>
                <a:gd name="connsiteY6" fmla="*/ 960120 h 1783080"/>
                <a:gd name="connsiteX7" fmla="*/ 670560 w 7196138"/>
                <a:gd name="connsiteY7" fmla="*/ 982980 h 1783080"/>
                <a:gd name="connsiteX8" fmla="*/ 853440 w 7196138"/>
                <a:gd name="connsiteY8" fmla="*/ 1013460 h 1783080"/>
                <a:gd name="connsiteX9" fmla="*/ 990600 w 7196138"/>
                <a:gd name="connsiteY9" fmla="*/ 1005840 h 1783080"/>
                <a:gd name="connsiteX10" fmla="*/ 1127760 w 7196138"/>
                <a:gd name="connsiteY10" fmla="*/ 1074420 h 1783080"/>
                <a:gd name="connsiteX11" fmla="*/ 1203960 w 7196138"/>
                <a:gd name="connsiteY11" fmla="*/ 1089660 h 1783080"/>
                <a:gd name="connsiteX12" fmla="*/ 1249680 w 7196138"/>
                <a:gd name="connsiteY12" fmla="*/ 1051560 h 1783080"/>
                <a:gd name="connsiteX13" fmla="*/ 1310640 w 7196138"/>
                <a:gd name="connsiteY13" fmla="*/ 937260 h 1783080"/>
                <a:gd name="connsiteX14" fmla="*/ 1546860 w 7196138"/>
                <a:gd name="connsiteY14" fmla="*/ 944880 h 1783080"/>
                <a:gd name="connsiteX15" fmla="*/ 1630680 w 7196138"/>
                <a:gd name="connsiteY15" fmla="*/ 929640 h 1783080"/>
                <a:gd name="connsiteX16" fmla="*/ 1691640 w 7196138"/>
                <a:gd name="connsiteY16" fmla="*/ 876300 h 1783080"/>
                <a:gd name="connsiteX17" fmla="*/ 1760220 w 7196138"/>
                <a:gd name="connsiteY17" fmla="*/ 876300 h 1783080"/>
                <a:gd name="connsiteX18" fmla="*/ 1887016 w 7196138"/>
                <a:gd name="connsiteY18" fmla="*/ 968045 h 1783080"/>
                <a:gd name="connsiteX19" fmla="*/ 2263140 w 7196138"/>
                <a:gd name="connsiteY19" fmla="*/ 975360 h 1783080"/>
                <a:gd name="connsiteX20" fmla="*/ 2182673 w 7196138"/>
                <a:gd name="connsiteY20" fmla="*/ 968045 h 1783080"/>
                <a:gd name="connsiteX21" fmla="*/ 2354580 w 7196138"/>
                <a:gd name="connsiteY21" fmla="*/ 937260 h 1783080"/>
                <a:gd name="connsiteX22" fmla="*/ 2460625 w 7196138"/>
                <a:gd name="connsiteY22" fmla="*/ 1001395 h 1783080"/>
                <a:gd name="connsiteX23" fmla="*/ 2720340 w 7196138"/>
                <a:gd name="connsiteY23" fmla="*/ 1089660 h 1783080"/>
                <a:gd name="connsiteX24" fmla="*/ 2948940 w 7196138"/>
                <a:gd name="connsiteY24" fmla="*/ 1021080 h 1783080"/>
                <a:gd name="connsiteX25" fmla="*/ 3070860 w 7196138"/>
                <a:gd name="connsiteY25" fmla="*/ 1059180 h 1783080"/>
                <a:gd name="connsiteX26" fmla="*/ 3200400 w 7196138"/>
                <a:gd name="connsiteY26" fmla="*/ 1005840 h 1783080"/>
                <a:gd name="connsiteX27" fmla="*/ 3390900 w 7196138"/>
                <a:gd name="connsiteY27" fmla="*/ 1021080 h 1783080"/>
                <a:gd name="connsiteX28" fmla="*/ 3451860 w 7196138"/>
                <a:gd name="connsiteY28" fmla="*/ 960120 h 1783080"/>
                <a:gd name="connsiteX29" fmla="*/ 4008120 w 7196138"/>
                <a:gd name="connsiteY29" fmla="*/ 990600 h 1783080"/>
                <a:gd name="connsiteX30" fmla="*/ 4373880 w 7196138"/>
                <a:gd name="connsiteY30" fmla="*/ 692150 h 1783080"/>
                <a:gd name="connsiteX31" fmla="*/ 4459605 w 7196138"/>
                <a:gd name="connsiteY31" fmla="*/ 683260 h 1783080"/>
                <a:gd name="connsiteX32" fmla="*/ 4560570 w 7196138"/>
                <a:gd name="connsiteY32" fmla="*/ 699135 h 1783080"/>
                <a:gd name="connsiteX33" fmla="*/ 4642485 w 7196138"/>
                <a:gd name="connsiteY33" fmla="*/ 657860 h 1783080"/>
                <a:gd name="connsiteX34" fmla="*/ 4777740 w 7196138"/>
                <a:gd name="connsiteY34" fmla="*/ 731520 h 1783080"/>
                <a:gd name="connsiteX35" fmla="*/ 4838700 w 7196138"/>
                <a:gd name="connsiteY35" fmla="*/ 739140 h 1783080"/>
                <a:gd name="connsiteX36" fmla="*/ 4914900 w 7196138"/>
                <a:gd name="connsiteY36" fmla="*/ 617220 h 1783080"/>
                <a:gd name="connsiteX37" fmla="*/ 4961890 w 7196138"/>
                <a:gd name="connsiteY37" fmla="*/ 481330 h 1783080"/>
                <a:gd name="connsiteX38" fmla="*/ 5026660 w 7196138"/>
                <a:gd name="connsiteY38" fmla="*/ 428625 h 1783080"/>
                <a:gd name="connsiteX39" fmla="*/ 5093970 w 7196138"/>
                <a:gd name="connsiteY39" fmla="*/ 439420 h 1783080"/>
                <a:gd name="connsiteX40" fmla="*/ 5288280 w 7196138"/>
                <a:gd name="connsiteY40" fmla="*/ 541020 h 1783080"/>
                <a:gd name="connsiteX41" fmla="*/ 5402580 w 7196138"/>
                <a:gd name="connsiteY41" fmla="*/ 556260 h 1783080"/>
                <a:gd name="connsiteX42" fmla="*/ 5504815 w 7196138"/>
                <a:gd name="connsiteY42" fmla="*/ 528320 h 1783080"/>
                <a:gd name="connsiteX43" fmla="*/ 5778703 w 7196138"/>
                <a:gd name="connsiteY43" fmla="*/ 334670 h 1783080"/>
                <a:gd name="connsiteX44" fmla="*/ 6210300 w 7196138"/>
                <a:gd name="connsiteY44" fmla="*/ 45720 h 1783080"/>
                <a:gd name="connsiteX45" fmla="*/ 6423660 w 7196138"/>
                <a:gd name="connsiteY45" fmla="*/ 0 h 1783080"/>
                <a:gd name="connsiteX46" fmla="*/ 6492240 w 7196138"/>
                <a:gd name="connsiteY46" fmla="*/ 22860 h 1783080"/>
                <a:gd name="connsiteX47" fmla="*/ 6522720 w 7196138"/>
                <a:gd name="connsiteY47" fmla="*/ 106680 h 1783080"/>
                <a:gd name="connsiteX48" fmla="*/ 6552247 w 7196138"/>
                <a:gd name="connsiteY48" fmla="*/ 174307 h 1783080"/>
                <a:gd name="connsiteX49" fmla="*/ 6615113 w 7196138"/>
                <a:gd name="connsiteY49" fmla="*/ 220980 h 1783080"/>
                <a:gd name="connsiteX50" fmla="*/ 6697980 w 7196138"/>
                <a:gd name="connsiteY50" fmla="*/ 228600 h 1783080"/>
                <a:gd name="connsiteX51" fmla="*/ 6820204 w 7196138"/>
                <a:gd name="connsiteY51" fmla="*/ 351739 h 1783080"/>
                <a:gd name="connsiteX52" fmla="*/ 7002780 w 7196138"/>
                <a:gd name="connsiteY52" fmla="*/ 388620 h 1783080"/>
                <a:gd name="connsiteX53" fmla="*/ 7196138 w 7196138"/>
                <a:gd name="connsiteY53" fmla="*/ 520065 h 1783080"/>
                <a:gd name="connsiteX0" fmla="*/ 53340 w 7196138"/>
                <a:gd name="connsiteY0" fmla="*/ 1787843 h 1787843"/>
                <a:gd name="connsiteX1" fmla="*/ 68580 w 7196138"/>
                <a:gd name="connsiteY1" fmla="*/ 1650683 h 1787843"/>
                <a:gd name="connsiteX2" fmla="*/ 0 w 7196138"/>
                <a:gd name="connsiteY2" fmla="*/ 1574483 h 1787843"/>
                <a:gd name="connsiteX3" fmla="*/ 7620 w 7196138"/>
                <a:gd name="connsiteY3" fmla="*/ 1437323 h 1787843"/>
                <a:gd name="connsiteX4" fmla="*/ 114300 w 7196138"/>
                <a:gd name="connsiteY4" fmla="*/ 1284923 h 1787843"/>
                <a:gd name="connsiteX5" fmla="*/ 327660 w 7196138"/>
                <a:gd name="connsiteY5" fmla="*/ 1109663 h 1787843"/>
                <a:gd name="connsiteX6" fmla="*/ 480060 w 7196138"/>
                <a:gd name="connsiteY6" fmla="*/ 964883 h 1787843"/>
                <a:gd name="connsiteX7" fmla="*/ 670560 w 7196138"/>
                <a:gd name="connsiteY7" fmla="*/ 987743 h 1787843"/>
                <a:gd name="connsiteX8" fmla="*/ 853440 w 7196138"/>
                <a:gd name="connsiteY8" fmla="*/ 1018223 h 1787843"/>
                <a:gd name="connsiteX9" fmla="*/ 990600 w 7196138"/>
                <a:gd name="connsiteY9" fmla="*/ 1010603 h 1787843"/>
                <a:gd name="connsiteX10" fmla="*/ 1127760 w 7196138"/>
                <a:gd name="connsiteY10" fmla="*/ 1079183 h 1787843"/>
                <a:gd name="connsiteX11" fmla="*/ 1203960 w 7196138"/>
                <a:gd name="connsiteY11" fmla="*/ 1094423 h 1787843"/>
                <a:gd name="connsiteX12" fmla="*/ 1249680 w 7196138"/>
                <a:gd name="connsiteY12" fmla="*/ 1056323 h 1787843"/>
                <a:gd name="connsiteX13" fmla="*/ 1310640 w 7196138"/>
                <a:gd name="connsiteY13" fmla="*/ 942023 h 1787843"/>
                <a:gd name="connsiteX14" fmla="*/ 1546860 w 7196138"/>
                <a:gd name="connsiteY14" fmla="*/ 949643 h 1787843"/>
                <a:gd name="connsiteX15" fmla="*/ 1630680 w 7196138"/>
                <a:gd name="connsiteY15" fmla="*/ 934403 h 1787843"/>
                <a:gd name="connsiteX16" fmla="*/ 1691640 w 7196138"/>
                <a:gd name="connsiteY16" fmla="*/ 881063 h 1787843"/>
                <a:gd name="connsiteX17" fmla="*/ 1760220 w 7196138"/>
                <a:gd name="connsiteY17" fmla="*/ 881063 h 1787843"/>
                <a:gd name="connsiteX18" fmla="*/ 1887016 w 7196138"/>
                <a:gd name="connsiteY18" fmla="*/ 972808 h 1787843"/>
                <a:gd name="connsiteX19" fmla="*/ 2263140 w 7196138"/>
                <a:gd name="connsiteY19" fmla="*/ 980123 h 1787843"/>
                <a:gd name="connsiteX20" fmla="*/ 2182673 w 7196138"/>
                <a:gd name="connsiteY20" fmla="*/ 972808 h 1787843"/>
                <a:gd name="connsiteX21" fmla="*/ 2354580 w 7196138"/>
                <a:gd name="connsiteY21" fmla="*/ 942023 h 1787843"/>
                <a:gd name="connsiteX22" fmla="*/ 2460625 w 7196138"/>
                <a:gd name="connsiteY22" fmla="*/ 1006158 h 1787843"/>
                <a:gd name="connsiteX23" fmla="*/ 2720340 w 7196138"/>
                <a:gd name="connsiteY23" fmla="*/ 1094423 h 1787843"/>
                <a:gd name="connsiteX24" fmla="*/ 2948940 w 7196138"/>
                <a:gd name="connsiteY24" fmla="*/ 1025843 h 1787843"/>
                <a:gd name="connsiteX25" fmla="*/ 3070860 w 7196138"/>
                <a:gd name="connsiteY25" fmla="*/ 1063943 h 1787843"/>
                <a:gd name="connsiteX26" fmla="*/ 3200400 w 7196138"/>
                <a:gd name="connsiteY26" fmla="*/ 1010603 h 1787843"/>
                <a:gd name="connsiteX27" fmla="*/ 3390900 w 7196138"/>
                <a:gd name="connsiteY27" fmla="*/ 1025843 h 1787843"/>
                <a:gd name="connsiteX28" fmla="*/ 3451860 w 7196138"/>
                <a:gd name="connsiteY28" fmla="*/ 964883 h 1787843"/>
                <a:gd name="connsiteX29" fmla="*/ 4008120 w 7196138"/>
                <a:gd name="connsiteY29" fmla="*/ 995363 h 1787843"/>
                <a:gd name="connsiteX30" fmla="*/ 4373880 w 7196138"/>
                <a:gd name="connsiteY30" fmla="*/ 696913 h 1787843"/>
                <a:gd name="connsiteX31" fmla="*/ 4459605 w 7196138"/>
                <a:gd name="connsiteY31" fmla="*/ 688023 h 1787843"/>
                <a:gd name="connsiteX32" fmla="*/ 4560570 w 7196138"/>
                <a:gd name="connsiteY32" fmla="*/ 703898 h 1787843"/>
                <a:gd name="connsiteX33" fmla="*/ 4642485 w 7196138"/>
                <a:gd name="connsiteY33" fmla="*/ 662623 h 1787843"/>
                <a:gd name="connsiteX34" fmla="*/ 4777740 w 7196138"/>
                <a:gd name="connsiteY34" fmla="*/ 736283 h 1787843"/>
                <a:gd name="connsiteX35" fmla="*/ 4838700 w 7196138"/>
                <a:gd name="connsiteY35" fmla="*/ 743903 h 1787843"/>
                <a:gd name="connsiteX36" fmla="*/ 4914900 w 7196138"/>
                <a:gd name="connsiteY36" fmla="*/ 621983 h 1787843"/>
                <a:gd name="connsiteX37" fmla="*/ 4961890 w 7196138"/>
                <a:gd name="connsiteY37" fmla="*/ 486093 h 1787843"/>
                <a:gd name="connsiteX38" fmla="*/ 5026660 w 7196138"/>
                <a:gd name="connsiteY38" fmla="*/ 433388 h 1787843"/>
                <a:gd name="connsiteX39" fmla="*/ 5093970 w 7196138"/>
                <a:gd name="connsiteY39" fmla="*/ 444183 h 1787843"/>
                <a:gd name="connsiteX40" fmla="*/ 5288280 w 7196138"/>
                <a:gd name="connsiteY40" fmla="*/ 545783 h 1787843"/>
                <a:gd name="connsiteX41" fmla="*/ 5402580 w 7196138"/>
                <a:gd name="connsiteY41" fmla="*/ 561023 h 1787843"/>
                <a:gd name="connsiteX42" fmla="*/ 5504815 w 7196138"/>
                <a:gd name="connsiteY42" fmla="*/ 533083 h 1787843"/>
                <a:gd name="connsiteX43" fmla="*/ 5778703 w 7196138"/>
                <a:gd name="connsiteY43" fmla="*/ 339433 h 1787843"/>
                <a:gd name="connsiteX44" fmla="*/ 6210300 w 7196138"/>
                <a:gd name="connsiteY44" fmla="*/ 50483 h 1787843"/>
                <a:gd name="connsiteX45" fmla="*/ 6376035 w 7196138"/>
                <a:gd name="connsiteY45" fmla="*/ 0 h 1787843"/>
                <a:gd name="connsiteX46" fmla="*/ 6492240 w 7196138"/>
                <a:gd name="connsiteY46" fmla="*/ 27623 h 1787843"/>
                <a:gd name="connsiteX47" fmla="*/ 6522720 w 7196138"/>
                <a:gd name="connsiteY47" fmla="*/ 111443 h 1787843"/>
                <a:gd name="connsiteX48" fmla="*/ 6552247 w 7196138"/>
                <a:gd name="connsiteY48" fmla="*/ 179070 h 1787843"/>
                <a:gd name="connsiteX49" fmla="*/ 6615113 w 7196138"/>
                <a:gd name="connsiteY49" fmla="*/ 225743 h 1787843"/>
                <a:gd name="connsiteX50" fmla="*/ 6697980 w 7196138"/>
                <a:gd name="connsiteY50" fmla="*/ 233363 h 1787843"/>
                <a:gd name="connsiteX51" fmla="*/ 6820204 w 7196138"/>
                <a:gd name="connsiteY51" fmla="*/ 356502 h 1787843"/>
                <a:gd name="connsiteX52" fmla="*/ 7002780 w 7196138"/>
                <a:gd name="connsiteY52" fmla="*/ 393383 h 1787843"/>
                <a:gd name="connsiteX53" fmla="*/ 7196138 w 7196138"/>
                <a:gd name="connsiteY53" fmla="*/ 524828 h 178784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263140 w 7196138"/>
                <a:gd name="connsiteY19" fmla="*/ 980123 h 1819593"/>
                <a:gd name="connsiteX20" fmla="*/ 2182673 w 7196138"/>
                <a:gd name="connsiteY20" fmla="*/ 972808 h 1819593"/>
                <a:gd name="connsiteX21" fmla="*/ 2354580 w 7196138"/>
                <a:gd name="connsiteY21" fmla="*/ 942023 h 1819593"/>
                <a:gd name="connsiteX22" fmla="*/ 2460625 w 7196138"/>
                <a:gd name="connsiteY22" fmla="*/ 1006158 h 1819593"/>
                <a:gd name="connsiteX23" fmla="*/ 2720340 w 7196138"/>
                <a:gd name="connsiteY23" fmla="*/ 1094423 h 1819593"/>
                <a:gd name="connsiteX24" fmla="*/ 2948940 w 7196138"/>
                <a:gd name="connsiteY24" fmla="*/ 1025843 h 1819593"/>
                <a:gd name="connsiteX25" fmla="*/ 3070860 w 7196138"/>
                <a:gd name="connsiteY25" fmla="*/ 1063943 h 1819593"/>
                <a:gd name="connsiteX26" fmla="*/ 3200400 w 7196138"/>
                <a:gd name="connsiteY26" fmla="*/ 1010603 h 1819593"/>
                <a:gd name="connsiteX27" fmla="*/ 3390900 w 7196138"/>
                <a:gd name="connsiteY27" fmla="*/ 1025843 h 1819593"/>
                <a:gd name="connsiteX28" fmla="*/ 3451860 w 7196138"/>
                <a:gd name="connsiteY28" fmla="*/ 964883 h 1819593"/>
                <a:gd name="connsiteX29" fmla="*/ 4008120 w 7196138"/>
                <a:gd name="connsiteY29" fmla="*/ 995363 h 1819593"/>
                <a:gd name="connsiteX30" fmla="*/ 4373880 w 7196138"/>
                <a:gd name="connsiteY30" fmla="*/ 696913 h 1819593"/>
                <a:gd name="connsiteX31" fmla="*/ 4459605 w 7196138"/>
                <a:gd name="connsiteY31" fmla="*/ 688023 h 1819593"/>
                <a:gd name="connsiteX32" fmla="*/ 4560570 w 7196138"/>
                <a:gd name="connsiteY32" fmla="*/ 703898 h 1819593"/>
                <a:gd name="connsiteX33" fmla="*/ 4642485 w 7196138"/>
                <a:gd name="connsiteY33" fmla="*/ 662623 h 1819593"/>
                <a:gd name="connsiteX34" fmla="*/ 4777740 w 7196138"/>
                <a:gd name="connsiteY34" fmla="*/ 736283 h 1819593"/>
                <a:gd name="connsiteX35" fmla="*/ 4838700 w 7196138"/>
                <a:gd name="connsiteY35" fmla="*/ 743903 h 1819593"/>
                <a:gd name="connsiteX36" fmla="*/ 4914900 w 7196138"/>
                <a:gd name="connsiteY36" fmla="*/ 621983 h 1819593"/>
                <a:gd name="connsiteX37" fmla="*/ 4961890 w 7196138"/>
                <a:gd name="connsiteY37" fmla="*/ 486093 h 1819593"/>
                <a:gd name="connsiteX38" fmla="*/ 5026660 w 7196138"/>
                <a:gd name="connsiteY38" fmla="*/ 433388 h 1819593"/>
                <a:gd name="connsiteX39" fmla="*/ 5093970 w 7196138"/>
                <a:gd name="connsiteY39" fmla="*/ 444183 h 1819593"/>
                <a:gd name="connsiteX40" fmla="*/ 5288280 w 7196138"/>
                <a:gd name="connsiteY40" fmla="*/ 545783 h 1819593"/>
                <a:gd name="connsiteX41" fmla="*/ 5402580 w 7196138"/>
                <a:gd name="connsiteY41" fmla="*/ 561023 h 1819593"/>
                <a:gd name="connsiteX42" fmla="*/ 5504815 w 7196138"/>
                <a:gd name="connsiteY42" fmla="*/ 533083 h 1819593"/>
                <a:gd name="connsiteX43" fmla="*/ 5778703 w 7196138"/>
                <a:gd name="connsiteY43" fmla="*/ 339433 h 1819593"/>
                <a:gd name="connsiteX44" fmla="*/ 6210300 w 7196138"/>
                <a:gd name="connsiteY44" fmla="*/ 50483 h 1819593"/>
                <a:gd name="connsiteX45" fmla="*/ 6376035 w 7196138"/>
                <a:gd name="connsiteY45" fmla="*/ 0 h 1819593"/>
                <a:gd name="connsiteX46" fmla="*/ 6492240 w 7196138"/>
                <a:gd name="connsiteY46" fmla="*/ 27623 h 1819593"/>
                <a:gd name="connsiteX47" fmla="*/ 6522720 w 7196138"/>
                <a:gd name="connsiteY47" fmla="*/ 111443 h 1819593"/>
                <a:gd name="connsiteX48" fmla="*/ 6552247 w 7196138"/>
                <a:gd name="connsiteY48" fmla="*/ 179070 h 1819593"/>
                <a:gd name="connsiteX49" fmla="*/ 6615113 w 7196138"/>
                <a:gd name="connsiteY49" fmla="*/ 225743 h 1819593"/>
                <a:gd name="connsiteX50" fmla="*/ 6697980 w 7196138"/>
                <a:gd name="connsiteY50" fmla="*/ 233363 h 1819593"/>
                <a:gd name="connsiteX51" fmla="*/ 6820204 w 7196138"/>
                <a:gd name="connsiteY51" fmla="*/ 356502 h 1819593"/>
                <a:gd name="connsiteX52" fmla="*/ 7002780 w 7196138"/>
                <a:gd name="connsiteY52" fmla="*/ 393383 h 1819593"/>
                <a:gd name="connsiteX53" fmla="*/ 7196138 w 7196138"/>
                <a:gd name="connsiteY53"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54580 w 7196138"/>
                <a:gd name="connsiteY20" fmla="*/ 942023 h 1819593"/>
                <a:gd name="connsiteX21" fmla="*/ 2460625 w 7196138"/>
                <a:gd name="connsiteY21" fmla="*/ 1006158 h 1819593"/>
                <a:gd name="connsiteX22" fmla="*/ 2720340 w 7196138"/>
                <a:gd name="connsiteY22" fmla="*/ 1094423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20340 w 7196138"/>
                <a:gd name="connsiteY22" fmla="*/ 1094423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451860 w 7196138"/>
                <a:gd name="connsiteY27" fmla="*/ 964883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08120 w 7196138"/>
                <a:gd name="connsiteY28" fmla="*/ 99536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327660 w 7196138"/>
                <a:gd name="connsiteY5" fmla="*/ 1109663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41458 w 7196138"/>
                <a:gd name="connsiteY28" fmla="*/ 97631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114300 w 7196138"/>
                <a:gd name="connsiteY4" fmla="*/ 1284923 h 1819593"/>
                <a:gd name="connsiteX5" fmla="*/ 294323 w 7196138"/>
                <a:gd name="connsiteY5" fmla="*/ 1114425 h 1819593"/>
                <a:gd name="connsiteX6" fmla="*/ 480060 w 7196138"/>
                <a:gd name="connsiteY6" fmla="*/ 964883 h 1819593"/>
                <a:gd name="connsiteX7" fmla="*/ 670560 w 7196138"/>
                <a:gd name="connsiteY7" fmla="*/ 987743 h 1819593"/>
                <a:gd name="connsiteX8" fmla="*/ 853440 w 7196138"/>
                <a:gd name="connsiteY8" fmla="*/ 1018223 h 1819593"/>
                <a:gd name="connsiteX9" fmla="*/ 990600 w 7196138"/>
                <a:gd name="connsiteY9" fmla="*/ 1010603 h 1819593"/>
                <a:gd name="connsiteX10" fmla="*/ 1127760 w 7196138"/>
                <a:gd name="connsiteY10" fmla="*/ 1079183 h 1819593"/>
                <a:gd name="connsiteX11" fmla="*/ 1203960 w 7196138"/>
                <a:gd name="connsiteY11" fmla="*/ 1094423 h 1819593"/>
                <a:gd name="connsiteX12" fmla="*/ 1249680 w 7196138"/>
                <a:gd name="connsiteY12" fmla="*/ 1056323 h 1819593"/>
                <a:gd name="connsiteX13" fmla="*/ 1310640 w 7196138"/>
                <a:gd name="connsiteY13" fmla="*/ 942023 h 1819593"/>
                <a:gd name="connsiteX14" fmla="*/ 1546860 w 7196138"/>
                <a:gd name="connsiteY14" fmla="*/ 949643 h 1819593"/>
                <a:gd name="connsiteX15" fmla="*/ 1630680 w 7196138"/>
                <a:gd name="connsiteY15" fmla="*/ 934403 h 1819593"/>
                <a:gd name="connsiteX16" fmla="*/ 1691640 w 7196138"/>
                <a:gd name="connsiteY16" fmla="*/ 881063 h 1819593"/>
                <a:gd name="connsiteX17" fmla="*/ 1760220 w 7196138"/>
                <a:gd name="connsiteY17" fmla="*/ 881063 h 1819593"/>
                <a:gd name="connsiteX18" fmla="*/ 1887016 w 7196138"/>
                <a:gd name="connsiteY18" fmla="*/ 972808 h 1819593"/>
                <a:gd name="connsiteX19" fmla="*/ 2182673 w 7196138"/>
                <a:gd name="connsiteY19" fmla="*/ 972808 h 1819593"/>
                <a:gd name="connsiteX20" fmla="*/ 2364105 w 7196138"/>
                <a:gd name="connsiteY20" fmla="*/ 951548 h 1819593"/>
                <a:gd name="connsiteX21" fmla="*/ 2460625 w 7196138"/>
                <a:gd name="connsiteY21" fmla="*/ 1006158 h 1819593"/>
                <a:gd name="connsiteX22" fmla="*/ 2734628 w 7196138"/>
                <a:gd name="connsiteY22" fmla="*/ 1080136 h 1819593"/>
                <a:gd name="connsiteX23" fmla="*/ 2948940 w 7196138"/>
                <a:gd name="connsiteY23" fmla="*/ 1025843 h 1819593"/>
                <a:gd name="connsiteX24" fmla="*/ 3070860 w 7196138"/>
                <a:gd name="connsiteY24" fmla="*/ 1063943 h 1819593"/>
                <a:gd name="connsiteX25" fmla="*/ 3200400 w 7196138"/>
                <a:gd name="connsiteY25" fmla="*/ 1010603 h 1819593"/>
                <a:gd name="connsiteX26" fmla="*/ 3390900 w 7196138"/>
                <a:gd name="connsiteY26" fmla="*/ 1025843 h 1819593"/>
                <a:gd name="connsiteX27" fmla="*/ 3528060 w 7196138"/>
                <a:gd name="connsiteY27" fmla="*/ 962502 h 1819593"/>
                <a:gd name="connsiteX28" fmla="*/ 4041458 w 7196138"/>
                <a:gd name="connsiteY28" fmla="*/ 976313 h 1819593"/>
                <a:gd name="connsiteX29" fmla="*/ 4373880 w 7196138"/>
                <a:gd name="connsiteY29" fmla="*/ 696913 h 1819593"/>
                <a:gd name="connsiteX30" fmla="*/ 4459605 w 7196138"/>
                <a:gd name="connsiteY30" fmla="*/ 688023 h 1819593"/>
                <a:gd name="connsiteX31" fmla="*/ 4560570 w 7196138"/>
                <a:gd name="connsiteY31" fmla="*/ 703898 h 1819593"/>
                <a:gd name="connsiteX32" fmla="*/ 4642485 w 7196138"/>
                <a:gd name="connsiteY32" fmla="*/ 662623 h 1819593"/>
                <a:gd name="connsiteX33" fmla="*/ 4777740 w 7196138"/>
                <a:gd name="connsiteY33" fmla="*/ 736283 h 1819593"/>
                <a:gd name="connsiteX34" fmla="*/ 4838700 w 7196138"/>
                <a:gd name="connsiteY34" fmla="*/ 743903 h 1819593"/>
                <a:gd name="connsiteX35" fmla="*/ 4914900 w 7196138"/>
                <a:gd name="connsiteY35" fmla="*/ 621983 h 1819593"/>
                <a:gd name="connsiteX36" fmla="*/ 4961890 w 7196138"/>
                <a:gd name="connsiteY36" fmla="*/ 486093 h 1819593"/>
                <a:gd name="connsiteX37" fmla="*/ 5026660 w 7196138"/>
                <a:gd name="connsiteY37" fmla="*/ 433388 h 1819593"/>
                <a:gd name="connsiteX38" fmla="*/ 5093970 w 7196138"/>
                <a:gd name="connsiteY38" fmla="*/ 444183 h 1819593"/>
                <a:gd name="connsiteX39" fmla="*/ 5288280 w 7196138"/>
                <a:gd name="connsiteY39" fmla="*/ 545783 h 1819593"/>
                <a:gd name="connsiteX40" fmla="*/ 5402580 w 7196138"/>
                <a:gd name="connsiteY40" fmla="*/ 561023 h 1819593"/>
                <a:gd name="connsiteX41" fmla="*/ 5504815 w 7196138"/>
                <a:gd name="connsiteY41" fmla="*/ 533083 h 1819593"/>
                <a:gd name="connsiteX42" fmla="*/ 5778703 w 7196138"/>
                <a:gd name="connsiteY42" fmla="*/ 339433 h 1819593"/>
                <a:gd name="connsiteX43" fmla="*/ 6210300 w 7196138"/>
                <a:gd name="connsiteY43" fmla="*/ 50483 h 1819593"/>
                <a:gd name="connsiteX44" fmla="*/ 6376035 w 7196138"/>
                <a:gd name="connsiteY44" fmla="*/ 0 h 1819593"/>
                <a:gd name="connsiteX45" fmla="*/ 6492240 w 7196138"/>
                <a:gd name="connsiteY45" fmla="*/ 27623 h 1819593"/>
                <a:gd name="connsiteX46" fmla="*/ 6522720 w 7196138"/>
                <a:gd name="connsiteY46" fmla="*/ 111443 h 1819593"/>
                <a:gd name="connsiteX47" fmla="*/ 6552247 w 7196138"/>
                <a:gd name="connsiteY47" fmla="*/ 179070 h 1819593"/>
                <a:gd name="connsiteX48" fmla="*/ 6615113 w 7196138"/>
                <a:gd name="connsiteY48" fmla="*/ 225743 h 1819593"/>
                <a:gd name="connsiteX49" fmla="*/ 6697980 w 7196138"/>
                <a:gd name="connsiteY49" fmla="*/ 233363 h 1819593"/>
                <a:gd name="connsiteX50" fmla="*/ 6820204 w 7196138"/>
                <a:gd name="connsiteY50" fmla="*/ 356502 h 1819593"/>
                <a:gd name="connsiteX51" fmla="*/ 7002780 w 7196138"/>
                <a:gd name="connsiteY51" fmla="*/ 393383 h 1819593"/>
                <a:gd name="connsiteX52" fmla="*/ 7196138 w 7196138"/>
                <a:gd name="connsiteY52" fmla="*/ 524828 h 1819593"/>
                <a:gd name="connsiteX0" fmla="*/ 85090 w 7196138"/>
                <a:gd name="connsiteY0" fmla="*/ 1819593 h 1819593"/>
                <a:gd name="connsiteX1" fmla="*/ 68580 w 7196138"/>
                <a:gd name="connsiteY1" fmla="*/ 1650683 h 1819593"/>
                <a:gd name="connsiteX2" fmla="*/ 0 w 7196138"/>
                <a:gd name="connsiteY2" fmla="*/ 1574483 h 1819593"/>
                <a:gd name="connsiteX3" fmla="*/ 7620 w 7196138"/>
                <a:gd name="connsiteY3" fmla="*/ 1437323 h 1819593"/>
                <a:gd name="connsiteX4" fmla="*/ 37148 w 7196138"/>
                <a:gd name="connsiteY4" fmla="*/ 1367315 h 1819593"/>
                <a:gd name="connsiteX5" fmla="*/ 114300 w 7196138"/>
                <a:gd name="connsiteY5" fmla="*/ 1284923 h 1819593"/>
                <a:gd name="connsiteX6" fmla="*/ 294323 w 7196138"/>
                <a:gd name="connsiteY6" fmla="*/ 1114425 h 1819593"/>
                <a:gd name="connsiteX7" fmla="*/ 480060 w 7196138"/>
                <a:gd name="connsiteY7" fmla="*/ 964883 h 1819593"/>
                <a:gd name="connsiteX8" fmla="*/ 670560 w 7196138"/>
                <a:gd name="connsiteY8" fmla="*/ 987743 h 1819593"/>
                <a:gd name="connsiteX9" fmla="*/ 853440 w 7196138"/>
                <a:gd name="connsiteY9" fmla="*/ 1018223 h 1819593"/>
                <a:gd name="connsiteX10" fmla="*/ 990600 w 7196138"/>
                <a:gd name="connsiteY10" fmla="*/ 1010603 h 1819593"/>
                <a:gd name="connsiteX11" fmla="*/ 1127760 w 7196138"/>
                <a:gd name="connsiteY11" fmla="*/ 1079183 h 1819593"/>
                <a:gd name="connsiteX12" fmla="*/ 1203960 w 7196138"/>
                <a:gd name="connsiteY12" fmla="*/ 1094423 h 1819593"/>
                <a:gd name="connsiteX13" fmla="*/ 1249680 w 7196138"/>
                <a:gd name="connsiteY13" fmla="*/ 1056323 h 1819593"/>
                <a:gd name="connsiteX14" fmla="*/ 1310640 w 7196138"/>
                <a:gd name="connsiteY14" fmla="*/ 942023 h 1819593"/>
                <a:gd name="connsiteX15" fmla="*/ 1546860 w 7196138"/>
                <a:gd name="connsiteY15" fmla="*/ 949643 h 1819593"/>
                <a:gd name="connsiteX16" fmla="*/ 1630680 w 7196138"/>
                <a:gd name="connsiteY16" fmla="*/ 934403 h 1819593"/>
                <a:gd name="connsiteX17" fmla="*/ 1691640 w 7196138"/>
                <a:gd name="connsiteY17" fmla="*/ 881063 h 1819593"/>
                <a:gd name="connsiteX18" fmla="*/ 1760220 w 7196138"/>
                <a:gd name="connsiteY18" fmla="*/ 881063 h 1819593"/>
                <a:gd name="connsiteX19" fmla="*/ 1887016 w 7196138"/>
                <a:gd name="connsiteY19" fmla="*/ 972808 h 1819593"/>
                <a:gd name="connsiteX20" fmla="*/ 2182673 w 7196138"/>
                <a:gd name="connsiteY20" fmla="*/ 972808 h 1819593"/>
                <a:gd name="connsiteX21" fmla="*/ 2364105 w 7196138"/>
                <a:gd name="connsiteY21" fmla="*/ 951548 h 1819593"/>
                <a:gd name="connsiteX22" fmla="*/ 2460625 w 7196138"/>
                <a:gd name="connsiteY22" fmla="*/ 1006158 h 1819593"/>
                <a:gd name="connsiteX23" fmla="*/ 2734628 w 7196138"/>
                <a:gd name="connsiteY23" fmla="*/ 1080136 h 1819593"/>
                <a:gd name="connsiteX24" fmla="*/ 2948940 w 7196138"/>
                <a:gd name="connsiteY24" fmla="*/ 1025843 h 1819593"/>
                <a:gd name="connsiteX25" fmla="*/ 3070860 w 7196138"/>
                <a:gd name="connsiteY25" fmla="*/ 1063943 h 1819593"/>
                <a:gd name="connsiteX26" fmla="*/ 3200400 w 7196138"/>
                <a:gd name="connsiteY26" fmla="*/ 1010603 h 1819593"/>
                <a:gd name="connsiteX27" fmla="*/ 3390900 w 7196138"/>
                <a:gd name="connsiteY27" fmla="*/ 1025843 h 1819593"/>
                <a:gd name="connsiteX28" fmla="*/ 3528060 w 7196138"/>
                <a:gd name="connsiteY28" fmla="*/ 962502 h 1819593"/>
                <a:gd name="connsiteX29" fmla="*/ 4041458 w 7196138"/>
                <a:gd name="connsiteY29" fmla="*/ 976313 h 1819593"/>
                <a:gd name="connsiteX30" fmla="*/ 4373880 w 7196138"/>
                <a:gd name="connsiteY30" fmla="*/ 696913 h 1819593"/>
                <a:gd name="connsiteX31" fmla="*/ 4459605 w 7196138"/>
                <a:gd name="connsiteY31" fmla="*/ 688023 h 1819593"/>
                <a:gd name="connsiteX32" fmla="*/ 4560570 w 7196138"/>
                <a:gd name="connsiteY32" fmla="*/ 703898 h 1819593"/>
                <a:gd name="connsiteX33" fmla="*/ 4642485 w 7196138"/>
                <a:gd name="connsiteY33" fmla="*/ 662623 h 1819593"/>
                <a:gd name="connsiteX34" fmla="*/ 4777740 w 7196138"/>
                <a:gd name="connsiteY34" fmla="*/ 736283 h 1819593"/>
                <a:gd name="connsiteX35" fmla="*/ 4838700 w 7196138"/>
                <a:gd name="connsiteY35" fmla="*/ 743903 h 1819593"/>
                <a:gd name="connsiteX36" fmla="*/ 4914900 w 7196138"/>
                <a:gd name="connsiteY36" fmla="*/ 621983 h 1819593"/>
                <a:gd name="connsiteX37" fmla="*/ 4961890 w 7196138"/>
                <a:gd name="connsiteY37" fmla="*/ 486093 h 1819593"/>
                <a:gd name="connsiteX38" fmla="*/ 5026660 w 7196138"/>
                <a:gd name="connsiteY38" fmla="*/ 433388 h 1819593"/>
                <a:gd name="connsiteX39" fmla="*/ 5093970 w 7196138"/>
                <a:gd name="connsiteY39" fmla="*/ 444183 h 1819593"/>
                <a:gd name="connsiteX40" fmla="*/ 5288280 w 7196138"/>
                <a:gd name="connsiteY40" fmla="*/ 545783 h 1819593"/>
                <a:gd name="connsiteX41" fmla="*/ 5402580 w 7196138"/>
                <a:gd name="connsiteY41" fmla="*/ 561023 h 1819593"/>
                <a:gd name="connsiteX42" fmla="*/ 5504815 w 7196138"/>
                <a:gd name="connsiteY42" fmla="*/ 533083 h 1819593"/>
                <a:gd name="connsiteX43" fmla="*/ 5778703 w 7196138"/>
                <a:gd name="connsiteY43" fmla="*/ 339433 h 1819593"/>
                <a:gd name="connsiteX44" fmla="*/ 6210300 w 7196138"/>
                <a:gd name="connsiteY44" fmla="*/ 50483 h 1819593"/>
                <a:gd name="connsiteX45" fmla="*/ 6376035 w 7196138"/>
                <a:gd name="connsiteY45" fmla="*/ 0 h 1819593"/>
                <a:gd name="connsiteX46" fmla="*/ 6492240 w 7196138"/>
                <a:gd name="connsiteY46" fmla="*/ 27623 h 1819593"/>
                <a:gd name="connsiteX47" fmla="*/ 6522720 w 7196138"/>
                <a:gd name="connsiteY47" fmla="*/ 111443 h 1819593"/>
                <a:gd name="connsiteX48" fmla="*/ 6552247 w 7196138"/>
                <a:gd name="connsiteY48" fmla="*/ 179070 h 1819593"/>
                <a:gd name="connsiteX49" fmla="*/ 6615113 w 7196138"/>
                <a:gd name="connsiteY49" fmla="*/ 225743 h 1819593"/>
                <a:gd name="connsiteX50" fmla="*/ 6697980 w 7196138"/>
                <a:gd name="connsiteY50" fmla="*/ 233363 h 1819593"/>
                <a:gd name="connsiteX51" fmla="*/ 6820204 w 7196138"/>
                <a:gd name="connsiteY51" fmla="*/ 356502 h 1819593"/>
                <a:gd name="connsiteX52" fmla="*/ 7002780 w 7196138"/>
                <a:gd name="connsiteY52" fmla="*/ 393383 h 1819593"/>
                <a:gd name="connsiteX53" fmla="*/ 7196138 w 7196138"/>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68179 w 7193757"/>
                <a:gd name="connsiteY8" fmla="*/ 987743 h 1819593"/>
                <a:gd name="connsiteX9" fmla="*/ 851059 w 7193757"/>
                <a:gd name="connsiteY9" fmla="*/ 1018223 h 1819593"/>
                <a:gd name="connsiteX10" fmla="*/ 988219 w 7193757"/>
                <a:gd name="connsiteY10" fmla="*/ 1010603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88219 w 7193757"/>
                <a:gd name="connsiteY10" fmla="*/ 1010603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8479 w 7193757"/>
                <a:gd name="connsiteY25" fmla="*/ 106394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8019 w 7193757"/>
                <a:gd name="connsiteY26" fmla="*/ 101060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88519 w 7193757"/>
                <a:gd name="connsiteY27" fmla="*/ 102584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525679 w 7193757"/>
                <a:gd name="connsiteY28" fmla="*/ 96250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4039077 w 7193757"/>
                <a:gd name="connsiteY29" fmla="*/ 97631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457224 w 7193757"/>
                <a:gd name="connsiteY31" fmla="*/ 688023 h 1819593"/>
                <a:gd name="connsiteX32" fmla="*/ 4558189 w 7193757"/>
                <a:gd name="connsiteY32" fmla="*/ 70389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457224 w 7193757"/>
                <a:gd name="connsiteY31" fmla="*/ 68802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371499 w 7193757"/>
                <a:gd name="connsiteY30" fmla="*/ 69691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959067 w 7193757"/>
                <a:gd name="connsiteY29" fmla="*/ 67913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628549 w 7193757"/>
                <a:gd name="connsiteY28" fmla="*/ 69961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65659 w 7193757"/>
                <a:gd name="connsiteY27" fmla="*/ 75152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35179 w 7193757"/>
                <a:gd name="connsiteY27" fmla="*/ 74771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55319 w 7193757"/>
                <a:gd name="connsiteY32" fmla="*/ 57054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5024279 w 7193757"/>
                <a:gd name="connsiteY38" fmla="*/ 43338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4997609 w 7193757"/>
                <a:gd name="connsiteY38" fmla="*/ 380048 h 1819593"/>
                <a:gd name="connsiteX39" fmla="*/ 5091589 w 7193757"/>
                <a:gd name="connsiteY39" fmla="*/ 44418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1819593 h 1819593"/>
                <a:gd name="connsiteX1" fmla="*/ 66199 w 7193757"/>
                <a:gd name="connsiteY1" fmla="*/ 1650683 h 1819593"/>
                <a:gd name="connsiteX2" fmla="*/ 0 w 7193757"/>
                <a:gd name="connsiteY2" fmla="*/ 1517333 h 1819593"/>
                <a:gd name="connsiteX3" fmla="*/ 5239 w 7193757"/>
                <a:gd name="connsiteY3" fmla="*/ 1437323 h 1819593"/>
                <a:gd name="connsiteX4" fmla="*/ 34767 w 7193757"/>
                <a:gd name="connsiteY4" fmla="*/ 1367315 h 1819593"/>
                <a:gd name="connsiteX5" fmla="*/ 111919 w 7193757"/>
                <a:gd name="connsiteY5" fmla="*/ 1284923 h 1819593"/>
                <a:gd name="connsiteX6" fmla="*/ 291942 w 7193757"/>
                <a:gd name="connsiteY6" fmla="*/ 1114425 h 1819593"/>
                <a:gd name="connsiteX7" fmla="*/ 477679 w 7193757"/>
                <a:gd name="connsiteY7" fmla="*/ 964883 h 1819593"/>
                <a:gd name="connsiteX8" fmla="*/ 646748 w 7193757"/>
                <a:gd name="connsiteY8" fmla="*/ 1006793 h 1819593"/>
                <a:gd name="connsiteX9" fmla="*/ 851059 w 7193757"/>
                <a:gd name="connsiteY9" fmla="*/ 1018223 h 1819593"/>
                <a:gd name="connsiteX10" fmla="*/ 964406 w 7193757"/>
                <a:gd name="connsiteY10" fmla="*/ 1020128 h 1819593"/>
                <a:gd name="connsiteX11" fmla="*/ 1125379 w 7193757"/>
                <a:gd name="connsiteY11" fmla="*/ 1079183 h 1819593"/>
                <a:gd name="connsiteX12" fmla="*/ 1201579 w 7193757"/>
                <a:gd name="connsiteY12" fmla="*/ 1094423 h 1819593"/>
                <a:gd name="connsiteX13" fmla="*/ 1247299 w 7193757"/>
                <a:gd name="connsiteY13" fmla="*/ 1056323 h 1819593"/>
                <a:gd name="connsiteX14" fmla="*/ 1308259 w 7193757"/>
                <a:gd name="connsiteY14" fmla="*/ 942023 h 1819593"/>
                <a:gd name="connsiteX15" fmla="*/ 1544479 w 7193757"/>
                <a:gd name="connsiteY15" fmla="*/ 949643 h 1819593"/>
                <a:gd name="connsiteX16" fmla="*/ 1628299 w 7193757"/>
                <a:gd name="connsiteY16" fmla="*/ 934403 h 1819593"/>
                <a:gd name="connsiteX17" fmla="*/ 1689259 w 7193757"/>
                <a:gd name="connsiteY17" fmla="*/ 881063 h 1819593"/>
                <a:gd name="connsiteX18" fmla="*/ 1757839 w 7193757"/>
                <a:gd name="connsiteY18" fmla="*/ 881063 h 1819593"/>
                <a:gd name="connsiteX19" fmla="*/ 1884635 w 7193757"/>
                <a:gd name="connsiteY19" fmla="*/ 972808 h 1819593"/>
                <a:gd name="connsiteX20" fmla="*/ 2180292 w 7193757"/>
                <a:gd name="connsiteY20" fmla="*/ 972808 h 1819593"/>
                <a:gd name="connsiteX21" fmla="*/ 2361724 w 7193757"/>
                <a:gd name="connsiteY21" fmla="*/ 951548 h 1819593"/>
                <a:gd name="connsiteX22" fmla="*/ 2458244 w 7193757"/>
                <a:gd name="connsiteY22" fmla="*/ 1006158 h 1819593"/>
                <a:gd name="connsiteX23" fmla="*/ 2732247 w 7193757"/>
                <a:gd name="connsiteY23" fmla="*/ 1080136 h 1819593"/>
                <a:gd name="connsiteX24" fmla="*/ 2946559 w 7193757"/>
                <a:gd name="connsiteY24" fmla="*/ 1025843 h 1819593"/>
                <a:gd name="connsiteX25" fmla="*/ 3064669 w 7193757"/>
                <a:gd name="connsiteY25" fmla="*/ 1067753 h 1819593"/>
                <a:gd name="connsiteX26" fmla="*/ 3194209 w 7193757"/>
                <a:gd name="connsiteY26" fmla="*/ 770573 h 1819593"/>
                <a:gd name="connsiteX27" fmla="*/ 3346609 w 7193757"/>
                <a:gd name="connsiteY27" fmla="*/ 759143 h 1819593"/>
                <a:gd name="connsiteX28" fmla="*/ 3491389 w 7193757"/>
                <a:gd name="connsiteY28" fmla="*/ 703422 h 1819593"/>
                <a:gd name="connsiteX29" fmla="*/ 3882867 w 7193757"/>
                <a:gd name="connsiteY29" fmla="*/ 701993 h 1819593"/>
                <a:gd name="connsiteX30" fmla="*/ 4066699 w 7193757"/>
                <a:gd name="connsiteY30" fmla="*/ 613093 h 1819593"/>
                <a:gd name="connsiteX31" fmla="*/ 4304824 w 7193757"/>
                <a:gd name="connsiteY31" fmla="*/ 592773 h 1819593"/>
                <a:gd name="connsiteX32" fmla="*/ 4466749 w 7193757"/>
                <a:gd name="connsiteY32" fmla="*/ 574358 h 1819593"/>
                <a:gd name="connsiteX33" fmla="*/ 4640104 w 7193757"/>
                <a:gd name="connsiteY33" fmla="*/ 662623 h 1819593"/>
                <a:gd name="connsiteX34" fmla="*/ 4775359 w 7193757"/>
                <a:gd name="connsiteY34" fmla="*/ 736283 h 1819593"/>
                <a:gd name="connsiteX35" fmla="*/ 4836319 w 7193757"/>
                <a:gd name="connsiteY35" fmla="*/ 743903 h 1819593"/>
                <a:gd name="connsiteX36" fmla="*/ 4912519 w 7193757"/>
                <a:gd name="connsiteY36" fmla="*/ 621983 h 1819593"/>
                <a:gd name="connsiteX37" fmla="*/ 4959509 w 7193757"/>
                <a:gd name="connsiteY37" fmla="*/ 486093 h 1819593"/>
                <a:gd name="connsiteX38" fmla="*/ 4997609 w 7193757"/>
                <a:gd name="connsiteY38" fmla="*/ 380048 h 1819593"/>
                <a:gd name="connsiteX39" fmla="*/ 5015389 w 7193757"/>
                <a:gd name="connsiteY39" fmla="*/ 86043 h 1819593"/>
                <a:gd name="connsiteX40" fmla="*/ 5285899 w 7193757"/>
                <a:gd name="connsiteY40" fmla="*/ 545783 h 1819593"/>
                <a:gd name="connsiteX41" fmla="*/ 5400199 w 7193757"/>
                <a:gd name="connsiteY41" fmla="*/ 561023 h 1819593"/>
                <a:gd name="connsiteX42" fmla="*/ 5502434 w 7193757"/>
                <a:gd name="connsiteY42" fmla="*/ 533083 h 1819593"/>
                <a:gd name="connsiteX43" fmla="*/ 5776322 w 7193757"/>
                <a:gd name="connsiteY43" fmla="*/ 339433 h 1819593"/>
                <a:gd name="connsiteX44" fmla="*/ 6207919 w 7193757"/>
                <a:gd name="connsiteY44" fmla="*/ 50483 h 1819593"/>
                <a:gd name="connsiteX45" fmla="*/ 6373654 w 7193757"/>
                <a:gd name="connsiteY45" fmla="*/ 0 h 1819593"/>
                <a:gd name="connsiteX46" fmla="*/ 6489859 w 7193757"/>
                <a:gd name="connsiteY46" fmla="*/ 27623 h 1819593"/>
                <a:gd name="connsiteX47" fmla="*/ 6520339 w 7193757"/>
                <a:gd name="connsiteY47" fmla="*/ 111443 h 1819593"/>
                <a:gd name="connsiteX48" fmla="*/ 6549866 w 7193757"/>
                <a:gd name="connsiteY48" fmla="*/ 179070 h 1819593"/>
                <a:gd name="connsiteX49" fmla="*/ 6612732 w 7193757"/>
                <a:gd name="connsiteY49" fmla="*/ 225743 h 1819593"/>
                <a:gd name="connsiteX50" fmla="*/ 6695599 w 7193757"/>
                <a:gd name="connsiteY50" fmla="*/ 233363 h 1819593"/>
                <a:gd name="connsiteX51" fmla="*/ 6817823 w 7193757"/>
                <a:gd name="connsiteY51" fmla="*/ 356502 h 1819593"/>
                <a:gd name="connsiteX52" fmla="*/ 7000399 w 7193757"/>
                <a:gd name="connsiteY52" fmla="*/ 393383 h 1819593"/>
                <a:gd name="connsiteX53" fmla="*/ 7193757 w 7193757"/>
                <a:gd name="connsiteY53" fmla="*/ 524828 h 1819593"/>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15389 w 7193757"/>
                <a:gd name="connsiteY39" fmla="*/ 35560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373654 w 7193757"/>
                <a:gd name="connsiteY45" fmla="*/ 26955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207919 w 7193757"/>
                <a:gd name="connsiteY44" fmla="*/ 3200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5776322 w 7193757"/>
                <a:gd name="connsiteY43" fmla="*/ 60899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502434 w 7193757"/>
                <a:gd name="connsiteY42" fmla="*/ 80264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400199 w 7193757"/>
                <a:gd name="connsiteY41" fmla="*/ 8305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199232 w 7193757"/>
                <a:gd name="connsiteY43" fmla="*/ 14798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89150 h 2089150"/>
                <a:gd name="connsiteX1" fmla="*/ 66199 w 7193757"/>
                <a:gd name="connsiteY1" fmla="*/ 1920240 h 2089150"/>
                <a:gd name="connsiteX2" fmla="*/ 0 w 7193757"/>
                <a:gd name="connsiteY2" fmla="*/ 1786890 h 2089150"/>
                <a:gd name="connsiteX3" fmla="*/ 5239 w 7193757"/>
                <a:gd name="connsiteY3" fmla="*/ 1706880 h 2089150"/>
                <a:gd name="connsiteX4" fmla="*/ 34767 w 7193757"/>
                <a:gd name="connsiteY4" fmla="*/ 1636872 h 2089150"/>
                <a:gd name="connsiteX5" fmla="*/ 111919 w 7193757"/>
                <a:gd name="connsiteY5" fmla="*/ 1554480 h 2089150"/>
                <a:gd name="connsiteX6" fmla="*/ 291942 w 7193757"/>
                <a:gd name="connsiteY6" fmla="*/ 1383982 h 2089150"/>
                <a:gd name="connsiteX7" fmla="*/ 477679 w 7193757"/>
                <a:gd name="connsiteY7" fmla="*/ 1234440 h 2089150"/>
                <a:gd name="connsiteX8" fmla="*/ 646748 w 7193757"/>
                <a:gd name="connsiteY8" fmla="*/ 1276350 h 2089150"/>
                <a:gd name="connsiteX9" fmla="*/ 851059 w 7193757"/>
                <a:gd name="connsiteY9" fmla="*/ 1287780 h 2089150"/>
                <a:gd name="connsiteX10" fmla="*/ 964406 w 7193757"/>
                <a:gd name="connsiteY10" fmla="*/ 1289685 h 2089150"/>
                <a:gd name="connsiteX11" fmla="*/ 1125379 w 7193757"/>
                <a:gd name="connsiteY11" fmla="*/ 1348740 h 2089150"/>
                <a:gd name="connsiteX12" fmla="*/ 1201579 w 7193757"/>
                <a:gd name="connsiteY12" fmla="*/ 1363980 h 2089150"/>
                <a:gd name="connsiteX13" fmla="*/ 1247299 w 7193757"/>
                <a:gd name="connsiteY13" fmla="*/ 1325880 h 2089150"/>
                <a:gd name="connsiteX14" fmla="*/ 1308259 w 7193757"/>
                <a:gd name="connsiteY14" fmla="*/ 1211580 h 2089150"/>
                <a:gd name="connsiteX15" fmla="*/ 1544479 w 7193757"/>
                <a:gd name="connsiteY15" fmla="*/ 1219200 h 2089150"/>
                <a:gd name="connsiteX16" fmla="*/ 1628299 w 7193757"/>
                <a:gd name="connsiteY16" fmla="*/ 1203960 h 2089150"/>
                <a:gd name="connsiteX17" fmla="*/ 1689259 w 7193757"/>
                <a:gd name="connsiteY17" fmla="*/ 1150620 h 2089150"/>
                <a:gd name="connsiteX18" fmla="*/ 1757839 w 7193757"/>
                <a:gd name="connsiteY18" fmla="*/ 1150620 h 2089150"/>
                <a:gd name="connsiteX19" fmla="*/ 1884635 w 7193757"/>
                <a:gd name="connsiteY19" fmla="*/ 1242365 h 2089150"/>
                <a:gd name="connsiteX20" fmla="*/ 2180292 w 7193757"/>
                <a:gd name="connsiteY20" fmla="*/ 1242365 h 2089150"/>
                <a:gd name="connsiteX21" fmla="*/ 2361724 w 7193757"/>
                <a:gd name="connsiteY21" fmla="*/ 1221105 h 2089150"/>
                <a:gd name="connsiteX22" fmla="*/ 2458244 w 7193757"/>
                <a:gd name="connsiteY22" fmla="*/ 1275715 h 2089150"/>
                <a:gd name="connsiteX23" fmla="*/ 2732247 w 7193757"/>
                <a:gd name="connsiteY23" fmla="*/ 1349693 h 2089150"/>
                <a:gd name="connsiteX24" fmla="*/ 2946559 w 7193757"/>
                <a:gd name="connsiteY24" fmla="*/ 1295400 h 2089150"/>
                <a:gd name="connsiteX25" fmla="*/ 3064669 w 7193757"/>
                <a:gd name="connsiteY25" fmla="*/ 1337310 h 2089150"/>
                <a:gd name="connsiteX26" fmla="*/ 3194209 w 7193757"/>
                <a:gd name="connsiteY26" fmla="*/ 1040130 h 2089150"/>
                <a:gd name="connsiteX27" fmla="*/ 3346609 w 7193757"/>
                <a:gd name="connsiteY27" fmla="*/ 1028700 h 2089150"/>
                <a:gd name="connsiteX28" fmla="*/ 3491389 w 7193757"/>
                <a:gd name="connsiteY28" fmla="*/ 972979 h 2089150"/>
                <a:gd name="connsiteX29" fmla="*/ 3882867 w 7193757"/>
                <a:gd name="connsiteY29" fmla="*/ 971550 h 2089150"/>
                <a:gd name="connsiteX30" fmla="*/ 4066699 w 7193757"/>
                <a:gd name="connsiteY30" fmla="*/ 882650 h 2089150"/>
                <a:gd name="connsiteX31" fmla="*/ 4304824 w 7193757"/>
                <a:gd name="connsiteY31" fmla="*/ 862330 h 2089150"/>
                <a:gd name="connsiteX32" fmla="*/ 4466749 w 7193757"/>
                <a:gd name="connsiteY32" fmla="*/ 843915 h 2089150"/>
                <a:gd name="connsiteX33" fmla="*/ 4640104 w 7193757"/>
                <a:gd name="connsiteY33" fmla="*/ 932180 h 2089150"/>
                <a:gd name="connsiteX34" fmla="*/ 4775359 w 7193757"/>
                <a:gd name="connsiteY34" fmla="*/ 1005840 h 2089150"/>
                <a:gd name="connsiteX35" fmla="*/ 4836319 w 7193757"/>
                <a:gd name="connsiteY35" fmla="*/ 1013460 h 2089150"/>
                <a:gd name="connsiteX36" fmla="*/ 4912519 w 7193757"/>
                <a:gd name="connsiteY36" fmla="*/ 891540 h 2089150"/>
                <a:gd name="connsiteX37" fmla="*/ 4959509 w 7193757"/>
                <a:gd name="connsiteY37" fmla="*/ 755650 h 2089150"/>
                <a:gd name="connsiteX38" fmla="*/ 4997609 w 7193757"/>
                <a:gd name="connsiteY38" fmla="*/ 649605 h 2089150"/>
                <a:gd name="connsiteX39" fmla="*/ 5003959 w 7193757"/>
                <a:gd name="connsiteY39" fmla="*/ 351790 h 2089150"/>
                <a:gd name="connsiteX40" fmla="*/ 5602129 w 7193757"/>
                <a:gd name="connsiteY40" fmla="*/ 0 h 2089150"/>
                <a:gd name="connsiteX41" fmla="*/ 5804059 w 7193757"/>
                <a:gd name="connsiteY41" fmla="*/ 30480 h 2089150"/>
                <a:gd name="connsiteX42" fmla="*/ 5990114 w 7193757"/>
                <a:gd name="connsiteY42" fmla="*/ 74930 h 2089150"/>
                <a:gd name="connsiteX43" fmla="*/ 6233522 w 7193757"/>
                <a:gd name="connsiteY43" fmla="*/ 159410 h 2089150"/>
                <a:gd name="connsiteX44" fmla="*/ 6386989 w 7193757"/>
                <a:gd name="connsiteY44" fmla="*/ 167640 h 2089150"/>
                <a:gd name="connsiteX45" fmla="*/ 6415564 w 7193757"/>
                <a:gd name="connsiteY45" fmla="*/ 265747 h 2089150"/>
                <a:gd name="connsiteX46" fmla="*/ 6489859 w 7193757"/>
                <a:gd name="connsiteY46" fmla="*/ 297180 h 2089150"/>
                <a:gd name="connsiteX47" fmla="*/ 6520339 w 7193757"/>
                <a:gd name="connsiteY47" fmla="*/ 381000 h 2089150"/>
                <a:gd name="connsiteX48" fmla="*/ 6549866 w 7193757"/>
                <a:gd name="connsiteY48" fmla="*/ 448627 h 2089150"/>
                <a:gd name="connsiteX49" fmla="*/ 6612732 w 7193757"/>
                <a:gd name="connsiteY49" fmla="*/ 495300 h 2089150"/>
                <a:gd name="connsiteX50" fmla="*/ 6695599 w 7193757"/>
                <a:gd name="connsiteY50" fmla="*/ 502920 h 2089150"/>
                <a:gd name="connsiteX51" fmla="*/ 6817823 w 7193757"/>
                <a:gd name="connsiteY51" fmla="*/ 626059 h 2089150"/>
                <a:gd name="connsiteX52" fmla="*/ 7000399 w 7193757"/>
                <a:gd name="connsiteY52" fmla="*/ 662940 h 2089150"/>
                <a:gd name="connsiteX53" fmla="*/ 7193757 w 7193757"/>
                <a:gd name="connsiteY53" fmla="*/ 794385 h 2089150"/>
                <a:gd name="connsiteX0" fmla="*/ 82709 w 7193757"/>
                <a:gd name="connsiteY0" fmla="*/ 2062341 h 2062341"/>
                <a:gd name="connsiteX1" fmla="*/ 66199 w 7193757"/>
                <a:gd name="connsiteY1" fmla="*/ 1893431 h 2062341"/>
                <a:gd name="connsiteX2" fmla="*/ 0 w 7193757"/>
                <a:gd name="connsiteY2" fmla="*/ 1760081 h 2062341"/>
                <a:gd name="connsiteX3" fmla="*/ 5239 w 7193757"/>
                <a:gd name="connsiteY3" fmla="*/ 1680071 h 2062341"/>
                <a:gd name="connsiteX4" fmla="*/ 34767 w 7193757"/>
                <a:gd name="connsiteY4" fmla="*/ 1610063 h 2062341"/>
                <a:gd name="connsiteX5" fmla="*/ 111919 w 7193757"/>
                <a:gd name="connsiteY5" fmla="*/ 1527671 h 2062341"/>
                <a:gd name="connsiteX6" fmla="*/ 291942 w 7193757"/>
                <a:gd name="connsiteY6" fmla="*/ 1357173 h 2062341"/>
                <a:gd name="connsiteX7" fmla="*/ 477679 w 7193757"/>
                <a:gd name="connsiteY7" fmla="*/ 1207631 h 2062341"/>
                <a:gd name="connsiteX8" fmla="*/ 646748 w 7193757"/>
                <a:gd name="connsiteY8" fmla="*/ 1249541 h 2062341"/>
                <a:gd name="connsiteX9" fmla="*/ 851059 w 7193757"/>
                <a:gd name="connsiteY9" fmla="*/ 1260971 h 2062341"/>
                <a:gd name="connsiteX10" fmla="*/ 964406 w 7193757"/>
                <a:gd name="connsiteY10" fmla="*/ 1262876 h 2062341"/>
                <a:gd name="connsiteX11" fmla="*/ 1125379 w 7193757"/>
                <a:gd name="connsiteY11" fmla="*/ 1321931 h 2062341"/>
                <a:gd name="connsiteX12" fmla="*/ 1201579 w 7193757"/>
                <a:gd name="connsiteY12" fmla="*/ 1337171 h 2062341"/>
                <a:gd name="connsiteX13" fmla="*/ 1247299 w 7193757"/>
                <a:gd name="connsiteY13" fmla="*/ 1299071 h 2062341"/>
                <a:gd name="connsiteX14" fmla="*/ 1308259 w 7193757"/>
                <a:gd name="connsiteY14" fmla="*/ 1184771 h 2062341"/>
                <a:gd name="connsiteX15" fmla="*/ 1544479 w 7193757"/>
                <a:gd name="connsiteY15" fmla="*/ 1192391 h 2062341"/>
                <a:gd name="connsiteX16" fmla="*/ 1628299 w 7193757"/>
                <a:gd name="connsiteY16" fmla="*/ 1177151 h 2062341"/>
                <a:gd name="connsiteX17" fmla="*/ 1689259 w 7193757"/>
                <a:gd name="connsiteY17" fmla="*/ 1123811 h 2062341"/>
                <a:gd name="connsiteX18" fmla="*/ 1757839 w 7193757"/>
                <a:gd name="connsiteY18" fmla="*/ 1123811 h 2062341"/>
                <a:gd name="connsiteX19" fmla="*/ 1884635 w 7193757"/>
                <a:gd name="connsiteY19" fmla="*/ 1215556 h 2062341"/>
                <a:gd name="connsiteX20" fmla="*/ 2180292 w 7193757"/>
                <a:gd name="connsiteY20" fmla="*/ 1215556 h 2062341"/>
                <a:gd name="connsiteX21" fmla="*/ 2361724 w 7193757"/>
                <a:gd name="connsiteY21" fmla="*/ 1194296 h 2062341"/>
                <a:gd name="connsiteX22" fmla="*/ 2458244 w 7193757"/>
                <a:gd name="connsiteY22" fmla="*/ 1248906 h 2062341"/>
                <a:gd name="connsiteX23" fmla="*/ 2732247 w 7193757"/>
                <a:gd name="connsiteY23" fmla="*/ 1322884 h 2062341"/>
                <a:gd name="connsiteX24" fmla="*/ 2946559 w 7193757"/>
                <a:gd name="connsiteY24" fmla="*/ 1268591 h 2062341"/>
                <a:gd name="connsiteX25" fmla="*/ 3064669 w 7193757"/>
                <a:gd name="connsiteY25" fmla="*/ 1310501 h 2062341"/>
                <a:gd name="connsiteX26" fmla="*/ 3194209 w 7193757"/>
                <a:gd name="connsiteY26" fmla="*/ 1013321 h 2062341"/>
                <a:gd name="connsiteX27" fmla="*/ 3346609 w 7193757"/>
                <a:gd name="connsiteY27" fmla="*/ 1001891 h 2062341"/>
                <a:gd name="connsiteX28" fmla="*/ 3491389 w 7193757"/>
                <a:gd name="connsiteY28" fmla="*/ 946170 h 2062341"/>
                <a:gd name="connsiteX29" fmla="*/ 3882867 w 7193757"/>
                <a:gd name="connsiteY29" fmla="*/ 944741 h 2062341"/>
                <a:gd name="connsiteX30" fmla="*/ 4066699 w 7193757"/>
                <a:gd name="connsiteY30" fmla="*/ 855841 h 2062341"/>
                <a:gd name="connsiteX31" fmla="*/ 4304824 w 7193757"/>
                <a:gd name="connsiteY31" fmla="*/ 835521 h 2062341"/>
                <a:gd name="connsiteX32" fmla="*/ 4466749 w 7193757"/>
                <a:gd name="connsiteY32" fmla="*/ 817106 h 2062341"/>
                <a:gd name="connsiteX33" fmla="*/ 4640104 w 7193757"/>
                <a:gd name="connsiteY33" fmla="*/ 905371 h 2062341"/>
                <a:gd name="connsiteX34" fmla="*/ 4775359 w 7193757"/>
                <a:gd name="connsiteY34" fmla="*/ 979031 h 2062341"/>
                <a:gd name="connsiteX35" fmla="*/ 4836319 w 7193757"/>
                <a:gd name="connsiteY35" fmla="*/ 986651 h 2062341"/>
                <a:gd name="connsiteX36" fmla="*/ 4912519 w 7193757"/>
                <a:gd name="connsiteY36" fmla="*/ 864731 h 2062341"/>
                <a:gd name="connsiteX37" fmla="*/ 4959509 w 7193757"/>
                <a:gd name="connsiteY37" fmla="*/ 728841 h 2062341"/>
                <a:gd name="connsiteX38" fmla="*/ 4997609 w 7193757"/>
                <a:gd name="connsiteY38" fmla="*/ 622796 h 2062341"/>
                <a:gd name="connsiteX39" fmla="*/ 5003959 w 7193757"/>
                <a:gd name="connsiteY39" fmla="*/ 324981 h 2062341"/>
                <a:gd name="connsiteX40" fmla="*/ 5423957 w 7193757"/>
                <a:gd name="connsiteY40" fmla="*/ 83223 h 2062341"/>
                <a:gd name="connsiteX41" fmla="*/ 5804059 w 7193757"/>
                <a:gd name="connsiteY41" fmla="*/ 3671 h 2062341"/>
                <a:gd name="connsiteX42" fmla="*/ 5990114 w 7193757"/>
                <a:gd name="connsiteY42" fmla="*/ 48121 h 2062341"/>
                <a:gd name="connsiteX43" fmla="*/ 6233522 w 7193757"/>
                <a:gd name="connsiteY43" fmla="*/ 132601 h 2062341"/>
                <a:gd name="connsiteX44" fmla="*/ 6386989 w 7193757"/>
                <a:gd name="connsiteY44" fmla="*/ 140831 h 2062341"/>
                <a:gd name="connsiteX45" fmla="*/ 6415564 w 7193757"/>
                <a:gd name="connsiteY45" fmla="*/ 238938 h 2062341"/>
                <a:gd name="connsiteX46" fmla="*/ 6489859 w 7193757"/>
                <a:gd name="connsiteY46" fmla="*/ 270371 h 2062341"/>
                <a:gd name="connsiteX47" fmla="*/ 6520339 w 7193757"/>
                <a:gd name="connsiteY47" fmla="*/ 354191 h 2062341"/>
                <a:gd name="connsiteX48" fmla="*/ 6549866 w 7193757"/>
                <a:gd name="connsiteY48" fmla="*/ 421818 h 2062341"/>
                <a:gd name="connsiteX49" fmla="*/ 6612732 w 7193757"/>
                <a:gd name="connsiteY49" fmla="*/ 468491 h 2062341"/>
                <a:gd name="connsiteX50" fmla="*/ 6695599 w 7193757"/>
                <a:gd name="connsiteY50" fmla="*/ 476111 h 2062341"/>
                <a:gd name="connsiteX51" fmla="*/ 6817823 w 7193757"/>
                <a:gd name="connsiteY51" fmla="*/ 599250 h 2062341"/>
                <a:gd name="connsiteX52" fmla="*/ 7000399 w 7193757"/>
                <a:gd name="connsiteY52" fmla="*/ 636131 h 2062341"/>
                <a:gd name="connsiteX53" fmla="*/ 7193757 w 7193757"/>
                <a:gd name="connsiteY53" fmla="*/ 767576 h 2062341"/>
                <a:gd name="connsiteX0" fmla="*/ 82709 w 7193757"/>
                <a:gd name="connsiteY0" fmla="*/ 2019034 h 2019034"/>
                <a:gd name="connsiteX1" fmla="*/ 66199 w 7193757"/>
                <a:gd name="connsiteY1" fmla="*/ 1850124 h 2019034"/>
                <a:gd name="connsiteX2" fmla="*/ 0 w 7193757"/>
                <a:gd name="connsiteY2" fmla="*/ 1716774 h 2019034"/>
                <a:gd name="connsiteX3" fmla="*/ 5239 w 7193757"/>
                <a:gd name="connsiteY3" fmla="*/ 1636764 h 2019034"/>
                <a:gd name="connsiteX4" fmla="*/ 34767 w 7193757"/>
                <a:gd name="connsiteY4" fmla="*/ 1566756 h 2019034"/>
                <a:gd name="connsiteX5" fmla="*/ 111919 w 7193757"/>
                <a:gd name="connsiteY5" fmla="*/ 1484364 h 2019034"/>
                <a:gd name="connsiteX6" fmla="*/ 291942 w 7193757"/>
                <a:gd name="connsiteY6" fmla="*/ 1313866 h 2019034"/>
                <a:gd name="connsiteX7" fmla="*/ 477679 w 7193757"/>
                <a:gd name="connsiteY7" fmla="*/ 1164324 h 2019034"/>
                <a:gd name="connsiteX8" fmla="*/ 646748 w 7193757"/>
                <a:gd name="connsiteY8" fmla="*/ 1206234 h 2019034"/>
                <a:gd name="connsiteX9" fmla="*/ 851059 w 7193757"/>
                <a:gd name="connsiteY9" fmla="*/ 1217664 h 2019034"/>
                <a:gd name="connsiteX10" fmla="*/ 964406 w 7193757"/>
                <a:gd name="connsiteY10" fmla="*/ 1219569 h 2019034"/>
                <a:gd name="connsiteX11" fmla="*/ 1125379 w 7193757"/>
                <a:gd name="connsiteY11" fmla="*/ 1278624 h 2019034"/>
                <a:gd name="connsiteX12" fmla="*/ 1201579 w 7193757"/>
                <a:gd name="connsiteY12" fmla="*/ 1293864 h 2019034"/>
                <a:gd name="connsiteX13" fmla="*/ 1247299 w 7193757"/>
                <a:gd name="connsiteY13" fmla="*/ 1255764 h 2019034"/>
                <a:gd name="connsiteX14" fmla="*/ 1308259 w 7193757"/>
                <a:gd name="connsiteY14" fmla="*/ 1141464 h 2019034"/>
                <a:gd name="connsiteX15" fmla="*/ 1544479 w 7193757"/>
                <a:gd name="connsiteY15" fmla="*/ 1149084 h 2019034"/>
                <a:gd name="connsiteX16" fmla="*/ 1628299 w 7193757"/>
                <a:gd name="connsiteY16" fmla="*/ 1133844 h 2019034"/>
                <a:gd name="connsiteX17" fmla="*/ 1689259 w 7193757"/>
                <a:gd name="connsiteY17" fmla="*/ 1080504 h 2019034"/>
                <a:gd name="connsiteX18" fmla="*/ 1757839 w 7193757"/>
                <a:gd name="connsiteY18" fmla="*/ 1080504 h 2019034"/>
                <a:gd name="connsiteX19" fmla="*/ 1884635 w 7193757"/>
                <a:gd name="connsiteY19" fmla="*/ 1172249 h 2019034"/>
                <a:gd name="connsiteX20" fmla="*/ 2180292 w 7193757"/>
                <a:gd name="connsiteY20" fmla="*/ 1172249 h 2019034"/>
                <a:gd name="connsiteX21" fmla="*/ 2361724 w 7193757"/>
                <a:gd name="connsiteY21" fmla="*/ 1150989 h 2019034"/>
                <a:gd name="connsiteX22" fmla="*/ 2458244 w 7193757"/>
                <a:gd name="connsiteY22" fmla="*/ 1205599 h 2019034"/>
                <a:gd name="connsiteX23" fmla="*/ 2732247 w 7193757"/>
                <a:gd name="connsiteY23" fmla="*/ 1279577 h 2019034"/>
                <a:gd name="connsiteX24" fmla="*/ 2946559 w 7193757"/>
                <a:gd name="connsiteY24" fmla="*/ 1225284 h 2019034"/>
                <a:gd name="connsiteX25" fmla="*/ 3064669 w 7193757"/>
                <a:gd name="connsiteY25" fmla="*/ 1267194 h 2019034"/>
                <a:gd name="connsiteX26" fmla="*/ 3194209 w 7193757"/>
                <a:gd name="connsiteY26" fmla="*/ 970014 h 2019034"/>
                <a:gd name="connsiteX27" fmla="*/ 3346609 w 7193757"/>
                <a:gd name="connsiteY27" fmla="*/ 958584 h 2019034"/>
                <a:gd name="connsiteX28" fmla="*/ 3491389 w 7193757"/>
                <a:gd name="connsiteY28" fmla="*/ 902863 h 2019034"/>
                <a:gd name="connsiteX29" fmla="*/ 3882867 w 7193757"/>
                <a:gd name="connsiteY29" fmla="*/ 901434 h 2019034"/>
                <a:gd name="connsiteX30" fmla="*/ 4066699 w 7193757"/>
                <a:gd name="connsiteY30" fmla="*/ 812534 h 2019034"/>
                <a:gd name="connsiteX31" fmla="*/ 4304824 w 7193757"/>
                <a:gd name="connsiteY31" fmla="*/ 792214 h 2019034"/>
                <a:gd name="connsiteX32" fmla="*/ 4466749 w 7193757"/>
                <a:gd name="connsiteY32" fmla="*/ 773799 h 2019034"/>
                <a:gd name="connsiteX33" fmla="*/ 4640104 w 7193757"/>
                <a:gd name="connsiteY33" fmla="*/ 862064 h 2019034"/>
                <a:gd name="connsiteX34" fmla="*/ 4775359 w 7193757"/>
                <a:gd name="connsiteY34" fmla="*/ 935724 h 2019034"/>
                <a:gd name="connsiteX35" fmla="*/ 4836319 w 7193757"/>
                <a:gd name="connsiteY35" fmla="*/ 943344 h 2019034"/>
                <a:gd name="connsiteX36" fmla="*/ 4912519 w 7193757"/>
                <a:gd name="connsiteY36" fmla="*/ 821424 h 2019034"/>
                <a:gd name="connsiteX37" fmla="*/ 4959509 w 7193757"/>
                <a:gd name="connsiteY37" fmla="*/ 685534 h 2019034"/>
                <a:gd name="connsiteX38" fmla="*/ 4997609 w 7193757"/>
                <a:gd name="connsiteY38" fmla="*/ 579489 h 2019034"/>
                <a:gd name="connsiteX39" fmla="*/ 5003959 w 7193757"/>
                <a:gd name="connsiteY39" fmla="*/ 281674 h 2019034"/>
                <a:gd name="connsiteX40" fmla="*/ 5423957 w 7193757"/>
                <a:gd name="connsiteY40" fmla="*/ 39916 h 2019034"/>
                <a:gd name="connsiteX41" fmla="*/ 5990114 w 7193757"/>
                <a:gd name="connsiteY41" fmla="*/ 4814 h 2019034"/>
                <a:gd name="connsiteX42" fmla="*/ 6233522 w 7193757"/>
                <a:gd name="connsiteY42" fmla="*/ 89294 h 2019034"/>
                <a:gd name="connsiteX43" fmla="*/ 6386989 w 7193757"/>
                <a:gd name="connsiteY43" fmla="*/ 97524 h 2019034"/>
                <a:gd name="connsiteX44" fmla="*/ 6415564 w 7193757"/>
                <a:gd name="connsiteY44" fmla="*/ 195631 h 2019034"/>
                <a:gd name="connsiteX45" fmla="*/ 6489859 w 7193757"/>
                <a:gd name="connsiteY45" fmla="*/ 227064 h 2019034"/>
                <a:gd name="connsiteX46" fmla="*/ 6520339 w 7193757"/>
                <a:gd name="connsiteY46" fmla="*/ 310884 h 2019034"/>
                <a:gd name="connsiteX47" fmla="*/ 6549866 w 7193757"/>
                <a:gd name="connsiteY47" fmla="*/ 378511 h 2019034"/>
                <a:gd name="connsiteX48" fmla="*/ 6612732 w 7193757"/>
                <a:gd name="connsiteY48" fmla="*/ 425184 h 2019034"/>
                <a:gd name="connsiteX49" fmla="*/ 6695599 w 7193757"/>
                <a:gd name="connsiteY49" fmla="*/ 432804 h 2019034"/>
                <a:gd name="connsiteX50" fmla="*/ 6817823 w 7193757"/>
                <a:gd name="connsiteY50" fmla="*/ 555943 h 2019034"/>
                <a:gd name="connsiteX51" fmla="*/ 7000399 w 7193757"/>
                <a:gd name="connsiteY51" fmla="*/ 592824 h 2019034"/>
                <a:gd name="connsiteX52" fmla="*/ 7193757 w 7193757"/>
                <a:gd name="connsiteY52" fmla="*/ 724269 h 2019034"/>
                <a:gd name="connsiteX0" fmla="*/ 82709 w 7193757"/>
                <a:gd name="connsiteY0" fmla="*/ 2019034 h 2019034"/>
                <a:gd name="connsiteX1" fmla="*/ 66199 w 7193757"/>
                <a:gd name="connsiteY1" fmla="*/ 1850124 h 2019034"/>
                <a:gd name="connsiteX2" fmla="*/ 0 w 7193757"/>
                <a:gd name="connsiteY2" fmla="*/ 1716774 h 2019034"/>
                <a:gd name="connsiteX3" fmla="*/ 5239 w 7193757"/>
                <a:gd name="connsiteY3" fmla="*/ 1636764 h 2019034"/>
                <a:gd name="connsiteX4" fmla="*/ 34767 w 7193757"/>
                <a:gd name="connsiteY4" fmla="*/ 1566756 h 2019034"/>
                <a:gd name="connsiteX5" fmla="*/ 111919 w 7193757"/>
                <a:gd name="connsiteY5" fmla="*/ 1484364 h 2019034"/>
                <a:gd name="connsiteX6" fmla="*/ 291942 w 7193757"/>
                <a:gd name="connsiteY6" fmla="*/ 1313866 h 2019034"/>
                <a:gd name="connsiteX7" fmla="*/ 477679 w 7193757"/>
                <a:gd name="connsiteY7" fmla="*/ 1164324 h 2019034"/>
                <a:gd name="connsiteX8" fmla="*/ 646748 w 7193757"/>
                <a:gd name="connsiteY8" fmla="*/ 1206234 h 2019034"/>
                <a:gd name="connsiteX9" fmla="*/ 851059 w 7193757"/>
                <a:gd name="connsiteY9" fmla="*/ 1217664 h 2019034"/>
                <a:gd name="connsiteX10" fmla="*/ 964406 w 7193757"/>
                <a:gd name="connsiteY10" fmla="*/ 1219569 h 2019034"/>
                <a:gd name="connsiteX11" fmla="*/ 1125379 w 7193757"/>
                <a:gd name="connsiteY11" fmla="*/ 1278624 h 2019034"/>
                <a:gd name="connsiteX12" fmla="*/ 1201579 w 7193757"/>
                <a:gd name="connsiteY12" fmla="*/ 1293864 h 2019034"/>
                <a:gd name="connsiteX13" fmla="*/ 1247299 w 7193757"/>
                <a:gd name="connsiteY13" fmla="*/ 1255764 h 2019034"/>
                <a:gd name="connsiteX14" fmla="*/ 1308259 w 7193757"/>
                <a:gd name="connsiteY14" fmla="*/ 1141464 h 2019034"/>
                <a:gd name="connsiteX15" fmla="*/ 1544479 w 7193757"/>
                <a:gd name="connsiteY15" fmla="*/ 1149084 h 2019034"/>
                <a:gd name="connsiteX16" fmla="*/ 1628299 w 7193757"/>
                <a:gd name="connsiteY16" fmla="*/ 1133844 h 2019034"/>
                <a:gd name="connsiteX17" fmla="*/ 1689259 w 7193757"/>
                <a:gd name="connsiteY17" fmla="*/ 1080504 h 2019034"/>
                <a:gd name="connsiteX18" fmla="*/ 1757839 w 7193757"/>
                <a:gd name="connsiteY18" fmla="*/ 1080504 h 2019034"/>
                <a:gd name="connsiteX19" fmla="*/ 1884635 w 7193757"/>
                <a:gd name="connsiteY19" fmla="*/ 1172249 h 2019034"/>
                <a:gd name="connsiteX20" fmla="*/ 2180292 w 7193757"/>
                <a:gd name="connsiteY20" fmla="*/ 1172249 h 2019034"/>
                <a:gd name="connsiteX21" fmla="*/ 2361724 w 7193757"/>
                <a:gd name="connsiteY21" fmla="*/ 1150989 h 2019034"/>
                <a:gd name="connsiteX22" fmla="*/ 2458244 w 7193757"/>
                <a:gd name="connsiteY22" fmla="*/ 1205599 h 2019034"/>
                <a:gd name="connsiteX23" fmla="*/ 2732247 w 7193757"/>
                <a:gd name="connsiteY23" fmla="*/ 1279577 h 2019034"/>
                <a:gd name="connsiteX24" fmla="*/ 2946559 w 7193757"/>
                <a:gd name="connsiteY24" fmla="*/ 1225284 h 2019034"/>
                <a:gd name="connsiteX25" fmla="*/ 3064669 w 7193757"/>
                <a:gd name="connsiteY25" fmla="*/ 1267194 h 2019034"/>
                <a:gd name="connsiteX26" fmla="*/ 3194209 w 7193757"/>
                <a:gd name="connsiteY26" fmla="*/ 970014 h 2019034"/>
                <a:gd name="connsiteX27" fmla="*/ 3346609 w 7193757"/>
                <a:gd name="connsiteY27" fmla="*/ 958584 h 2019034"/>
                <a:gd name="connsiteX28" fmla="*/ 3491389 w 7193757"/>
                <a:gd name="connsiteY28" fmla="*/ 902863 h 2019034"/>
                <a:gd name="connsiteX29" fmla="*/ 3882867 w 7193757"/>
                <a:gd name="connsiteY29" fmla="*/ 901434 h 2019034"/>
                <a:gd name="connsiteX30" fmla="*/ 4066699 w 7193757"/>
                <a:gd name="connsiteY30" fmla="*/ 812534 h 2019034"/>
                <a:gd name="connsiteX31" fmla="*/ 4304824 w 7193757"/>
                <a:gd name="connsiteY31" fmla="*/ 792214 h 2019034"/>
                <a:gd name="connsiteX32" fmla="*/ 4466749 w 7193757"/>
                <a:gd name="connsiteY32" fmla="*/ 773799 h 2019034"/>
                <a:gd name="connsiteX33" fmla="*/ 4640104 w 7193757"/>
                <a:gd name="connsiteY33" fmla="*/ 862064 h 2019034"/>
                <a:gd name="connsiteX34" fmla="*/ 4775359 w 7193757"/>
                <a:gd name="connsiteY34" fmla="*/ 935724 h 2019034"/>
                <a:gd name="connsiteX35" fmla="*/ 4836319 w 7193757"/>
                <a:gd name="connsiteY35" fmla="*/ 943344 h 2019034"/>
                <a:gd name="connsiteX36" fmla="*/ 4912519 w 7193757"/>
                <a:gd name="connsiteY36" fmla="*/ 821424 h 2019034"/>
                <a:gd name="connsiteX37" fmla="*/ 4959509 w 7193757"/>
                <a:gd name="connsiteY37" fmla="*/ 685534 h 2019034"/>
                <a:gd name="connsiteX38" fmla="*/ 4997609 w 7193757"/>
                <a:gd name="connsiteY38" fmla="*/ 579489 h 2019034"/>
                <a:gd name="connsiteX39" fmla="*/ 5003959 w 7193757"/>
                <a:gd name="connsiteY39" fmla="*/ 281674 h 2019034"/>
                <a:gd name="connsiteX40" fmla="*/ 5075329 w 7193757"/>
                <a:gd name="connsiteY40" fmla="*/ 203751 h 2019034"/>
                <a:gd name="connsiteX41" fmla="*/ 5423957 w 7193757"/>
                <a:gd name="connsiteY41" fmla="*/ 39916 h 2019034"/>
                <a:gd name="connsiteX42" fmla="*/ 5990114 w 7193757"/>
                <a:gd name="connsiteY42" fmla="*/ 4814 h 2019034"/>
                <a:gd name="connsiteX43" fmla="*/ 6233522 w 7193757"/>
                <a:gd name="connsiteY43" fmla="*/ 89294 h 2019034"/>
                <a:gd name="connsiteX44" fmla="*/ 6386989 w 7193757"/>
                <a:gd name="connsiteY44" fmla="*/ 97524 h 2019034"/>
                <a:gd name="connsiteX45" fmla="*/ 6415564 w 7193757"/>
                <a:gd name="connsiteY45" fmla="*/ 195631 h 2019034"/>
                <a:gd name="connsiteX46" fmla="*/ 6489859 w 7193757"/>
                <a:gd name="connsiteY46" fmla="*/ 227064 h 2019034"/>
                <a:gd name="connsiteX47" fmla="*/ 6520339 w 7193757"/>
                <a:gd name="connsiteY47" fmla="*/ 310884 h 2019034"/>
                <a:gd name="connsiteX48" fmla="*/ 6549866 w 7193757"/>
                <a:gd name="connsiteY48" fmla="*/ 378511 h 2019034"/>
                <a:gd name="connsiteX49" fmla="*/ 6612732 w 7193757"/>
                <a:gd name="connsiteY49" fmla="*/ 425184 h 2019034"/>
                <a:gd name="connsiteX50" fmla="*/ 6695599 w 7193757"/>
                <a:gd name="connsiteY50" fmla="*/ 432804 h 2019034"/>
                <a:gd name="connsiteX51" fmla="*/ 6817823 w 7193757"/>
                <a:gd name="connsiteY51" fmla="*/ 555943 h 2019034"/>
                <a:gd name="connsiteX52" fmla="*/ 7000399 w 7193757"/>
                <a:gd name="connsiteY52" fmla="*/ 592824 h 2019034"/>
                <a:gd name="connsiteX53" fmla="*/ 7193757 w 7193757"/>
                <a:gd name="connsiteY53" fmla="*/ 724269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346609 w 7371928"/>
                <a:gd name="connsiteY27" fmla="*/ 958584 h 2019034"/>
                <a:gd name="connsiteX28" fmla="*/ 3491389 w 7371928"/>
                <a:gd name="connsiteY28" fmla="*/ 902863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346609 w 7371928"/>
                <a:gd name="connsiteY27" fmla="*/ 95858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194209 w 7371928"/>
                <a:gd name="connsiteY26" fmla="*/ 970014 h 2019034"/>
                <a:gd name="connsiteX27" fmla="*/ 3556596 w 7371928"/>
                <a:gd name="connsiteY27" fmla="*/ 103625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397833 w 7371928"/>
                <a:gd name="connsiteY26" fmla="*/ 1248331 h 2019034"/>
                <a:gd name="connsiteX27" fmla="*/ 3556596 w 7371928"/>
                <a:gd name="connsiteY27" fmla="*/ 1036254 h 2019034"/>
                <a:gd name="connsiteX28" fmla="*/ 3637743 w 7371928"/>
                <a:gd name="connsiteY28" fmla="*/ 902864 h 2019034"/>
                <a:gd name="connsiteX29" fmla="*/ 3882867 w 7371928"/>
                <a:gd name="connsiteY29" fmla="*/ 901434 h 2019034"/>
                <a:gd name="connsiteX30" fmla="*/ 4066699 w 7371928"/>
                <a:gd name="connsiteY30" fmla="*/ 812534 h 2019034"/>
                <a:gd name="connsiteX31" fmla="*/ 4304824 w 7371928"/>
                <a:gd name="connsiteY31" fmla="*/ 792214 h 2019034"/>
                <a:gd name="connsiteX32" fmla="*/ 4466749 w 7371928"/>
                <a:gd name="connsiteY32" fmla="*/ 773799 h 2019034"/>
                <a:gd name="connsiteX33" fmla="*/ 4640104 w 7371928"/>
                <a:gd name="connsiteY33" fmla="*/ 862064 h 2019034"/>
                <a:gd name="connsiteX34" fmla="*/ 4775359 w 7371928"/>
                <a:gd name="connsiteY34" fmla="*/ 935724 h 2019034"/>
                <a:gd name="connsiteX35" fmla="*/ 4836319 w 7371928"/>
                <a:gd name="connsiteY35" fmla="*/ 943344 h 2019034"/>
                <a:gd name="connsiteX36" fmla="*/ 4912519 w 7371928"/>
                <a:gd name="connsiteY36" fmla="*/ 821424 h 2019034"/>
                <a:gd name="connsiteX37" fmla="*/ 4959509 w 7371928"/>
                <a:gd name="connsiteY37" fmla="*/ 685534 h 2019034"/>
                <a:gd name="connsiteX38" fmla="*/ 4997609 w 7371928"/>
                <a:gd name="connsiteY38" fmla="*/ 579489 h 2019034"/>
                <a:gd name="connsiteX39" fmla="*/ 5003959 w 7371928"/>
                <a:gd name="connsiteY39" fmla="*/ 281674 h 2019034"/>
                <a:gd name="connsiteX40" fmla="*/ 5075329 w 7371928"/>
                <a:gd name="connsiteY40" fmla="*/ 203751 h 2019034"/>
                <a:gd name="connsiteX41" fmla="*/ 5423957 w 7371928"/>
                <a:gd name="connsiteY41" fmla="*/ 39916 h 2019034"/>
                <a:gd name="connsiteX42" fmla="*/ 5990114 w 7371928"/>
                <a:gd name="connsiteY42" fmla="*/ 4814 h 2019034"/>
                <a:gd name="connsiteX43" fmla="*/ 6233522 w 7371928"/>
                <a:gd name="connsiteY43" fmla="*/ 89294 h 2019034"/>
                <a:gd name="connsiteX44" fmla="*/ 6386989 w 7371928"/>
                <a:gd name="connsiteY44" fmla="*/ 97524 h 2019034"/>
                <a:gd name="connsiteX45" fmla="*/ 6415564 w 7371928"/>
                <a:gd name="connsiteY45" fmla="*/ 195631 h 2019034"/>
                <a:gd name="connsiteX46" fmla="*/ 6489859 w 7371928"/>
                <a:gd name="connsiteY46" fmla="*/ 227064 h 2019034"/>
                <a:gd name="connsiteX47" fmla="*/ 6520339 w 7371928"/>
                <a:gd name="connsiteY47" fmla="*/ 310884 h 2019034"/>
                <a:gd name="connsiteX48" fmla="*/ 6549866 w 7371928"/>
                <a:gd name="connsiteY48" fmla="*/ 378511 h 2019034"/>
                <a:gd name="connsiteX49" fmla="*/ 6612732 w 7371928"/>
                <a:gd name="connsiteY49" fmla="*/ 425184 h 2019034"/>
                <a:gd name="connsiteX50" fmla="*/ 6695599 w 7371928"/>
                <a:gd name="connsiteY50" fmla="*/ 432804 h 2019034"/>
                <a:gd name="connsiteX51" fmla="*/ 6817823 w 7371928"/>
                <a:gd name="connsiteY51" fmla="*/ 555943 h 2019034"/>
                <a:gd name="connsiteX52" fmla="*/ 7000399 w 7371928"/>
                <a:gd name="connsiteY52" fmla="*/ 592824 h 2019034"/>
                <a:gd name="connsiteX53" fmla="*/ 7371928 w 7371928"/>
                <a:gd name="connsiteY53"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56596 w 7371928"/>
                <a:gd name="connsiteY28" fmla="*/ 1036254 h 2019034"/>
                <a:gd name="connsiteX29" fmla="*/ 3637743 w 7371928"/>
                <a:gd name="connsiteY29" fmla="*/ 902864 h 2019034"/>
                <a:gd name="connsiteX30" fmla="*/ 3882867 w 7371928"/>
                <a:gd name="connsiteY30" fmla="*/ 901434 h 2019034"/>
                <a:gd name="connsiteX31" fmla="*/ 4066699 w 7371928"/>
                <a:gd name="connsiteY31" fmla="*/ 812534 h 2019034"/>
                <a:gd name="connsiteX32" fmla="*/ 4304824 w 7371928"/>
                <a:gd name="connsiteY32" fmla="*/ 792214 h 2019034"/>
                <a:gd name="connsiteX33" fmla="*/ 4466749 w 7371928"/>
                <a:gd name="connsiteY33" fmla="*/ 773799 h 2019034"/>
                <a:gd name="connsiteX34" fmla="*/ 4640104 w 7371928"/>
                <a:gd name="connsiteY34" fmla="*/ 862064 h 2019034"/>
                <a:gd name="connsiteX35" fmla="*/ 4775359 w 7371928"/>
                <a:gd name="connsiteY35" fmla="*/ 935724 h 2019034"/>
                <a:gd name="connsiteX36" fmla="*/ 4836319 w 7371928"/>
                <a:gd name="connsiteY36" fmla="*/ 943344 h 2019034"/>
                <a:gd name="connsiteX37" fmla="*/ 4912519 w 7371928"/>
                <a:gd name="connsiteY37" fmla="*/ 821424 h 2019034"/>
                <a:gd name="connsiteX38" fmla="*/ 4959509 w 7371928"/>
                <a:gd name="connsiteY38" fmla="*/ 685534 h 2019034"/>
                <a:gd name="connsiteX39" fmla="*/ 4997609 w 7371928"/>
                <a:gd name="connsiteY39" fmla="*/ 579489 h 2019034"/>
                <a:gd name="connsiteX40" fmla="*/ 5003959 w 7371928"/>
                <a:gd name="connsiteY40" fmla="*/ 281674 h 2019034"/>
                <a:gd name="connsiteX41" fmla="*/ 5075329 w 7371928"/>
                <a:gd name="connsiteY41" fmla="*/ 203751 h 2019034"/>
                <a:gd name="connsiteX42" fmla="*/ 5423957 w 7371928"/>
                <a:gd name="connsiteY42" fmla="*/ 39916 h 2019034"/>
                <a:gd name="connsiteX43" fmla="*/ 5990114 w 7371928"/>
                <a:gd name="connsiteY43" fmla="*/ 4814 h 2019034"/>
                <a:gd name="connsiteX44" fmla="*/ 6233522 w 7371928"/>
                <a:gd name="connsiteY44" fmla="*/ 89294 h 2019034"/>
                <a:gd name="connsiteX45" fmla="*/ 6386989 w 7371928"/>
                <a:gd name="connsiteY45" fmla="*/ 97524 h 2019034"/>
                <a:gd name="connsiteX46" fmla="*/ 6415564 w 7371928"/>
                <a:gd name="connsiteY46" fmla="*/ 195631 h 2019034"/>
                <a:gd name="connsiteX47" fmla="*/ 6489859 w 7371928"/>
                <a:gd name="connsiteY47" fmla="*/ 227064 h 2019034"/>
                <a:gd name="connsiteX48" fmla="*/ 6520339 w 7371928"/>
                <a:gd name="connsiteY48" fmla="*/ 310884 h 2019034"/>
                <a:gd name="connsiteX49" fmla="*/ 6549866 w 7371928"/>
                <a:gd name="connsiteY49" fmla="*/ 378511 h 2019034"/>
                <a:gd name="connsiteX50" fmla="*/ 6612732 w 7371928"/>
                <a:gd name="connsiteY50" fmla="*/ 425184 h 2019034"/>
                <a:gd name="connsiteX51" fmla="*/ 6695599 w 7371928"/>
                <a:gd name="connsiteY51" fmla="*/ 432804 h 2019034"/>
                <a:gd name="connsiteX52" fmla="*/ 6817823 w 7371928"/>
                <a:gd name="connsiteY52" fmla="*/ 555943 h 2019034"/>
                <a:gd name="connsiteX53" fmla="*/ 7000399 w 7371928"/>
                <a:gd name="connsiteY53" fmla="*/ 592824 h 2019034"/>
                <a:gd name="connsiteX54" fmla="*/ 7371928 w 7371928"/>
                <a:gd name="connsiteY54"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32247 w 7371928"/>
                <a:gd name="connsiteY23" fmla="*/ 1279577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58244 w 7371928"/>
                <a:gd name="connsiteY22" fmla="*/ 1205599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7679 w 7371928"/>
                <a:gd name="connsiteY7" fmla="*/ 1164324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1317 w 7371928"/>
                <a:gd name="connsiteY7" fmla="*/ 1183741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08259 w 7371928"/>
                <a:gd name="connsiteY14" fmla="*/ 1141464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82709 w 7371928"/>
                <a:gd name="connsiteY0" fmla="*/ 2019034 h 2019034"/>
                <a:gd name="connsiteX1" fmla="*/ 66199 w 7371928"/>
                <a:gd name="connsiteY1" fmla="*/ 1850124 h 2019034"/>
                <a:gd name="connsiteX2" fmla="*/ 0 w 7371928"/>
                <a:gd name="connsiteY2" fmla="*/ 1716774 h 2019034"/>
                <a:gd name="connsiteX3" fmla="*/ 5239 w 7371928"/>
                <a:gd name="connsiteY3" fmla="*/ 1636764 h 2019034"/>
                <a:gd name="connsiteX4" fmla="*/ 34767 w 7371928"/>
                <a:gd name="connsiteY4" fmla="*/ 1566756 h 2019034"/>
                <a:gd name="connsiteX5" fmla="*/ 111919 w 7371928"/>
                <a:gd name="connsiteY5" fmla="*/ 1484364 h 2019034"/>
                <a:gd name="connsiteX6" fmla="*/ 291942 w 7371928"/>
                <a:gd name="connsiteY6" fmla="*/ 1313866 h 2019034"/>
                <a:gd name="connsiteX7" fmla="*/ 471317 w 7371928"/>
                <a:gd name="connsiteY7" fmla="*/ 1183741 h 2019034"/>
                <a:gd name="connsiteX8" fmla="*/ 646748 w 7371928"/>
                <a:gd name="connsiteY8" fmla="*/ 1206234 h 2019034"/>
                <a:gd name="connsiteX9" fmla="*/ 851059 w 7371928"/>
                <a:gd name="connsiteY9" fmla="*/ 1217664 h 2019034"/>
                <a:gd name="connsiteX10" fmla="*/ 964406 w 7371928"/>
                <a:gd name="connsiteY10" fmla="*/ 1219569 h 2019034"/>
                <a:gd name="connsiteX11" fmla="*/ 1125379 w 7371928"/>
                <a:gd name="connsiteY11" fmla="*/ 1278624 h 2019034"/>
                <a:gd name="connsiteX12" fmla="*/ 1201579 w 7371928"/>
                <a:gd name="connsiteY12" fmla="*/ 1293864 h 2019034"/>
                <a:gd name="connsiteX13" fmla="*/ 1247299 w 7371928"/>
                <a:gd name="connsiteY13" fmla="*/ 1255764 h 2019034"/>
                <a:gd name="connsiteX14" fmla="*/ 1320986 w 7371928"/>
                <a:gd name="connsiteY14" fmla="*/ 1160882 h 2019034"/>
                <a:gd name="connsiteX15" fmla="*/ 1544479 w 7371928"/>
                <a:gd name="connsiteY15" fmla="*/ 1149084 h 2019034"/>
                <a:gd name="connsiteX16" fmla="*/ 1628299 w 7371928"/>
                <a:gd name="connsiteY16" fmla="*/ 1133844 h 2019034"/>
                <a:gd name="connsiteX17" fmla="*/ 1689259 w 7371928"/>
                <a:gd name="connsiteY17" fmla="*/ 1080504 h 2019034"/>
                <a:gd name="connsiteX18" fmla="*/ 1757839 w 7371928"/>
                <a:gd name="connsiteY18" fmla="*/ 1080504 h 2019034"/>
                <a:gd name="connsiteX19" fmla="*/ 1884635 w 7371928"/>
                <a:gd name="connsiteY19" fmla="*/ 1172249 h 2019034"/>
                <a:gd name="connsiteX20" fmla="*/ 2180292 w 7371928"/>
                <a:gd name="connsiteY20" fmla="*/ 1172249 h 2019034"/>
                <a:gd name="connsiteX21" fmla="*/ 2361724 w 7371928"/>
                <a:gd name="connsiteY21" fmla="*/ 1150989 h 2019034"/>
                <a:gd name="connsiteX22" fmla="*/ 2439155 w 7371928"/>
                <a:gd name="connsiteY22" fmla="*/ 1069676 h 2019034"/>
                <a:gd name="connsiteX23" fmla="*/ 2744974 w 7371928"/>
                <a:gd name="connsiteY23" fmla="*/ 1163074 h 2019034"/>
                <a:gd name="connsiteX24" fmla="*/ 2946559 w 7371928"/>
                <a:gd name="connsiteY24" fmla="*/ 1225284 h 2019034"/>
                <a:gd name="connsiteX25" fmla="*/ 3064669 w 7371928"/>
                <a:gd name="connsiteY25" fmla="*/ 1267194 h 2019034"/>
                <a:gd name="connsiteX26" fmla="*/ 3223616 w 7371928"/>
                <a:gd name="connsiteY26" fmla="*/ 1232874 h 2019034"/>
                <a:gd name="connsiteX27" fmla="*/ 3397833 w 7371928"/>
                <a:gd name="connsiteY27" fmla="*/ 1248331 h 2019034"/>
                <a:gd name="connsiteX28" fmla="*/ 3548143 w 7371928"/>
                <a:gd name="connsiteY28" fmla="*/ 1155205 h 2019034"/>
                <a:gd name="connsiteX29" fmla="*/ 3556596 w 7371928"/>
                <a:gd name="connsiteY29" fmla="*/ 1036254 h 2019034"/>
                <a:gd name="connsiteX30" fmla="*/ 3637743 w 7371928"/>
                <a:gd name="connsiteY30" fmla="*/ 902864 h 2019034"/>
                <a:gd name="connsiteX31" fmla="*/ 3882867 w 7371928"/>
                <a:gd name="connsiteY31" fmla="*/ 901434 h 2019034"/>
                <a:gd name="connsiteX32" fmla="*/ 4066699 w 7371928"/>
                <a:gd name="connsiteY32" fmla="*/ 812534 h 2019034"/>
                <a:gd name="connsiteX33" fmla="*/ 4304824 w 7371928"/>
                <a:gd name="connsiteY33" fmla="*/ 792214 h 2019034"/>
                <a:gd name="connsiteX34" fmla="*/ 4466749 w 7371928"/>
                <a:gd name="connsiteY34" fmla="*/ 773799 h 2019034"/>
                <a:gd name="connsiteX35" fmla="*/ 4640104 w 7371928"/>
                <a:gd name="connsiteY35" fmla="*/ 862064 h 2019034"/>
                <a:gd name="connsiteX36" fmla="*/ 4775359 w 7371928"/>
                <a:gd name="connsiteY36" fmla="*/ 935724 h 2019034"/>
                <a:gd name="connsiteX37" fmla="*/ 4836319 w 7371928"/>
                <a:gd name="connsiteY37" fmla="*/ 943344 h 2019034"/>
                <a:gd name="connsiteX38" fmla="*/ 4912519 w 7371928"/>
                <a:gd name="connsiteY38" fmla="*/ 821424 h 2019034"/>
                <a:gd name="connsiteX39" fmla="*/ 4959509 w 7371928"/>
                <a:gd name="connsiteY39" fmla="*/ 685534 h 2019034"/>
                <a:gd name="connsiteX40" fmla="*/ 4997609 w 7371928"/>
                <a:gd name="connsiteY40" fmla="*/ 579489 h 2019034"/>
                <a:gd name="connsiteX41" fmla="*/ 5003959 w 7371928"/>
                <a:gd name="connsiteY41" fmla="*/ 281674 h 2019034"/>
                <a:gd name="connsiteX42" fmla="*/ 5075329 w 7371928"/>
                <a:gd name="connsiteY42" fmla="*/ 203751 h 2019034"/>
                <a:gd name="connsiteX43" fmla="*/ 5423957 w 7371928"/>
                <a:gd name="connsiteY43" fmla="*/ 39916 h 2019034"/>
                <a:gd name="connsiteX44" fmla="*/ 5990114 w 7371928"/>
                <a:gd name="connsiteY44" fmla="*/ 4814 h 2019034"/>
                <a:gd name="connsiteX45" fmla="*/ 6233522 w 7371928"/>
                <a:gd name="connsiteY45" fmla="*/ 89294 h 2019034"/>
                <a:gd name="connsiteX46" fmla="*/ 6386989 w 7371928"/>
                <a:gd name="connsiteY46" fmla="*/ 97524 h 2019034"/>
                <a:gd name="connsiteX47" fmla="*/ 6415564 w 7371928"/>
                <a:gd name="connsiteY47" fmla="*/ 195631 h 2019034"/>
                <a:gd name="connsiteX48" fmla="*/ 6489859 w 7371928"/>
                <a:gd name="connsiteY48" fmla="*/ 227064 h 2019034"/>
                <a:gd name="connsiteX49" fmla="*/ 6520339 w 7371928"/>
                <a:gd name="connsiteY49" fmla="*/ 310884 h 2019034"/>
                <a:gd name="connsiteX50" fmla="*/ 6549866 w 7371928"/>
                <a:gd name="connsiteY50" fmla="*/ 378511 h 2019034"/>
                <a:gd name="connsiteX51" fmla="*/ 6612732 w 7371928"/>
                <a:gd name="connsiteY51" fmla="*/ 425184 h 2019034"/>
                <a:gd name="connsiteX52" fmla="*/ 6695599 w 7371928"/>
                <a:gd name="connsiteY52" fmla="*/ 432804 h 2019034"/>
                <a:gd name="connsiteX53" fmla="*/ 6817823 w 7371928"/>
                <a:gd name="connsiteY53" fmla="*/ 555943 h 2019034"/>
                <a:gd name="connsiteX54" fmla="*/ 7000399 w 7371928"/>
                <a:gd name="connsiteY54" fmla="*/ 592824 h 2019034"/>
                <a:gd name="connsiteX55" fmla="*/ 7371928 w 7371928"/>
                <a:gd name="connsiteY55" fmla="*/ 847246 h 2019034"/>
                <a:gd name="connsiteX0" fmla="*/ 0 w 7454664"/>
                <a:gd name="connsiteY0" fmla="*/ 2983432 h 2983432"/>
                <a:gd name="connsiteX1" fmla="*/ 148935 w 7454664"/>
                <a:gd name="connsiteY1" fmla="*/ 1850124 h 2983432"/>
                <a:gd name="connsiteX2" fmla="*/ 82736 w 7454664"/>
                <a:gd name="connsiteY2" fmla="*/ 1716774 h 2983432"/>
                <a:gd name="connsiteX3" fmla="*/ 87975 w 7454664"/>
                <a:gd name="connsiteY3" fmla="*/ 1636764 h 2983432"/>
                <a:gd name="connsiteX4" fmla="*/ 117503 w 7454664"/>
                <a:gd name="connsiteY4" fmla="*/ 1566756 h 2983432"/>
                <a:gd name="connsiteX5" fmla="*/ 194655 w 7454664"/>
                <a:gd name="connsiteY5" fmla="*/ 1484364 h 2983432"/>
                <a:gd name="connsiteX6" fmla="*/ 374678 w 7454664"/>
                <a:gd name="connsiteY6" fmla="*/ 1313866 h 2983432"/>
                <a:gd name="connsiteX7" fmla="*/ 554053 w 7454664"/>
                <a:gd name="connsiteY7" fmla="*/ 1183741 h 2983432"/>
                <a:gd name="connsiteX8" fmla="*/ 729484 w 7454664"/>
                <a:gd name="connsiteY8" fmla="*/ 1206234 h 2983432"/>
                <a:gd name="connsiteX9" fmla="*/ 933795 w 7454664"/>
                <a:gd name="connsiteY9" fmla="*/ 1217664 h 2983432"/>
                <a:gd name="connsiteX10" fmla="*/ 1047142 w 7454664"/>
                <a:gd name="connsiteY10" fmla="*/ 1219569 h 2983432"/>
                <a:gd name="connsiteX11" fmla="*/ 1208115 w 7454664"/>
                <a:gd name="connsiteY11" fmla="*/ 1278624 h 2983432"/>
                <a:gd name="connsiteX12" fmla="*/ 1284315 w 7454664"/>
                <a:gd name="connsiteY12" fmla="*/ 1293864 h 2983432"/>
                <a:gd name="connsiteX13" fmla="*/ 1330035 w 7454664"/>
                <a:gd name="connsiteY13" fmla="*/ 1255764 h 2983432"/>
                <a:gd name="connsiteX14" fmla="*/ 1403722 w 7454664"/>
                <a:gd name="connsiteY14" fmla="*/ 1160882 h 2983432"/>
                <a:gd name="connsiteX15" fmla="*/ 1627215 w 7454664"/>
                <a:gd name="connsiteY15" fmla="*/ 1149084 h 2983432"/>
                <a:gd name="connsiteX16" fmla="*/ 1711035 w 7454664"/>
                <a:gd name="connsiteY16" fmla="*/ 1133844 h 2983432"/>
                <a:gd name="connsiteX17" fmla="*/ 1771995 w 7454664"/>
                <a:gd name="connsiteY17" fmla="*/ 1080504 h 2983432"/>
                <a:gd name="connsiteX18" fmla="*/ 1840575 w 7454664"/>
                <a:gd name="connsiteY18" fmla="*/ 1080504 h 2983432"/>
                <a:gd name="connsiteX19" fmla="*/ 1967371 w 7454664"/>
                <a:gd name="connsiteY19" fmla="*/ 1172249 h 2983432"/>
                <a:gd name="connsiteX20" fmla="*/ 2263028 w 7454664"/>
                <a:gd name="connsiteY20" fmla="*/ 1172249 h 2983432"/>
                <a:gd name="connsiteX21" fmla="*/ 2444460 w 7454664"/>
                <a:gd name="connsiteY21" fmla="*/ 1150989 h 2983432"/>
                <a:gd name="connsiteX22" fmla="*/ 2521891 w 7454664"/>
                <a:gd name="connsiteY22" fmla="*/ 1069676 h 2983432"/>
                <a:gd name="connsiteX23" fmla="*/ 2827710 w 7454664"/>
                <a:gd name="connsiteY23" fmla="*/ 1163074 h 2983432"/>
                <a:gd name="connsiteX24" fmla="*/ 3029295 w 7454664"/>
                <a:gd name="connsiteY24" fmla="*/ 1225284 h 2983432"/>
                <a:gd name="connsiteX25" fmla="*/ 3147405 w 7454664"/>
                <a:gd name="connsiteY25" fmla="*/ 1267194 h 2983432"/>
                <a:gd name="connsiteX26" fmla="*/ 3306352 w 7454664"/>
                <a:gd name="connsiteY26" fmla="*/ 1232874 h 2983432"/>
                <a:gd name="connsiteX27" fmla="*/ 3480569 w 7454664"/>
                <a:gd name="connsiteY27" fmla="*/ 1248331 h 2983432"/>
                <a:gd name="connsiteX28" fmla="*/ 3630879 w 7454664"/>
                <a:gd name="connsiteY28" fmla="*/ 1155205 h 2983432"/>
                <a:gd name="connsiteX29" fmla="*/ 3639332 w 7454664"/>
                <a:gd name="connsiteY29" fmla="*/ 1036254 h 2983432"/>
                <a:gd name="connsiteX30" fmla="*/ 3720479 w 7454664"/>
                <a:gd name="connsiteY30" fmla="*/ 902864 h 2983432"/>
                <a:gd name="connsiteX31" fmla="*/ 3965603 w 7454664"/>
                <a:gd name="connsiteY31" fmla="*/ 901434 h 2983432"/>
                <a:gd name="connsiteX32" fmla="*/ 4149435 w 7454664"/>
                <a:gd name="connsiteY32" fmla="*/ 812534 h 2983432"/>
                <a:gd name="connsiteX33" fmla="*/ 4387560 w 7454664"/>
                <a:gd name="connsiteY33" fmla="*/ 792214 h 2983432"/>
                <a:gd name="connsiteX34" fmla="*/ 4549485 w 7454664"/>
                <a:gd name="connsiteY34" fmla="*/ 773799 h 2983432"/>
                <a:gd name="connsiteX35" fmla="*/ 4722840 w 7454664"/>
                <a:gd name="connsiteY35" fmla="*/ 862064 h 2983432"/>
                <a:gd name="connsiteX36" fmla="*/ 4858095 w 7454664"/>
                <a:gd name="connsiteY36" fmla="*/ 935724 h 2983432"/>
                <a:gd name="connsiteX37" fmla="*/ 4919055 w 7454664"/>
                <a:gd name="connsiteY37" fmla="*/ 943344 h 2983432"/>
                <a:gd name="connsiteX38" fmla="*/ 4995255 w 7454664"/>
                <a:gd name="connsiteY38" fmla="*/ 821424 h 2983432"/>
                <a:gd name="connsiteX39" fmla="*/ 5042245 w 7454664"/>
                <a:gd name="connsiteY39" fmla="*/ 685534 h 2983432"/>
                <a:gd name="connsiteX40" fmla="*/ 5080345 w 7454664"/>
                <a:gd name="connsiteY40" fmla="*/ 579489 h 2983432"/>
                <a:gd name="connsiteX41" fmla="*/ 5086695 w 7454664"/>
                <a:gd name="connsiteY41" fmla="*/ 281674 h 2983432"/>
                <a:gd name="connsiteX42" fmla="*/ 5158065 w 7454664"/>
                <a:gd name="connsiteY42" fmla="*/ 203751 h 2983432"/>
                <a:gd name="connsiteX43" fmla="*/ 5506693 w 7454664"/>
                <a:gd name="connsiteY43" fmla="*/ 39916 h 2983432"/>
                <a:gd name="connsiteX44" fmla="*/ 6072850 w 7454664"/>
                <a:gd name="connsiteY44" fmla="*/ 4814 h 2983432"/>
                <a:gd name="connsiteX45" fmla="*/ 6316258 w 7454664"/>
                <a:gd name="connsiteY45" fmla="*/ 89294 h 2983432"/>
                <a:gd name="connsiteX46" fmla="*/ 6469725 w 7454664"/>
                <a:gd name="connsiteY46" fmla="*/ 97524 h 2983432"/>
                <a:gd name="connsiteX47" fmla="*/ 6498300 w 7454664"/>
                <a:gd name="connsiteY47" fmla="*/ 195631 h 2983432"/>
                <a:gd name="connsiteX48" fmla="*/ 6572595 w 7454664"/>
                <a:gd name="connsiteY48" fmla="*/ 227064 h 2983432"/>
                <a:gd name="connsiteX49" fmla="*/ 6603075 w 7454664"/>
                <a:gd name="connsiteY49" fmla="*/ 310884 h 2983432"/>
                <a:gd name="connsiteX50" fmla="*/ 6632602 w 7454664"/>
                <a:gd name="connsiteY50" fmla="*/ 378511 h 2983432"/>
                <a:gd name="connsiteX51" fmla="*/ 6695468 w 7454664"/>
                <a:gd name="connsiteY51" fmla="*/ 425184 h 2983432"/>
                <a:gd name="connsiteX52" fmla="*/ 6778335 w 7454664"/>
                <a:gd name="connsiteY52" fmla="*/ 432804 h 2983432"/>
                <a:gd name="connsiteX53" fmla="*/ 6900559 w 7454664"/>
                <a:gd name="connsiteY53" fmla="*/ 555943 h 2983432"/>
                <a:gd name="connsiteX54" fmla="*/ 7083135 w 7454664"/>
                <a:gd name="connsiteY54" fmla="*/ 592824 h 2983432"/>
                <a:gd name="connsiteX55" fmla="*/ 7454664 w 7454664"/>
                <a:gd name="connsiteY55" fmla="*/ 847246 h 2983432"/>
                <a:gd name="connsiteX0" fmla="*/ 0 w 7454664"/>
                <a:gd name="connsiteY0" fmla="*/ 2983432 h 2983432"/>
                <a:gd name="connsiteX1" fmla="*/ 162900 w 7454664"/>
                <a:gd name="connsiteY1" fmla="*/ 2074293 h 2983432"/>
                <a:gd name="connsiteX2" fmla="*/ 148935 w 7454664"/>
                <a:gd name="connsiteY2" fmla="*/ 1850124 h 2983432"/>
                <a:gd name="connsiteX3" fmla="*/ 82736 w 7454664"/>
                <a:gd name="connsiteY3" fmla="*/ 1716774 h 2983432"/>
                <a:gd name="connsiteX4" fmla="*/ 87975 w 7454664"/>
                <a:gd name="connsiteY4" fmla="*/ 1636764 h 2983432"/>
                <a:gd name="connsiteX5" fmla="*/ 117503 w 7454664"/>
                <a:gd name="connsiteY5" fmla="*/ 1566756 h 2983432"/>
                <a:gd name="connsiteX6" fmla="*/ 194655 w 7454664"/>
                <a:gd name="connsiteY6" fmla="*/ 1484364 h 2983432"/>
                <a:gd name="connsiteX7" fmla="*/ 374678 w 7454664"/>
                <a:gd name="connsiteY7" fmla="*/ 1313866 h 2983432"/>
                <a:gd name="connsiteX8" fmla="*/ 554053 w 7454664"/>
                <a:gd name="connsiteY8" fmla="*/ 1183741 h 2983432"/>
                <a:gd name="connsiteX9" fmla="*/ 729484 w 7454664"/>
                <a:gd name="connsiteY9" fmla="*/ 1206234 h 2983432"/>
                <a:gd name="connsiteX10" fmla="*/ 933795 w 7454664"/>
                <a:gd name="connsiteY10" fmla="*/ 1217664 h 2983432"/>
                <a:gd name="connsiteX11" fmla="*/ 1047142 w 7454664"/>
                <a:gd name="connsiteY11" fmla="*/ 1219569 h 2983432"/>
                <a:gd name="connsiteX12" fmla="*/ 1208115 w 7454664"/>
                <a:gd name="connsiteY12" fmla="*/ 1278624 h 2983432"/>
                <a:gd name="connsiteX13" fmla="*/ 1284315 w 7454664"/>
                <a:gd name="connsiteY13" fmla="*/ 1293864 h 2983432"/>
                <a:gd name="connsiteX14" fmla="*/ 1330035 w 7454664"/>
                <a:gd name="connsiteY14" fmla="*/ 1255764 h 2983432"/>
                <a:gd name="connsiteX15" fmla="*/ 1403722 w 7454664"/>
                <a:gd name="connsiteY15" fmla="*/ 1160882 h 2983432"/>
                <a:gd name="connsiteX16" fmla="*/ 1627215 w 7454664"/>
                <a:gd name="connsiteY16" fmla="*/ 1149084 h 2983432"/>
                <a:gd name="connsiteX17" fmla="*/ 1711035 w 7454664"/>
                <a:gd name="connsiteY17" fmla="*/ 1133844 h 2983432"/>
                <a:gd name="connsiteX18" fmla="*/ 1771995 w 7454664"/>
                <a:gd name="connsiteY18" fmla="*/ 1080504 h 2983432"/>
                <a:gd name="connsiteX19" fmla="*/ 1840575 w 7454664"/>
                <a:gd name="connsiteY19" fmla="*/ 1080504 h 2983432"/>
                <a:gd name="connsiteX20" fmla="*/ 1967371 w 7454664"/>
                <a:gd name="connsiteY20" fmla="*/ 1172249 h 2983432"/>
                <a:gd name="connsiteX21" fmla="*/ 2263028 w 7454664"/>
                <a:gd name="connsiteY21" fmla="*/ 1172249 h 2983432"/>
                <a:gd name="connsiteX22" fmla="*/ 2444460 w 7454664"/>
                <a:gd name="connsiteY22" fmla="*/ 1150989 h 2983432"/>
                <a:gd name="connsiteX23" fmla="*/ 2521891 w 7454664"/>
                <a:gd name="connsiteY23" fmla="*/ 1069676 h 2983432"/>
                <a:gd name="connsiteX24" fmla="*/ 2827710 w 7454664"/>
                <a:gd name="connsiteY24" fmla="*/ 1163074 h 2983432"/>
                <a:gd name="connsiteX25" fmla="*/ 3029295 w 7454664"/>
                <a:gd name="connsiteY25" fmla="*/ 1225284 h 2983432"/>
                <a:gd name="connsiteX26" fmla="*/ 3147405 w 7454664"/>
                <a:gd name="connsiteY26" fmla="*/ 1267194 h 2983432"/>
                <a:gd name="connsiteX27" fmla="*/ 3306352 w 7454664"/>
                <a:gd name="connsiteY27" fmla="*/ 1232874 h 2983432"/>
                <a:gd name="connsiteX28" fmla="*/ 3480569 w 7454664"/>
                <a:gd name="connsiteY28" fmla="*/ 1248331 h 2983432"/>
                <a:gd name="connsiteX29" fmla="*/ 3630879 w 7454664"/>
                <a:gd name="connsiteY29" fmla="*/ 1155205 h 2983432"/>
                <a:gd name="connsiteX30" fmla="*/ 3639332 w 7454664"/>
                <a:gd name="connsiteY30" fmla="*/ 1036254 h 2983432"/>
                <a:gd name="connsiteX31" fmla="*/ 3720479 w 7454664"/>
                <a:gd name="connsiteY31" fmla="*/ 902864 h 2983432"/>
                <a:gd name="connsiteX32" fmla="*/ 3965603 w 7454664"/>
                <a:gd name="connsiteY32" fmla="*/ 901434 h 2983432"/>
                <a:gd name="connsiteX33" fmla="*/ 4149435 w 7454664"/>
                <a:gd name="connsiteY33" fmla="*/ 812534 h 2983432"/>
                <a:gd name="connsiteX34" fmla="*/ 4387560 w 7454664"/>
                <a:gd name="connsiteY34" fmla="*/ 792214 h 2983432"/>
                <a:gd name="connsiteX35" fmla="*/ 4549485 w 7454664"/>
                <a:gd name="connsiteY35" fmla="*/ 773799 h 2983432"/>
                <a:gd name="connsiteX36" fmla="*/ 4722840 w 7454664"/>
                <a:gd name="connsiteY36" fmla="*/ 862064 h 2983432"/>
                <a:gd name="connsiteX37" fmla="*/ 4858095 w 7454664"/>
                <a:gd name="connsiteY37" fmla="*/ 935724 h 2983432"/>
                <a:gd name="connsiteX38" fmla="*/ 4919055 w 7454664"/>
                <a:gd name="connsiteY38" fmla="*/ 943344 h 2983432"/>
                <a:gd name="connsiteX39" fmla="*/ 4995255 w 7454664"/>
                <a:gd name="connsiteY39" fmla="*/ 821424 h 2983432"/>
                <a:gd name="connsiteX40" fmla="*/ 5042245 w 7454664"/>
                <a:gd name="connsiteY40" fmla="*/ 685534 h 2983432"/>
                <a:gd name="connsiteX41" fmla="*/ 5080345 w 7454664"/>
                <a:gd name="connsiteY41" fmla="*/ 579489 h 2983432"/>
                <a:gd name="connsiteX42" fmla="*/ 5086695 w 7454664"/>
                <a:gd name="connsiteY42" fmla="*/ 281674 h 2983432"/>
                <a:gd name="connsiteX43" fmla="*/ 5158065 w 7454664"/>
                <a:gd name="connsiteY43" fmla="*/ 203751 h 2983432"/>
                <a:gd name="connsiteX44" fmla="*/ 5506693 w 7454664"/>
                <a:gd name="connsiteY44" fmla="*/ 39916 h 2983432"/>
                <a:gd name="connsiteX45" fmla="*/ 6072850 w 7454664"/>
                <a:gd name="connsiteY45" fmla="*/ 4814 h 2983432"/>
                <a:gd name="connsiteX46" fmla="*/ 6316258 w 7454664"/>
                <a:gd name="connsiteY46" fmla="*/ 89294 h 2983432"/>
                <a:gd name="connsiteX47" fmla="*/ 6469725 w 7454664"/>
                <a:gd name="connsiteY47" fmla="*/ 97524 h 2983432"/>
                <a:gd name="connsiteX48" fmla="*/ 6498300 w 7454664"/>
                <a:gd name="connsiteY48" fmla="*/ 195631 h 2983432"/>
                <a:gd name="connsiteX49" fmla="*/ 6572595 w 7454664"/>
                <a:gd name="connsiteY49" fmla="*/ 227064 h 2983432"/>
                <a:gd name="connsiteX50" fmla="*/ 6603075 w 7454664"/>
                <a:gd name="connsiteY50" fmla="*/ 310884 h 2983432"/>
                <a:gd name="connsiteX51" fmla="*/ 6632602 w 7454664"/>
                <a:gd name="connsiteY51" fmla="*/ 378511 h 2983432"/>
                <a:gd name="connsiteX52" fmla="*/ 6695468 w 7454664"/>
                <a:gd name="connsiteY52" fmla="*/ 425184 h 2983432"/>
                <a:gd name="connsiteX53" fmla="*/ 6778335 w 7454664"/>
                <a:gd name="connsiteY53" fmla="*/ 432804 h 2983432"/>
                <a:gd name="connsiteX54" fmla="*/ 6900559 w 7454664"/>
                <a:gd name="connsiteY54" fmla="*/ 555943 h 2983432"/>
                <a:gd name="connsiteX55" fmla="*/ 7083135 w 7454664"/>
                <a:gd name="connsiteY55" fmla="*/ 592824 h 2983432"/>
                <a:gd name="connsiteX56" fmla="*/ 7454664 w 7454664"/>
                <a:gd name="connsiteY56" fmla="*/ 847246 h 2983432"/>
                <a:gd name="connsiteX0" fmla="*/ 0 w 7454664"/>
                <a:gd name="connsiteY0" fmla="*/ 2983432 h 2983432"/>
                <a:gd name="connsiteX1" fmla="*/ 80177 w 7454664"/>
                <a:gd name="connsiteY1" fmla="*/ 2307302 h 2983432"/>
                <a:gd name="connsiteX2" fmla="*/ 162900 w 7454664"/>
                <a:gd name="connsiteY2" fmla="*/ 2074293 h 2983432"/>
                <a:gd name="connsiteX3" fmla="*/ 148935 w 7454664"/>
                <a:gd name="connsiteY3" fmla="*/ 1850124 h 2983432"/>
                <a:gd name="connsiteX4" fmla="*/ 82736 w 7454664"/>
                <a:gd name="connsiteY4" fmla="*/ 1716774 h 2983432"/>
                <a:gd name="connsiteX5" fmla="*/ 87975 w 7454664"/>
                <a:gd name="connsiteY5" fmla="*/ 1636764 h 2983432"/>
                <a:gd name="connsiteX6" fmla="*/ 117503 w 7454664"/>
                <a:gd name="connsiteY6" fmla="*/ 1566756 h 2983432"/>
                <a:gd name="connsiteX7" fmla="*/ 194655 w 7454664"/>
                <a:gd name="connsiteY7" fmla="*/ 1484364 h 2983432"/>
                <a:gd name="connsiteX8" fmla="*/ 374678 w 7454664"/>
                <a:gd name="connsiteY8" fmla="*/ 1313866 h 2983432"/>
                <a:gd name="connsiteX9" fmla="*/ 554053 w 7454664"/>
                <a:gd name="connsiteY9" fmla="*/ 1183741 h 2983432"/>
                <a:gd name="connsiteX10" fmla="*/ 729484 w 7454664"/>
                <a:gd name="connsiteY10" fmla="*/ 1206234 h 2983432"/>
                <a:gd name="connsiteX11" fmla="*/ 933795 w 7454664"/>
                <a:gd name="connsiteY11" fmla="*/ 1217664 h 2983432"/>
                <a:gd name="connsiteX12" fmla="*/ 1047142 w 7454664"/>
                <a:gd name="connsiteY12" fmla="*/ 1219569 h 2983432"/>
                <a:gd name="connsiteX13" fmla="*/ 1208115 w 7454664"/>
                <a:gd name="connsiteY13" fmla="*/ 1278624 h 2983432"/>
                <a:gd name="connsiteX14" fmla="*/ 1284315 w 7454664"/>
                <a:gd name="connsiteY14" fmla="*/ 1293864 h 2983432"/>
                <a:gd name="connsiteX15" fmla="*/ 1330035 w 7454664"/>
                <a:gd name="connsiteY15" fmla="*/ 1255764 h 2983432"/>
                <a:gd name="connsiteX16" fmla="*/ 1403722 w 7454664"/>
                <a:gd name="connsiteY16" fmla="*/ 1160882 h 2983432"/>
                <a:gd name="connsiteX17" fmla="*/ 1627215 w 7454664"/>
                <a:gd name="connsiteY17" fmla="*/ 1149084 h 2983432"/>
                <a:gd name="connsiteX18" fmla="*/ 1711035 w 7454664"/>
                <a:gd name="connsiteY18" fmla="*/ 1133844 h 2983432"/>
                <a:gd name="connsiteX19" fmla="*/ 1771995 w 7454664"/>
                <a:gd name="connsiteY19" fmla="*/ 1080504 h 2983432"/>
                <a:gd name="connsiteX20" fmla="*/ 1840575 w 7454664"/>
                <a:gd name="connsiteY20" fmla="*/ 1080504 h 2983432"/>
                <a:gd name="connsiteX21" fmla="*/ 1967371 w 7454664"/>
                <a:gd name="connsiteY21" fmla="*/ 1172249 h 2983432"/>
                <a:gd name="connsiteX22" fmla="*/ 2263028 w 7454664"/>
                <a:gd name="connsiteY22" fmla="*/ 1172249 h 2983432"/>
                <a:gd name="connsiteX23" fmla="*/ 2444460 w 7454664"/>
                <a:gd name="connsiteY23" fmla="*/ 1150989 h 2983432"/>
                <a:gd name="connsiteX24" fmla="*/ 2521891 w 7454664"/>
                <a:gd name="connsiteY24" fmla="*/ 1069676 h 2983432"/>
                <a:gd name="connsiteX25" fmla="*/ 2827710 w 7454664"/>
                <a:gd name="connsiteY25" fmla="*/ 1163074 h 2983432"/>
                <a:gd name="connsiteX26" fmla="*/ 3029295 w 7454664"/>
                <a:gd name="connsiteY26" fmla="*/ 1225284 h 2983432"/>
                <a:gd name="connsiteX27" fmla="*/ 3147405 w 7454664"/>
                <a:gd name="connsiteY27" fmla="*/ 1267194 h 2983432"/>
                <a:gd name="connsiteX28" fmla="*/ 3306352 w 7454664"/>
                <a:gd name="connsiteY28" fmla="*/ 1232874 h 2983432"/>
                <a:gd name="connsiteX29" fmla="*/ 3480569 w 7454664"/>
                <a:gd name="connsiteY29" fmla="*/ 1248331 h 2983432"/>
                <a:gd name="connsiteX30" fmla="*/ 3630879 w 7454664"/>
                <a:gd name="connsiteY30" fmla="*/ 1155205 h 2983432"/>
                <a:gd name="connsiteX31" fmla="*/ 3639332 w 7454664"/>
                <a:gd name="connsiteY31" fmla="*/ 1036254 h 2983432"/>
                <a:gd name="connsiteX32" fmla="*/ 3720479 w 7454664"/>
                <a:gd name="connsiteY32" fmla="*/ 902864 h 2983432"/>
                <a:gd name="connsiteX33" fmla="*/ 3965603 w 7454664"/>
                <a:gd name="connsiteY33" fmla="*/ 901434 h 2983432"/>
                <a:gd name="connsiteX34" fmla="*/ 4149435 w 7454664"/>
                <a:gd name="connsiteY34" fmla="*/ 812534 h 2983432"/>
                <a:gd name="connsiteX35" fmla="*/ 4387560 w 7454664"/>
                <a:gd name="connsiteY35" fmla="*/ 792214 h 2983432"/>
                <a:gd name="connsiteX36" fmla="*/ 4549485 w 7454664"/>
                <a:gd name="connsiteY36" fmla="*/ 773799 h 2983432"/>
                <a:gd name="connsiteX37" fmla="*/ 4722840 w 7454664"/>
                <a:gd name="connsiteY37" fmla="*/ 862064 h 2983432"/>
                <a:gd name="connsiteX38" fmla="*/ 4858095 w 7454664"/>
                <a:gd name="connsiteY38" fmla="*/ 935724 h 2983432"/>
                <a:gd name="connsiteX39" fmla="*/ 4919055 w 7454664"/>
                <a:gd name="connsiteY39" fmla="*/ 943344 h 2983432"/>
                <a:gd name="connsiteX40" fmla="*/ 4995255 w 7454664"/>
                <a:gd name="connsiteY40" fmla="*/ 821424 h 2983432"/>
                <a:gd name="connsiteX41" fmla="*/ 5042245 w 7454664"/>
                <a:gd name="connsiteY41" fmla="*/ 685534 h 2983432"/>
                <a:gd name="connsiteX42" fmla="*/ 5080345 w 7454664"/>
                <a:gd name="connsiteY42" fmla="*/ 579489 h 2983432"/>
                <a:gd name="connsiteX43" fmla="*/ 5086695 w 7454664"/>
                <a:gd name="connsiteY43" fmla="*/ 281674 h 2983432"/>
                <a:gd name="connsiteX44" fmla="*/ 5158065 w 7454664"/>
                <a:gd name="connsiteY44" fmla="*/ 203751 h 2983432"/>
                <a:gd name="connsiteX45" fmla="*/ 5506693 w 7454664"/>
                <a:gd name="connsiteY45" fmla="*/ 39916 h 2983432"/>
                <a:gd name="connsiteX46" fmla="*/ 6072850 w 7454664"/>
                <a:gd name="connsiteY46" fmla="*/ 4814 h 2983432"/>
                <a:gd name="connsiteX47" fmla="*/ 6316258 w 7454664"/>
                <a:gd name="connsiteY47" fmla="*/ 89294 h 2983432"/>
                <a:gd name="connsiteX48" fmla="*/ 6469725 w 7454664"/>
                <a:gd name="connsiteY48" fmla="*/ 97524 h 2983432"/>
                <a:gd name="connsiteX49" fmla="*/ 6498300 w 7454664"/>
                <a:gd name="connsiteY49" fmla="*/ 195631 h 2983432"/>
                <a:gd name="connsiteX50" fmla="*/ 6572595 w 7454664"/>
                <a:gd name="connsiteY50" fmla="*/ 227064 h 2983432"/>
                <a:gd name="connsiteX51" fmla="*/ 6603075 w 7454664"/>
                <a:gd name="connsiteY51" fmla="*/ 310884 h 2983432"/>
                <a:gd name="connsiteX52" fmla="*/ 6632602 w 7454664"/>
                <a:gd name="connsiteY52" fmla="*/ 378511 h 2983432"/>
                <a:gd name="connsiteX53" fmla="*/ 6695468 w 7454664"/>
                <a:gd name="connsiteY53" fmla="*/ 425184 h 2983432"/>
                <a:gd name="connsiteX54" fmla="*/ 6778335 w 7454664"/>
                <a:gd name="connsiteY54" fmla="*/ 432804 h 2983432"/>
                <a:gd name="connsiteX55" fmla="*/ 6900559 w 7454664"/>
                <a:gd name="connsiteY55" fmla="*/ 555943 h 2983432"/>
                <a:gd name="connsiteX56" fmla="*/ 7083135 w 7454664"/>
                <a:gd name="connsiteY56" fmla="*/ 592824 h 2983432"/>
                <a:gd name="connsiteX57" fmla="*/ 7454664 w 7454664"/>
                <a:gd name="connsiteY57" fmla="*/ 847246 h 2983432"/>
                <a:gd name="connsiteX0" fmla="*/ 30345 w 7485009"/>
                <a:gd name="connsiteY0" fmla="*/ 2983432 h 2983432"/>
                <a:gd name="connsiteX1" fmla="*/ 2347 w 7485009"/>
                <a:gd name="connsiteY1" fmla="*/ 2786265 h 2983432"/>
                <a:gd name="connsiteX2" fmla="*/ 110522 w 7485009"/>
                <a:gd name="connsiteY2" fmla="*/ 2307302 h 2983432"/>
                <a:gd name="connsiteX3" fmla="*/ 193245 w 7485009"/>
                <a:gd name="connsiteY3" fmla="*/ 2074293 h 2983432"/>
                <a:gd name="connsiteX4" fmla="*/ 179280 w 7485009"/>
                <a:gd name="connsiteY4" fmla="*/ 1850124 h 2983432"/>
                <a:gd name="connsiteX5" fmla="*/ 113081 w 7485009"/>
                <a:gd name="connsiteY5" fmla="*/ 1716774 h 2983432"/>
                <a:gd name="connsiteX6" fmla="*/ 118320 w 7485009"/>
                <a:gd name="connsiteY6" fmla="*/ 1636764 h 2983432"/>
                <a:gd name="connsiteX7" fmla="*/ 147848 w 7485009"/>
                <a:gd name="connsiteY7" fmla="*/ 1566756 h 2983432"/>
                <a:gd name="connsiteX8" fmla="*/ 225000 w 7485009"/>
                <a:gd name="connsiteY8" fmla="*/ 1484364 h 2983432"/>
                <a:gd name="connsiteX9" fmla="*/ 405023 w 7485009"/>
                <a:gd name="connsiteY9" fmla="*/ 1313866 h 2983432"/>
                <a:gd name="connsiteX10" fmla="*/ 584398 w 7485009"/>
                <a:gd name="connsiteY10" fmla="*/ 1183741 h 2983432"/>
                <a:gd name="connsiteX11" fmla="*/ 759829 w 7485009"/>
                <a:gd name="connsiteY11" fmla="*/ 1206234 h 2983432"/>
                <a:gd name="connsiteX12" fmla="*/ 964140 w 7485009"/>
                <a:gd name="connsiteY12" fmla="*/ 1217664 h 2983432"/>
                <a:gd name="connsiteX13" fmla="*/ 1077487 w 7485009"/>
                <a:gd name="connsiteY13" fmla="*/ 1219569 h 2983432"/>
                <a:gd name="connsiteX14" fmla="*/ 1238460 w 7485009"/>
                <a:gd name="connsiteY14" fmla="*/ 1278624 h 2983432"/>
                <a:gd name="connsiteX15" fmla="*/ 1314660 w 7485009"/>
                <a:gd name="connsiteY15" fmla="*/ 1293864 h 2983432"/>
                <a:gd name="connsiteX16" fmla="*/ 1360380 w 7485009"/>
                <a:gd name="connsiteY16" fmla="*/ 1255764 h 2983432"/>
                <a:gd name="connsiteX17" fmla="*/ 1434067 w 7485009"/>
                <a:gd name="connsiteY17" fmla="*/ 1160882 h 2983432"/>
                <a:gd name="connsiteX18" fmla="*/ 1657560 w 7485009"/>
                <a:gd name="connsiteY18" fmla="*/ 1149084 h 2983432"/>
                <a:gd name="connsiteX19" fmla="*/ 1741380 w 7485009"/>
                <a:gd name="connsiteY19" fmla="*/ 1133844 h 2983432"/>
                <a:gd name="connsiteX20" fmla="*/ 1802340 w 7485009"/>
                <a:gd name="connsiteY20" fmla="*/ 1080504 h 2983432"/>
                <a:gd name="connsiteX21" fmla="*/ 1870920 w 7485009"/>
                <a:gd name="connsiteY21" fmla="*/ 1080504 h 2983432"/>
                <a:gd name="connsiteX22" fmla="*/ 1997716 w 7485009"/>
                <a:gd name="connsiteY22" fmla="*/ 1172249 h 2983432"/>
                <a:gd name="connsiteX23" fmla="*/ 2293373 w 7485009"/>
                <a:gd name="connsiteY23" fmla="*/ 1172249 h 2983432"/>
                <a:gd name="connsiteX24" fmla="*/ 2474805 w 7485009"/>
                <a:gd name="connsiteY24" fmla="*/ 1150989 h 2983432"/>
                <a:gd name="connsiteX25" fmla="*/ 2552236 w 7485009"/>
                <a:gd name="connsiteY25" fmla="*/ 1069676 h 2983432"/>
                <a:gd name="connsiteX26" fmla="*/ 2858055 w 7485009"/>
                <a:gd name="connsiteY26" fmla="*/ 1163074 h 2983432"/>
                <a:gd name="connsiteX27" fmla="*/ 3059640 w 7485009"/>
                <a:gd name="connsiteY27" fmla="*/ 1225284 h 2983432"/>
                <a:gd name="connsiteX28" fmla="*/ 3177750 w 7485009"/>
                <a:gd name="connsiteY28" fmla="*/ 1267194 h 2983432"/>
                <a:gd name="connsiteX29" fmla="*/ 3336697 w 7485009"/>
                <a:gd name="connsiteY29" fmla="*/ 1232874 h 2983432"/>
                <a:gd name="connsiteX30" fmla="*/ 3510914 w 7485009"/>
                <a:gd name="connsiteY30" fmla="*/ 1248331 h 2983432"/>
                <a:gd name="connsiteX31" fmla="*/ 3661224 w 7485009"/>
                <a:gd name="connsiteY31" fmla="*/ 1155205 h 2983432"/>
                <a:gd name="connsiteX32" fmla="*/ 3669677 w 7485009"/>
                <a:gd name="connsiteY32" fmla="*/ 1036254 h 2983432"/>
                <a:gd name="connsiteX33" fmla="*/ 3750824 w 7485009"/>
                <a:gd name="connsiteY33" fmla="*/ 902864 h 2983432"/>
                <a:gd name="connsiteX34" fmla="*/ 3995948 w 7485009"/>
                <a:gd name="connsiteY34" fmla="*/ 901434 h 2983432"/>
                <a:gd name="connsiteX35" fmla="*/ 4179780 w 7485009"/>
                <a:gd name="connsiteY35" fmla="*/ 812534 h 2983432"/>
                <a:gd name="connsiteX36" fmla="*/ 4417905 w 7485009"/>
                <a:gd name="connsiteY36" fmla="*/ 792214 h 2983432"/>
                <a:gd name="connsiteX37" fmla="*/ 4579830 w 7485009"/>
                <a:gd name="connsiteY37" fmla="*/ 773799 h 2983432"/>
                <a:gd name="connsiteX38" fmla="*/ 4753185 w 7485009"/>
                <a:gd name="connsiteY38" fmla="*/ 862064 h 2983432"/>
                <a:gd name="connsiteX39" fmla="*/ 4888440 w 7485009"/>
                <a:gd name="connsiteY39" fmla="*/ 935724 h 2983432"/>
                <a:gd name="connsiteX40" fmla="*/ 4949400 w 7485009"/>
                <a:gd name="connsiteY40" fmla="*/ 943344 h 2983432"/>
                <a:gd name="connsiteX41" fmla="*/ 5025600 w 7485009"/>
                <a:gd name="connsiteY41" fmla="*/ 821424 h 2983432"/>
                <a:gd name="connsiteX42" fmla="*/ 5072590 w 7485009"/>
                <a:gd name="connsiteY42" fmla="*/ 685534 h 2983432"/>
                <a:gd name="connsiteX43" fmla="*/ 5110690 w 7485009"/>
                <a:gd name="connsiteY43" fmla="*/ 579489 h 2983432"/>
                <a:gd name="connsiteX44" fmla="*/ 5117040 w 7485009"/>
                <a:gd name="connsiteY44" fmla="*/ 281674 h 2983432"/>
                <a:gd name="connsiteX45" fmla="*/ 5188410 w 7485009"/>
                <a:gd name="connsiteY45" fmla="*/ 203751 h 2983432"/>
                <a:gd name="connsiteX46" fmla="*/ 5537038 w 7485009"/>
                <a:gd name="connsiteY46" fmla="*/ 39916 h 2983432"/>
                <a:gd name="connsiteX47" fmla="*/ 6103195 w 7485009"/>
                <a:gd name="connsiteY47" fmla="*/ 4814 h 2983432"/>
                <a:gd name="connsiteX48" fmla="*/ 6346603 w 7485009"/>
                <a:gd name="connsiteY48" fmla="*/ 89294 h 2983432"/>
                <a:gd name="connsiteX49" fmla="*/ 6500070 w 7485009"/>
                <a:gd name="connsiteY49" fmla="*/ 97524 h 2983432"/>
                <a:gd name="connsiteX50" fmla="*/ 6528645 w 7485009"/>
                <a:gd name="connsiteY50" fmla="*/ 195631 h 2983432"/>
                <a:gd name="connsiteX51" fmla="*/ 6602940 w 7485009"/>
                <a:gd name="connsiteY51" fmla="*/ 227064 h 2983432"/>
                <a:gd name="connsiteX52" fmla="*/ 6633420 w 7485009"/>
                <a:gd name="connsiteY52" fmla="*/ 310884 h 2983432"/>
                <a:gd name="connsiteX53" fmla="*/ 6662947 w 7485009"/>
                <a:gd name="connsiteY53" fmla="*/ 378511 h 2983432"/>
                <a:gd name="connsiteX54" fmla="*/ 6725813 w 7485009"/>
                <a:gd name="connsiteY54" fmla="*/ 425184 h 2983432"/>
                <a:gd name="connsiteX55" fmla="*/ 6808680 w 7485009"/>
                <a:gd name="connsiteY55" fmla="*/ 432804 h 2983432"/>
                <a:gd name="connsiteX56" fmla="*/ 6930904 w 7485009"/>
                <a:gd name="connsiteY56" fmla="*/ 555943 h 2983432"/>
                <a:gd name="connsiteX57" fmla="*/ 7113480 w 7485009"/>
                <a:gd name="connsiteY57" fmla="*/ 592824 h 2983432"/>
                <a:gd name="connsiteX58" fmla="*/ 7485009 w 7485009"/>
                <a:gd name="connsiteY58" fmla="*/ 847246 h 2983432"/>
                <a:gd name="connsiteX0" fmla="*/ 30345 w 7485009"/>
                <a:gd name="connsiteY0" fmla="*/ 2983432 h 2983432"/>
                <a:gd name="connsiteX1" fmla="*/ 2347 w 7485009"/>
                <a:gd name="connsiteY1" fmla="*/ 2786265 h 2983432"/>
                <a:gd name="connsiteX2" fmla="*/ 72345 w 7485009"/>
                <a:gd name="connsiteY2" fmla="*/ 2559729 h 2983432"/>
                <a:gd name="connsiteX3" fmla="*/ 110522 w 7485009"/>
                <a:gd name="connsiteY3" fmla="*/ 2307302 h 2983432"/>
                <a:gd name="connsiteX4" fmla="*/ 193245 w 7485009"/>
                <a:gd name="connsiteY4" fmla="*/ 2074293 h 2983432"/>
                <a:gd name="connsiteX5" fmla="*/ 179280 w 7485009"/>
                <a:gd name="connsiteY5" fmla="*/ 1850124 h 2983432"/>
                <a:gd name="connsiteX6" fmla="*/ 113081 w 7485009"/>
                <a:gd name="connsiteY6" fmla="*/ 1716774 h 2983432"/>
                <a:gd name="connsiteX7" fmla="*/ 118320 w 7485009"/>
                <a:gd name="connsiteY7" fmla="*/ 1636764 h 2983432"/>
                <a:gd name="connsiteX8" fmla="*/ 147848 w 7485009"/>
                <a:gd name="connsiteY8" fmla="*/ 1566756 h 2983432"/>
                <a:gd name="connsiteX9" fmla="*/ 225000 w 7485009"/>
                <a:gd name="connsiteY9" fmla="*/ 1484364 h 2983432"/>
                <a:gd name="connsiteX10" fmla="*/ 405023 w 7485009"/>
                <a:gd name="connsiteY10" fmla="*/ 1313866 h 2983432"/>
                <a:gd name="connsiteX11" fmla="*/ 584398 w 7485009"/>
                <a:gd name="connsiteY11" fmla="*/ 1183741 h 2983432"/>
                <a:gd name="connsiteX12" fmla="*/ 759829 w 7485009"/>
                <a:gd name="connsiteY12" fmla="*/ 1206234 h 2983432"/>
                <a:gd name="connsiteX13" fmla="*/ 964140 w 7485009"/>
                <a:gd name="connsiteY13" fmla="*/ 1217664 h 2983432"/>
                <a:gd name="connsiteX14" fmla="*/ 1077487 w 7485009"/>
                <a:gd name="connsiteY14" fmla="*/ 1219569 h 2983432"/>
                <a:gd name="connsiteX15" fmla="*/ 1238460 w 7485009"/>
                <a:gd name="connsiteY15" fmla="*/ 1278624 h 2983432"/>
                <a:gd name="connsiteX16" fmla="*/ 1314660 w 7485009"/>
                <a:gd name="connsiteY16" fmla="*/ 1293864 h 2983432"/>
                <a:gd name="connsiteX17" fmla="*/ 1360380 w 7485009"/>
                <a:gd name="connsiteY17" fmla="*/ 1255764 h 2983432"/>
                <a:gd name="connsiteX18" fmla="*/ 1434067 w 7485009"/>
                <a:gd name="connsiteY18" fmla="*/ 1160882 h 2983432"/>
                <a:gd name="connsiteX19" fmla="*/ 1657560 w 7485009"/>
                <a:gd name="connsiteY19" fmla="*/ 1149084 h 2983432"/>
                <a:gd name="connsiteX20" fmla="*/ 1741380 w 7485009"/>
                <a:gd name="connsiteY20" fmla="*/ 1133844 h 2983432"/>
                <a:gd name="connsiteX21" fmla="*/ 1802340 w 7485009"/>
                <a:gd name="connsiteY21" fmla="*/ 1080504 h 2983432"/>
                <a:gd name="connsiteX22" fmla="*/ 1870920 w 7485009"/>
                <a:gd name="connsiteY22" fmla="*/ 1080504 h 2983432"/>
                <a:gd name="connsiteX23" fmla="*/ 1997716 w 7485009"/>
                <a:gd name="connsiteY23" fmla="*/ 1172249 h 2983432"/>
                <a:gd name="connsiteX24" fmla="*/ 2293373 w 7485009"/>
                <a:gd name="connsiteY24" fmla="*/ 1172249 h 2983432"/>
                <a:gd name="connsiteX25" fmla="*/ 2474805 w 7485009"/>
                <a:gd name="connsiteY25" fmla="*/ 1150989 h 2983432"/>
                <a:gd name="connsiteX26" fmla="*/ 2552236 w 7485009"/>
                <a:gd name="connsiteY26" fmla="*/ 1069676 h 2983432"/>
                <a:gd name="connsiteX27" fmla="*/ 2858055 w 7485009"/>
                <a:gd name="connsiteY27" fmla="*/ 1163074 h 2983432"/>
                <a:gd name="connsiteX28" fmla="*/ 3059640 w 7485009"/>
                <a:gd name="connsiteY28" fmla="*/ 1225284 h 2983432"/>
                <a:gd name="connsiteX29" fmla="*/ 3177750 w 7485009"/>
                <a:gd name="connsiteY29" fmla="*/ 1267194 h 2983432"/>
                <a:gd name="connsiteX30" fmla="*/ 3336697 w 7485009"/>
                <a:gd name="connsiteY30" fmla="*/ 1232874 h 2983432"/>
                <a:gd name="connsiteX31" fmla="*/ 3510914 w 7485009"/>
                <a:gd name="connsiteY31" fmla="*/ 1248331 h 2983432"/>
                <a:gd name="connsiteX32" fmla="*/ 3661224 w 7485009"/>
                <a:gd name="connsiteY32" fmla="*/ 1155205 h 2983432"/>
                <a:gd name="connsiteX33" fmla="*/ 3669677 w 7485009"/>
                <a:gd name="connsiteY33" fmla="*/ 1036254 h 2983432"/>
                <a:gd name="connsiteX34" fmla="*/ 3750824 w 7485009"/>
                <a:gd name="connsiteY34" fmla="*/ 902864 h 2983432"/>
                <a:gd name="connsiteX35" fmla="*/ 3995948 w 7485009"/>
                <a:gd name="connsiteY35" fmla="*/ 901434 h 2983432"/>
                <a:gd name="connsiteX36" fmla="*/ 4179780 w 7485009"/>
                <a:gd name="connsiteY36" fmla="*/ 812534 h 2983432"/>
                <a:gd name="connsiteX37" fmla="*/ 4417905 w 7485009"/>
                <a:gd name="connsiteY37" fmla="*/ 792214 h 2983432"/>
                <a:gd name="connsiteX38" fmla="*/ 4579830 w 7485009"/>
                <a:gd name="connsiteY38" fmla="*/ 773799 h 2983432"/>
                <a:gd name="connsiteX39" fmla="*/ 4753185 w 7485009"/>
                <a:gd name="connsiteY39" fmla="*/ 862064 h 2983432"/>
                <a:gd name="connsiteX40" fmla="*/ 4888440 w 7485009"/>
                <a:gd name="connsiteY40" fmla="*/ 935724 h 2983432"/>
                <a:gd name="connsiteX41" fmla="*/ 4949400 w 7485009"/>
                <a:gd name="connsiteY41" fmla="*/ 943344 h 2983432"/>
                <a:gd name="connsiteX42" fmla="*/ 5025600 w 7485009"/>
                <a:gd name="connsiteY42" fmla="*/ 821424 h 2983432"/>
                <a:gd name="connsiteX43" fmla="*/ 5072590 w 7485009"/>
                <a:gd name="connsiteY43" fmla="*/ 685534 h 2983432"/>
                <a:gd name="connsiteX44" fmla="*/ 5110690 w 7485009"/>
                <a:gd name="connsiteY44" fmla="*/ 579489 h 2983432"/>
                <a:gd name="connsiteX45" fmla="*/ 5117040 w 7485009"/>
                <a:gd name="connsiteY45" fmla="*/ 281674 h 2983432"/>
                <a:gd name="connsiteX46" fmla="*/ 5188410 w 7485009"/>
                <a:gd name="connsiteY46" fmla="*/ 203751 h 2983432"/>
                <a:gd name="connsiteX47" fmla="*/ 5537038 w 7485009"/>
                <a:gd name="connsiteY47" fmla="*/ 39916 h 2983432"/>
                <a:gd name="connsiteX48" fmla="*/ 6103195 w 7485009"/>
                <a:gd name="connsiteY48" fmla="*/ 4814 h 2983432"/>
                <a:gd name="connsiteX49" fmla="*/ 6346603 w 7485009"/>
                <a:gd name="connsiteY49" fmla="*/ 89294 h 2983432"/>
                <a:gd name="connsiteX50" fmla="*/ 6500070 w 7485009"/>
                <a:gd name="connsiteY50" fmla="*/ 97524 h 2983432"/>
                <a:gd name="connsiteX51" fmla="*/ 6528645 w 7485009"/>
                <a:gd name="connsiteY51" fmla="*/ 195631 h 2983432"/>
                <a:gd name="connsiteX52" fmla="*/ 6602940 w 7485009"/>
                <a:gd name="connsiteY52" fmla="*/ 227064 h 2983432"/>
                <a:gd name="connsiteX53" fmla="*/ 6633420 w 7485009"/>
                <a:gd name="connsiteY53" fmla="*/ 310884 h 2983432"/>
                <a:gd name="connsiteX54" fmla="*/ 6662947 w 7485009"/>
                <a:gd name="connsiteY54" fmla="*/ 378511 h 2983432"/>
                <a:gd name="connsiteX55" fmla="*/ 6725813 w 7485009"/>
                <a:gd name="connsiteY55" fmla="*/ 425184 h 2983432"/>
                <a:gd name="connsiteX56" fmla="*/ 6808680 w 7485009"/>
                <a:gd name="connsiteY56" fmla="*/ 432804 h 2983432"/>
                <a:gd name="connsiteX57" fmla="*/ 6930904 w 7485009"/>
                <a:gd name="connsiteY57" fmla="*/ 555943 h 2983432"/>
                <a:gd name="connsiteX58" fmla="*/ 7113480 w 7485009"/>
                <a:gd name="connsiteY58" fmla="*/ 592824 h 2983432"/>
                <a:gd name="connsiteX59" fmla="*/ 7485009 w 7485009"/>
                <a:gd name="connsiteY59" fmla="*/ 847246 h 2983432"/>
                <a:gd name="connsiteX0" fmla="*/ 30345 w 7485009"/>
                <a:gd name="connsiteY0" fmla="*/ 2983432 h 2983432"/>
                <a:gd name="connsiteX1" fmla="*/ 2347 w 7485009"/>
                <a:gd name="connsiteY1" fmla="*/ 2786265 h 2983432"/>
                <a:gd name="connsiteX2" fmla="*/ 72345 w 7485009"/>
                <a:gd name="connsiteY2" fmla="*/ 2559729 h 2983432"/>
                <a:gd name="connsiteX3" fmla="*/ 110522 w 7485009"/>
                <a:gd name="connsiteY3" fmla="*/ 2307302 h 2983432"/>
                <a:gd name="connsiteX4" fmla="*/ 193245 w 7485009"/>
                <a:gd name="connsiteY4" fmla="*/ 2074293 h 2983432"/>
                <a:gd name="connsiteX5" fmla="*/ 179280 w 7485009"/>
                <a:gd name="connsiteY5" fmla="*/ 1850124 h 2983432"/>
                <a:gd name="connsiteX6" fmla="*/ 113081 w 7485009"/>
                <a:gd name="connsiteY6" fmla="*/ 1716774 h 2983432"/>
                <a:gd name="connsiteX7" fmla="*/ 118320 w 7485009"/>
                <a:gd name="connsiteY7" fmla="*/ 1636764 h 2983432"/>
                <a:gd name="connsiteX8" fmla="*/ 147848 w 7485009"/>
                <a:gd name="connsiteY8" fmla="*/ 1566756 h 2983432"/>
                <a:gd name="connsiteX9" fmla="*/ 225000 w 7485009"/>
                <a:gd name="connsiteY9" fmla="*/ 1484364 h 2983432"/>
                <a:gd name="connsiteX10" fmla="*/ 405023 w 7485009"/>
                <a:gd name="connsiteY10" fmla="*/ 1313866 h 2983432"/>
                <a:gd name="connsiteX11" fmla="*/ 584398 w 7485009"/>
                <a:gd name="connsiteY11" fmla="*/ 1183741 h 2983432"/>
                <a:gd name="connsiteX12" fmla="*/ 759829 w 7485009"/>
                <a:gd name="connsiteY12" fmla="*/ 1206234 h 2983432"/>
                <a:gd name="connsiteX13" fmla="*/ 964140 w 7485009"/>
                <a:gd name="connsiteY13" fmla="*/ 1217664 h 2983432"/>
                <a:gd name="connsiteX14" fmla="*/ 1077487 w 7485009"/>
                <a:gd name="connsiteY14" fmla="*/ 1219569 h 2983432"/>
                <a:gd name="connsiteX15" fmla="*/ 1238460 w 7485009"/>
                <a:gd name="connsiteY15" fmla="*/ 1278624 h 2983432"/>
                <a:gd name="connsiteX16" fmla="*/ 1314660 w 7485009"/>
                <a:gd name="connsiteY16" fmla="*/ 1293864 h 2983432"/>
                <a:gd name="connsiteX17" fmla="*/ 1360380 w 7485009"/>
                <a:gd name="connsiteY17" fmla="*/ 1255764 h 2983432"/>
                <a:gd name="connsiteX18" fmla="*/ 1434067 w 7485009"/>
                <a:gd name="connsiteY18" fmla="*/ 1160882 h 2983432"/>
                <a:gd name="connsiteX19" fmla="*/ 1657560 w 7485009"/>
                <a:gd name="connsiteY19" fmla="*/ 1149084 h 2983432"/>
                <a:gd name="connsiteX20" fmla="*/ 1741380 w 7485009"/>
                <a:gd name="connsiteY20" fmla="*/ 1133844 h 2983432"/>
                <a:gd name="connsiteX21" fmla="*/ 1802340 w 7485009"/>
                <a:gd name="connsiteY21" fmla="*/ 1080504 h 2983432"/>
                <a:gd name="connsiteX22" fmla="*/ 1870920 w 7485009"/>
                <a:gd name="connsiteY22" fmla="*/ 1080504 h 2983432"/>
                <a:gd name="connsiteX23" fmla="*/ 1997716 w 7485009"/>
                <a:gd name="connsiteY23" fmla="*/ 1172249 h 2983432"/>
                <a:gd name="connsiteX24" fmla="*/ 2293373 w 7485009"/>
                <a:gd name="connsiteY24" fmla="*/ 1172249 h 2983432"/>
                <a:gd name="connsiteX25" fmla="*/ 2474805 w 7485009"/>
                <a:gd name="connsiteY25" fmla="*/ 1150989 h 2983432"/>
                <a:gd name="connsiteX26" fmla="*/ 2552236 w 7485009"/>
                <a:gd name="connsiteY26" fmla="*/ 1069676 h 2983432"/>
                <a:gd name="connsiteX27" fmla="*/ 2858055 w 7485009"/>
                <a:gd name="connsiteY27" fmla="*/ 1163074 h 2983432"/>
                <a:gd name="connsiteX28" fmla="*/ 3059640 w 7485009"/>
                <a:gd name="connsiteY28" fmla="*/ 1225284 h 2983432"/>
                <a:gd name="connsiteX29" fmla="*/ 3177750 w 7485009"/>
                <a:gd name="connsiteY29" fmla="*/ 1267194 h 2983432"/>
                <a:gd name="connsiteX30" fmla="*/ 3336697 w 7485009"/>
                <a:gd name="connsiteY30" fmla="*/ 1232874 h 2983432"/>
                <a:gd name="connsiteX31" fmla="*/ 3510914 w 7485009"/>
                <a:gd name="connsiteY31" fmla="*/ 1248331 h 2983432"/>
                <a:gd name="connsiteX32" fmla="*/ 3661224 w 7485009"/>
                <a:gd name="connsiteY32" fmla="*/ 1155205 h 2983432"/>
                <a:gd name="connsiteX33" fmla="*/ 3669677 w 7485009"/>
                <a:gd name="connsiteY33" fmla="*/ 1036254 h 2983432"/>
                <a:gd name="connsiteX34" fmla="*/ 3750824 w 7485009"/>
                <a:gd name="connsiteY34" fmla="*/ 902864 h 2983432"/>
                <a:gd name="connsiteX35" fmla="*/ 3995948 w 7485009"/>
                <a:gd name="connsiteY35" fmla="*/ 901434 h 2983432"/>
                <a:gd name="connsiteX36" fmla="*/ 4179780 w 7485009"/>
                <a:gd name="connsiteY36" fmla="*/ 812534 h 2983432"/>
                <a:gd name="connsiteX37" fmla="*/ 4417905 w 7485009"/>
                <a:gd name="connsiteY37" fmla="*/ 792214 h 2983432"/>
                <a:gd name="connsiteX38" fmla="*/ 4579830 w 7485009"/>
                <a:gd name="connsiteY38" fmla="*/ 773799 h 2983432"/>
                <a:gd name="connsiteX39" fmla="*/ 4753185 w 7485009"/>
                <a:gd name="connsiteY39" fmla="*/ 862064 h 2983432"/>
                <a:gd name="connsiteX40" fmla="*/ 4888440 w 7485009"/>
                <a:gd name="connsiteY40" fmla="*/ 935724 h 2983432"/>
                <a:gd name="connsiteX41" fmla="*/ 4949400 w 7485009"/>
                <a:gd name="connsiteY41" fmla="*/ 943344 h 2983432"/>
                <a:gd name="connsiteX42" fmla="*/ 5025600 w 7485009"/>
                <a:gd name="connsiteY42" fmla="*/ 821424 h 2983432"/>
                <a:gd name="connsiteX43" fmla="*/ 5072590 w 7485009"/>
                <a:gd name="connsiteY43" fmla="*/ 685534 h 2983432"/>
                <a:gd name="connsiteX44" fmla="*/ 5110690 w 7485009"/>
                <a:gd name="connsiteY44" fmla="*/ 579489 h 2983432"/>
                <a:gd name="connsiteX45" fmla="*/ 5117040 w 7485009"/>
                <a:gd name="connsiteY45" fmla="*/ 281674 h 2983432"/>
                <a:gd name="connsiteX46" fmla="*/ 5188410 w 7485009"/>
                <a:gd name="connsiteY46" fmla="*/ 203751 h 2983432"/>
                <a:gd name="connsiteX47" fmla="*/ 5537038 w 7485009"/>
                <a:gd name="connsiteY47" fmla="*/ 39916 h 2983432"/>
                <a:gd name="connsiteX48" fmla="*/ 6103195 w 7485009"/>
                <a:gd name="connsiteY48" fmla="*/ 4814 h 2983432"/>
                <a:gd name="connsiteX49" fmla="*/ 6346603 w 7485009"/>
                <a:gd name="connsiteY49" fmla="*/ 89294 h 2983432"/>
                <a:gd name="connsiteX50" fmla="*/ 6500070 w 7485009"/>
                <a:gd name="connsiteY50" fmla="*/ 97524 h 2983432"/>
                <a:gd name="connsiteX51" fmla="*/ 6528645 w 7485009"/>
                <a:gd name="connsiteY51" fmla="*/ 195631 h 2983432"/>
                <a:gd name="connsiteX52" fmla="*/ 6602940 w 7485009"/>
                <a:gd name="connsiteY52" fmla="*/ 227064 h 2983432"/>
                <a:gd name="connsiteX53" fmla="*/ 6633420 w 7485009"/>
                <a:gd name="connsiteY53" fmla="*/ 310884 h 2983432"/>
                <a:gd name="connsiteX54" fmla="*/ 6662947 w 7485009"/>
                <a:gd name="connsiteY54" fmla="*/ 378511 h 2983432"/>
                <a:gd name="connsiteX55" fmla="*/ 6725813 w 7485009"/>
                <a:gd name="connsiteY55" fmla="*/ 425184 h 2983432"/>
                <a:gd name="connsiteX56" fmla="*/ 6808680 w 7485009"/>
                <a:gd name="connsiteY56" fmla="*/ 432804 h 2983432"/>
                <a:gd name="connsiteX57" fmla="*/ 6930904 w 7485009"/>
                <a:gd name="connsiteY57" fmla="*/ 555943 h 2983432"/>
                <a:gd name="connsiteX58" fmla="*/ 7113480 w 7485009"/>
                <a:gd name="connsiteY58" fmla="*/ 592824 h 2983432"/>
                <a:gd name="connsiteX59" fmla="*/ 7485009 w 7485009"/>
                <a:gd name="connsiteY59" fmla="*/ 847246 h 298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85009" h="2983432">
                  <a:moveTo>
                    <a:pt x="30345" y="2983432"/>
                  </a:moveTo>
                  <a:cubicBezTo>
                    <a:pt x="37345" y="2939783"/>
                    <a:pt x="-11016" y="2898953"/>
                    <a:pt x="2347" y="2786265"/>
                  </a:cubicBezTo>
                  <a:cubicBezTo>
                    <a:pt x="8287" y="2710254"/>
                    <a:pt x="54316" y="2639556"/>
                    <a:pt x="72345" y="2559729"/>
                  </a:cubicBezTo>
                  <a:cubicBezTo>
                    <a:pt x="90374" y="2479902"/>
                    <a:pt x="89312" y="2382814"/>
                    <a:pt x="110522" y="2307302"/>
                  </a:cubicBezTo>
                  <a:cubicBezTo>
                    <a:pt x="131732" y="2231790"/>
                    <a:pt x="170119" y="2158040"/>
                    <a:pt x="193245" y="2074293"/>
                  </a:cubicBezTo>
                  <a:lnTo>
                    <a:pt x="179280" y="1850124"/>
                  </a:lnTo>
                  <a:lnTo>
                    <a:pt x="113081" y="1716774"/>
                  </a:lnTo>
                  <a:lnTo>
                    <a:pt x="118320" y="1636764"/>
                  </a:lnTo>
                  <a:cubicBezTo>
                    <a:pt x="135306" y="1611841"/>
                    <a:pt x="130862" y="1591679"/>
                    <a:pt x="147848" y="1566756"/>
                  </a:cubicBezTo>
                  <a:lnTo>
                    <a:pt x="225000" y="1484364"/>
                  </a:lnTo>
                  <a:lnTo>
                    <a:pt x="405023" y="1313866"/>
                  </a:lnTo>
                  <a:lnTo>
                    <a:pt x="584398" y="1183741"/>
                  </a:lnTo>
                  <a:lnTo>
                    <a:pt x="759829" y="1206234"/>
                  </a:lnTo>
                  <a:lnTo>
                    <a:pt x="964140" y="1217664"/>
                  </a:lnTo>
                  <a:lnTo>
                    <a:pt x="1077487" y="1219569"/>
                  </a:lnTo>
                  <a:lnTo>
                    <a:pt x="1238460" y="1278624"/>
                  </a:lnTo>
                  <a:lnTo>
                    <a:pt x="1314660" y="1293864"/>
                  </a:lnTo>
                  <a:lnTo>
                    <a:pt x="1360380" y="1255764"/>
                  </a:lnTo>
                  <a:lnTo>
                    <a:pt x="1434067" y="1160882"/>
                  </a:lnTo>
                  <a:lnTo>
                    <a:pt x="1657560" y="1149084"/>
                  </a:lnTo>
                  <a:lnTo>
                    <a:pt x="1741380" y="1133844"/>
                  </a:lnTo>
                  <a:lnTo>
                    <a:pt x="1802340" y="1080504"/>
                  </a:lnTo>
                  <a:lnTo>
                    <a:pt x="1870920" y="1080504"/>
                  </a:lnTo>
                  <a:lnTo>
                    <a:pt x="1997716" y="1172249"/>
                  </a:lnTo>
                  <a:cubicBezTo>
                    <a:pt x="2096268" y="1172249"/>
                    <a:pt x="2213858" y="1175792"/>
                    <a:pt x="2293373" y="1172249"/>
                  </a:cubicBezTo>
                  <a:cubicBezTo>
                    <a:pt x="2372888" y="1168706"/>
                    <a:pt x="2414328" y="1158076"/>
                    <a:pt x="2474805" y="1150989"/>
                  </a:cubicBezTo>
                  <a:lnTo>
                    <a:pt x="2552236" y="1069676"/>
                  </a:lnTo>
                  <a:cubicBezTo>
                    <a:pt x="2643570" y="1094335"/>
                    <a:pt x="2759578" y="1152703"/>
                    <a:pt x="2858055" y="1163074"/>
                  </a:cubicBezTo>
                  <a:lnTo>
                    <a:pt x="3059640" y="1225284"/>
                  </a:lnTo>
                  <a:lnTo>
                    <a:pt x="3177750" y="1267194"/>
                  </a:lnTo>
                  <a:cubicBezTo>
                    <a:pt x="3215885" y="1266542"/>
                    <a:pt x="3298562" y="1233526"/>
                    <a:pt x="3336697" y="1232874"/>
                  </a:cubicBezTo>
                  <a:lnTo>
                    <a:pt x="3510914" y="1248331"/>
                  </a:lnTo>
                  <a:cubicBezTo>
                    <a:pt x="3529201" y="1217289"/>
                    <a:pt x="3642937" y="1186247"/>
                    <a:pt x="3661224" y="1155205"/>
                  </a:cubicBezTo>
                  <a:lnTo>
                    <a:pt x="3669677" y="1036254"/>
                  </a:lnTo>
                  <a:cubicBezTo>
                    <a:pt x="3715397" y="1015140"/>
                    <a:pt x="3696445" y="925334"/>
                    <a:pt x="3750824" y="902864"/>
                  </a:cubicBezTo>
                  <a:cubicBezTo>
                    <a:pt x="3805203" y="880394"/>
                    <a:pt x="3824815" y="896830"/>
                    <a:pt x="3995948" y="901434"/>
                  </a:cubicBezTo>
                  <a:lnTo>
                    <a:pt x="4179780" y="812534"/>
                  </a:lnTo>
                  <a:lnTo>
                    <a:pt x="4417905" y="792214"/>
                  </a:lnTo>
                  <a:lnTo>
                    <a:pt x="4579830" y="773799"/>
                  </a:lnTo>
                  <a:lnTo>
                    <a:pt x="4753185" y="862064"/>
                  </a:lnTo>
                  <a:lnTo>
                    <a:pt x="4888440" y="935724"/>
                  </a:lnTo>
                  <a:lnTo>
                    <a:pt x="4949400" y="943344"/>
                  </a:lnTo>
                  <a:lnTo>
                    <a:pt x="5025600" y="821424"/>
                  </a:lnTo>
                  <a:lnTo>
                    <a:pt x="5072590" y="685534"/>
                  </a:lnTo>
                  <a:cubicBezTo>
                    <a:pt x="5089947" y="664791"/>
                    <a:pt x="5103282" y="646799"/>
                    <a:pt x="5110690" y="579489"/>
                  </a:cubicBezTo>
                  <a:cubicBezTo>
                    <a:pt x="5118098" y="512179"/>
                    <a:pt x="5095602" y="341061"/>
                    <a:pt x="5117040" y="281674"/>
                  </a:cubicBezTo>
                  <a:cubicBezTo>
                    <a:pt x="5138478" y="222287"/>
                    <a:pt x="5118410" y="244044"/>
                    <a:pt x="5188410" y="203751"/>
                  </a:cubicBezTo>
                  <a:cubicBezTo>
                    <a:pt x="5258410" y="163458"/>
                    <a:pt x="5393058" y="76309"/>
                    <a:pt x="5537038" y="39916"/>
                  </a:cubicBezTo>
                  <a:cubicBezTo>
                    <a:pt x="5701397" y="-6227"/>
                    <a:pt x="5968268" y="-3416"/>
                    <a:pt x="6103195" y="4814"/>
                  </a:cubicBezTo>
                  <a:lnTo>
                    <a:pt x="6346603" y="89294"/>
                  </a:lnTo>
                  <a:lnTo>
                    <a:pt x="6500070" y="97524"/>
                  </a:lnTo>
                  <a:lnTo>
                    <a:pt x="6528645" y="195631"/>
                  </a:lnTo>
                  <a:lnTo>
                    <a:pt x="6602940" y="227064"/>
                  </a:lnTo>
                  <a:lnTo>
                    <a:pt x="6633420" y="310884"/>
                  </a:lnTo>
                  <a:lnTo>
                    <a:pt x="6662947" y="378511"/>
                  </a:lnTo>
                  <a:lnTo>
                    <a:pt x="6725813" y="425184"/>
                  </a:lnTo>
                  <a:lnTo>
                    <a:pt x="6808680" y="432804"/>
                  </a:lnTo>
                  <a:lnTo>
                    <a:pt x="6930904" y="555943"/>
                  </a:lnTo>
                  <a:lnTo>
                    <a:pt x="7113480" y="592824"/>
                  </a:lnTo>
                  <a:lnTo>
                    <a:pt x="7485009" y="847246"/>
                  </a:lnTo>
                </a:path>
              </a:pathLst>
            </a:custGeom>
            <a:noFill/>
            <a:ln w="28575">
              <a:solidFill>
                <a:schemeClr val="tx1"/>
              </a:solidFill>
              <a:prstDash val="sysDot"/>
            </a:ln>
            <a:effectLst>
              <a:glow rad="25400">
                <a:schemeClr val="bg1"/>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black"/>
                </a:solidFill>
              </a:endParaRPr>
            </a:p>
          </p:txBody>
        </p:sp>
        <p:sp>
          <p:nvSpPr>
            <p:cNvPr id="52" name="צורה חופשית 51"/>
            <p:cNvSpPr/>
            <p:nvPr/>
          </p:nvSpPr>
          <p:spPr>
            <a:xfrm>
              <a:off x="7349790" y="922262"/>
              <a:ext cx="2013418" cy="3024725"/>
            </a:xfrm>
            <a:custGeom>
              <a:avLst/>
              <a:gdLst>
                <a:gd name="connsiteX0" fmla="*/ 1108800 w 2376000"/>
                <a:gd name="connsiteY0" fmla="*/ 0 h 3981600"/>
                <a:gd name="connsiteX1" fmla="*/ 1245600 w 2376000"/>
                <a:gd name="connsiteY1" fmla="*/ 7200 h 3981600"/>
                <a:gd name="connsiteX2" fmla="*/ 1418400 w 2376000"/>
                <a:gd name="connsiteY2" fmla="*/ 21600 h 3981600"/>
                <a:gd name="connsiteX3" fmla="*/ 1483200 w 2376000"/>
                <a:gd name="connsiteY3" fmla="*/ 57600 h 3981600"/>
                <a:gd name="connsiteX4" fmla="*/ 1526400 w 2376000"/>
                <a:gd name="connsiteY4" fmla="*/ 122400 h 3981600"/>
                <a:gd name="connsiteX5" fmla="*/ 1526400 w 2376000"/>
                <a:gd name="connsiteY5" fmla="*/ 187200 h 3981600"/>
                <a:gd name="connsiteX6" fmla="*/ 1490400 w 2376000"/>
                <a:gd name="connsiteY6" fmla="*/ 352800 h 3981600"/>
                <a:gd name="connsiteX7" fmla="*/ 1454400 w 2376000"/>
                <a:gd name="connsiteY7" fmla="*/ 475200 h 3981600"/>
                <a:gd name="connsiteX8" fmla="*/ 1461600 w 2376000"/>
                <a:gd name="connsiteY8" fmla="*/ 525600 h 3981600"/>
                <a:gd name="connsiteX9" fmla="*/ 1461600 w 2376000"/>
                <a:gd name="connsiteY9" fmla="*/ 806400 h 3981600"/>
                <a:gd name="connsiteX10" fmla="*/ 1533600 w 2376000"/>
                <a:gd name="connsiteY10" fmla="*/ 950400 h 3981600"/>
                <a:gd name="connsiteX11" fmla="*/ 1569600 w 2376000"/>
                <a:gd name="connsiteY11" fmla="*/ 979200 h 3981600"/>
                <a:gd name="connsiteX12" fmla="*/ 1634400 w 2376000"/>
                <a:gd name="connsiteY12" fmla="*/ 1137600 h 3981600"/>
                <a:gd name="connsiteX13" fmla="*/ 1879200 w 2376000"/>
                <a:gd name="connsiteY13" fmla="*/ 1137600 h 3981600"/>
                <a:gd name="connsiteX14" fmla="*/ 1951200 w 2376000"/>
                <a:gd name="connsiteY14" fmla="*/ 1245600 h 3981600"/>
                <a:gd name="connsiteX15" fmla="*/ 2167200 w 2376000"/>
                <a:gd name="connsiteY15" fmla="*/ 1317600 h 3981600"/>
                <a:gd name="connsiteX16" fmla="*/ 2232000 w 2376000"/>
                <a:gd name="connsiteY16" fmla="*/ 1324800 h 3981600"/>
                <a:gd name="connsiteX17" fmla="*/ 2275200 w 2376000"/>
                <a:gd name="connsiteY17" fmla="*/ 1368000 h 3981600"/>
                <a:gd name="connsiteX18" fmla="*/ 2275200 w 2376000"/>
                <a:gd name="connsiteY18" fmla="*/ 1447200 h 3981600"/>
                <a:gd name="connsiteX19" fmla="*/ 2275200 w 2376000"/>
                <a:gd name="connsiteY19" fmla="*/ 1540800 h 3981600"/>
                <a:gd name="connsiteX20" fmla="*/ 2340000 w 2376000"/>
                <a:gd name="connsiteY20" fmla="*/ 1627200 h 3981600"/>
                <a:gd name="connsiteX21" fmla="*/ 2376000 w 2376000"/>
                <a:gd name="connsiteY21" fmla="*/ 1670400 h 3981600"/>
                <a:gd name="connsiteX22" fmla="*/ 2361600 w 2376000"/>
                <a:gd name="connsiteY22" fmla="*/ 1720800 h 3981600"/>
                <a:gd name="connsiteX23" fmla="*/ 2282400 w 2376000"/>
                <a:gd name="connsiteY23" fmla="*/ 1749600 h 3981600"/>
                <a:gd name="connsiteX24" fmla="*/ 2239200 w 2376000"/>
                <a:gd name="connsiteY24" fmla="*/ 1800000 h 3981600"/>
                <a:gd name="connsiteX25" fmla="*/ 2196000 w 2376000"/>
                <a:gd name="connsiteY25" fmla="*/ 1872000 h 3981600"/>
                <a:gd name="connsiteX26" fmla="*/ 2203200 w 2376000"/>
                <a:gd name="connsiteY26" fmla="*/ 1987200 h 3981600"/>
                <a:gd name="connsiteX27" fmla="*/ 2188800 w 2376000"/>
                <a:gd name="connsiteY27" fmla="*/ 2224800 h 3981600"/>
                <a:gd name="connsiteX28" fmla="*/ 2188800 w 2376000"/>
                <a:gd name="connsiteY28" fmla="*/ 2332800 h 3981600"/>
                <a:gd name="connsiteX29" fmla="*/ 2167200 w 2376000"/>
                <a:gd name="connsiteY29" fmla="*/ 2404800 h 3981600"/>
                <a:gd name="connsiteX30" fmla="*/ 2131200 w 2376000"/>
                <a:gd name="connsiteY30" fmla="*/ 2462400 h 3981600"/>
                <a:gd name="connsiteX31" fmla="*/ 2044800 w 2376000"/>
                <a:gd name="connsiteY31" fmla="*/ 2534400 h 3981600"/>
                <a:gd name="connsiteX32" fmla="*/ 2044800 w 2376000"/>
                <a:gd name="connsiteY32" fmla="*/ 2570400 h 3981600"/>
                <a:gd name="connsiteX33" fmla="*/ 2160000 w 2376000"/>
                <a:gd name="connsiteY33" fmla="*/ 2736000 h 3981600"/>
                <a:gd name="connsiteX34" fmla="*/ 2268000 w 2376000"/>
                <a:gd name="connsiteY34" fmla="*/ 2944800 h 3981600"/>
                <a:gd name="connsiteX35" fmla="*/ 2260800 w 2376000"/>
                <a:gd name="connsiteY35" fmla="*/ 3312000 h 3981600"/>
                <a:gd name="connsiteX36" fmla="*/ 2232000 w 2376000"/>
                <a:gd name="connsiteY36" fmla="*/ 3456000 h 3981600"/>
                <a:gd name="connsiteX37" fmla="*/ 2167200 w 2376000"/>
                <a:gd name="connsiteY37" fmla="*/ 3578400 h 3981600"/>
                <a:gd name="connsiteX38" fmla="*/ 2124000 w 2376000"/>
                <a:gd name="connsiteY38" fmla="*/ 3592800 h 3981600"/>
                <a:gd name="connsiteX39" fmla="*/ 2037600 w 2376000"/>
                <a:gd name="connsiteY39" fmla="*/ 3528000 h 3981600"/>
                <a:gd name="connsiteX40" fmla="*/ 1972800 w 2376000"/>
                <a:gd name="connsiteY40" fmla="*/ 3520800 h 3981600"/>
                <a:gd name="connsiteX41" fmla="*/ 1886400 w 2376000"/>
                <a:gd name="connsiteY41" fmla="*/ 3434400 h 3981600"/>
                <a:gd name="connsiteX42" fmla="*/ 1807200 w 2376000"/>
                <a:gd name="connsiteY42" fmla="*/ 3434400 h 3981600"/>
                <a:gd name="connsiteX43" fmla="*/ 1771200 w 2376000"/>
                <a:gd name="connsiteY43" fmla="*/ 3456000 h 3981600"/>
                <a:gd name="connsiteX44" fmla="*/ 1699200 w 2376000"/>
                <a:gd name="connsiteY44" fmla="*/ 3592800 h 3981600"/>
                <a:gd name="connsiteX45" fmla="*/ 1634400 w 2376000"/>
                <a:gd name="connsiteY45" fmla="*/ 3636000 h 3981600"/>
                <a:gd name="connsiteX46" fmla="*/ 1562400 w 2376000"/>
                <a:gd name="connsiteY46" fmla="*/ 3636000 h 3981600"/>
                <a:gd name="connsiteX47" fmla="*/ 1490400 w 2376000"/>
                <a:gd name="connsiteY47" fmla="*/ 3578400 h 3981600"/>
                <a:gd name="connsiteX48" fmla="*/ 1418400 w 2376000"/>
                <a:gd name="connsiteY48" fmla="*/ 3549600 h 3981600"/>
                <a:gd name="connsiteX49" fmla="*/ 1360800 w 2376000"/>
                <a:gd name="connsiteY49" fmla="*/ 3549600 h 3981600"/>
                <a:gd name="connsiteX50" fmla="*/ 1260000 w 2376000"/>
                <a:gd name="connsiteY50" fmla="*/ 3643200 h 3981600"/>
                <a:gd name="connsiteX51" fmla="*/ 1123200 w 2376000"/>
                <a:gd name="connsiteY51" fmla="*/ 3708000 h 3981600"/>
                <a:gd name="connsiteX52" fmla="*/ 1051200 w 2376000"/>
                <a:gd name="connsiteY52" fmla="*/ 3830400 h 3981600"/>
                <a:gd name="connsiteX53" fmla="*/ 943200 w 2376000"/>
                <a:gd name="connsiteY53" fmla="*/ 3945600 h 3981600"/>
                <a:gd name="connsiteX54" fmla="*/ 885600 w 2376000"/>
                <a:gd name="connsiteY54" fmla="*/ 3981600 h 3981600"/>
                <a:gd name="connsiteX55" fmla="*/ 684000 w 2376000"/>
                <a:gd name="connsiteY55" fmla="*/ 3960000 h 3981600"/>
                <a:gd name="connsiteX56" fmla="*/ 151200 w 2376000"/>
                <a:gd name="connsiteY56" fmla="*/ 3837600 h 3981600"/>
                <a:gd name="connsiteX57" fmla="*/ 0 w 2376000"/>
                <a:gd name="connsiteY57" fmla="*/ 3852000 h 3981600"/>
                <a:gd name="connsiteX0" fmla="*/ 1108800 w 2376000"/>
                <a:gd name="connsiteY0" fmla="*/ 0 h 3981600"/>
                <a:gd name="connsiteX1" fmla="*/ 1245600 w 2376000"/>
                <a:gd name="connsiteY1" fmla="*/ 7200 h 3981600"/>
                <a:gd name="connsiteX2" fmla="*/ 1418400 w 2376000"/>
                <a:gd name="connsiteY2" fmla="*/ 21600 h 3981600"/>
                <a:gd name="connsiteX3" fmla="*/ 1483200 w 2376000"/>
                <a:gd name="connsiteY3" fmla="*/ 57600 h 3981600"/>
                <a:gd name="connsiteX4" fmla="*/ 1526400 w 2376000"/>
                <a:gd name="connsiteY4" fmla="*/ 122400 h 3981600"/>
                <a:gd name="connsiteX5" fmla="*/ 1526400 w 2376000"/>
                <a:gd name="connsiteY5" fmla="*/ 187200 h 3981600"/>
                <a:gd name="connsiteX6" fmla="*/ 1490400 w 2376000"/>
                <a:gd name="connsiteY6" fmla="*/ 352800 h 3981600"/>
                <a:gd name="connsiteX7" fmla="*/ 1454400 w 2376000"/>
                <a:gd name="connsiteY7" fmla="*/ 475200 h 3981600"/>
                <a:gd name="connsiteX8" fmla="*/ 1461600 w 2376000"/>
                <a:gd name="connsiteY8" fmla="*/ 525600 h 3981600"/>
                <a:gd name="connsiteX9" fmla="*/ 1461600 w 2376000"/>
                <a:gd name="connsiteY9" fmla="*/ 806400 h 3981600"/>
                <a:gd name="connsiteX10" fmla="*/ 1533600 w 2376000"/>
                <a:gd name="connsiteY10" fmla="*/ 950400 h 3981600"/>
                <a:gd name="connsiteX11" fmla="*/ 1569600 w 2376000"/>
                <a:gd name="connsiteY11" fmla="*/ 979200 h 3981600"/>
                <a:gd name="connsiteX12" fmla="*/ 1634400 w 2376000"/>
                <a:gd name="connsiteY12" fmla="*/ 1137600 h 3981600"/>
                <a:gd name="connsiteX13" fmla="*/ 1879200 w 2376000"/>
                <a:gd name="connsiteY13" fmla="*/ 1137600 h 3981600"/>
                <a:gd name="connsiteX14" fmla="*/ 1951200 w 2376000"/>
                <a:gd name="connsiteY14" fmla="*/ 1245600 h 3981600"/>
                <a:gd name="connsiteX15" fmla="*/ 2167200 w 2376000"/>
                <a:gd name="connsiteY15" fmla="*/ 1317600 h 3981600"/>
                <a:gd name="connsiteX16" fmla="*/ 2232000 w 2376000"/>
                <a:gd name="connsiteY16" fmla="*/ 1324800 h 3981600"/>
                <a:gd name="connsiteX17" fmla="*/ 2275200 w 2376000"/>
                <a:gd name="connsiteY17" fmla="*/ 1368000 h 3981600"/>
                <a:gd name="connsiteX18" fmla="*/ 2275200 w 2376000"/>
                <a:gd name="connsiteY18" fmla="*/ 1447200 h 3981600"/>
                <a:gd name="connsiteX19" fmla="*/ 2275200 w 2376000"/>
                <a:gd name="connsiteY19" fmla="*/ 1540800 h 3981600"/>
                <a:gd name="connsiteX20" fmla="*/ 2340000 w 2376000"/>
                <a:gd name="connsiteY20" fmla="*/ 1627200 h 3981600"/>
                <a:gd name="connsiteX21" fmla="*/ 2376000 w 2376000"/>
                <a:gd name="connsiteY21" fmla="*/ 1670400 h 3981600"/>
                <a:gd name="connsiteX22" fmla="*/ 2361600 w 2376000"/>
                <a:gd name="connsiteY22" fmla="*/ 1720800 h 3981600"/>
                <a:gd name="connsiteX23" fmla="*/ 2282400 w 2376000"/>
                <a:gd name="connsiteY23" fmla="*/ 1749600 h 3981600"/>
                <a:gd name="connsiteX24" fmla="*/ 2239200 w 2376000"/>
                <a:gd name="connsiteY24" fmla="*/ 1800000 h 3981600"/>
                <a:gd name="connsiteX25" fmla="*/ 2196000 w 2376000"/>
                <a:gd name="connsiteY25" fmla="*/ 1872000 h 3981600"/>
                <a:gd name="connsiteX26" fmla="*/ 2203200 w 2376000"/>
                <a:gd name="connsiteY26" fmla="*/ 1987200 h 3981600"/>
                <a:gd name="connsiteX27" fmla="*/ 2188800 w 2376000"/>
                <a:gd name="connsiteY27" fmla="*/ 2224800 h 3981600"/>
                <a:gd name="connsiteX28" fmla="*/ 2188800 w 2376000"/>
                <a:gd name="connsiteY28" fmla="*/ 2332800 h 3981600"/>
                <a:gd name="connsiteX29" fmla="*/ 2167200 w 2376000"/>
                <a:gd name="connsiteY29" fmla="*/ 2404800 h 3981600"/>
                <a:gd name="connsiteX30" fmla="*/ 2131200 w 2376000"/>
                <a:gd name="connsiteY30" fmla="*/ 2462400 h 3981600"/>
                <a:gd name="connsiteX31" fmla="*/ 2044800 w 2376000"/>
                <a:gd name="connsiteY31" fmla="*/ 2534400 h 3981600"/>
                <a:gd name="connsiteX32" fmla="*/ 2044800 w 2376000"/>
                <a:gd name="connsiteY32" fmla="*/ 2570400 h 3981600"/>
                <a:gd name="connsiteX33" fmla="*/ 2160000 w 2376000"/>
                <a:gd name="connsiteY33" fmla="*/ 2736000 h 3981600"/>
                <a:gd name="connsiteX34" fmla="*/ 2268000 w 2376000"/>
                <a:gd name="connsiteY34" fmla="*/ 2944800 h 3981600"/>
                <a:gd name="connsiteX35" fmla="*/ 2260800 w 2376000"/>
                <a:gd name="connsiteY35" fmla="*/ 3312000 h 3981600"/>
                <a:gd name="connsiteX36" fmla="*/ 2232000 w 2376000"/>
                <a:gd name="connsiteY36" fmla="*/ 3456000 h 3981600"/>
                <a:gd name="connsiteX37" fmla="*/ 2167200 w 2376000"/>
                <a:gd name="connsiteY37" fmla="*/ 3578400 h 3981600"/>
                <a:gd name="connsiteX38" fmla="*/ 2124000 w 2376000"/>
                <a:gd name="connsiteY38" fmla="*/ 3592800 h 3981600"/>
                <a:gd name="connsiteX39" fmla="*/ 2037600 w 2376000"/>
                <a:gd name="connsiteY39" fmla="*/ 3528000 h 3981600"/>
                <a:gd name="connsiteX40" fmla="*/ 1972800 w 2376000"/>
                <a:gd name="connsiteY40" fmla="*/ 3520800 h 3981600"/>
                <a:gd name="connsiteX41" fmla="*/ 1886400 w 2376000"/>
                <a:gd name="connsiteY41" fmla="*/ 3434400 h 3981600"/>
                <a:gd name="connsiteX42" fmla="*/ 1807200 w 2376000"/>
                <a:gd name="connsiteY42" fmla="*/ 3434400 h 3981600"/>
                <a:gd name="connsiteX43" fmla="*/ 1771200 w 2376000"/>
                <a:gd name="connsiteY43" fmla="*/ 3456000 h 3981600"/>
                <a:gd name="connsiteX44" fmla="*/ 1699200 w 2376000"/>
                <a:gd name="connsiteY44" fmla="*/ 3592800 h 3981600"/>
                <a:gd name="connsiteX45" fmla="*/ 1634400 w 2376000"/>
                <a:gd name="connsiteY45" fmla="*/ 3636000 h 3981600"/>
                <a:gd name="connsiteX46" fmla="*/ 1562400 w 2376000"/>
                <a:gd name="connsiteY46" fmla="*/ 3636000 h 3981600"/>
                <a:gd name="connsiteX47" fmla="*/ 1490400 w 2376000"/>
                <a:gd name="connsiteY47" fmla="*/ 3578400 h 3981600"/>
                <a:gd name="connsiteX48" fmla="*/ 1418400 w 2376000"/>
                <a:gd name="connsiteY48" fmla="*/ 3549600 h 3981600"/>
                <a:gd name="connsiteX49" fmla="*/ 1360800 w 2376000"/>
                <a:gd name="connsiteY49" fmla="*/ 3549600 h 3981600"/>
                <a:gd name="connsiteX50" fmla="*/ 1260000 w 2376000"/>
                <a:gd name="connsiteY50" fmla="*/ 3643200 h 3981600"/>
                <a:gd name="connsiteX51" fmla="*/ 1123200 w 2376000"/>
                <a:gd name="connsiteY51" fmla="*/ 3708000 h 3981600"/>
                <a:gd name="connsiteX52" fmla="*/ 1051200 w 2376000"/>
                <a:gd name="connsiteY52" fmla="*/ 3830400 h 3981600"/>
                <a:gd name="connsiteX53" fmla="*/ 943200 w 2376000"/>
                <a:gd name="connsiteY53" fmla="*/ 3945600 h 3981600"/>
                <a:gd name="connsiteX54" fmla="*/ 885600 w 2376000"/>
                <a:gd name="connsiteY54" fmla="*/ 3981600 h 3981600"/>
                <a:gd name="connsiteX55" fmla="*/ 684000 w 2376000"/>
                <a:gd name="connsiteY55" fmla="*/ 3960000 h 3981600"/>
                <a:gd name="connsiteX56" fmla="*/ 151200 w 2376000"/>
                <a:gd name="connsiteY56" fmla="*/ 3837600 h 3981600"/>
                <a:gd name="connsiteX57" fmla="*/ 0 w 2376000"/>
                <a:gd name="connsiteY57" fmla="*/ 3852000 h 3981600"/>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43200 w 2376000"/>
                <a:gd name="connsiteY53" fmla="*/ 3945600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239200 w 2376000"/>
                <a:gd name="connsiteY24" fmla="*/ 1800000 h 3982614"/>
                <a:gd name="connsiteX25" fmla="*/ 2196000 w 2376000"/>
                <a:gd name="connsiteY25" fmla="*/ 1872000 h 3982614"/>
                <a:gd name="connsiteX26" fmla="*/ 2203200 w 2376000"/>
                <a:gd name="connsiteY26" fmla="*/ 1987200 h 3982614"/>
                <a:gd name="connsiteX27" fmla="*/ 2188800 w 2376000"/>
                <a:gd name="connsiteY27" fmla="*/ 2224800 h 3982614"/>
                <a:gd name="connsiteX28" fmla="*/ 2188800 w 2376000"/>
                <a:gd name="connsiteY28" fmla="*/ 2332800 h 3982614"/>
                <a:gd name="connsiteX29" fmla="*/ 2167200 w 2376000"/>
                <a:gd name="connsiteY29" fmla="*/ 2404800 h 3982614"/>
                <a:gd name="connsiteX30" fmla="*/ 2131200 w 2376000"/>
                <a:gd name="connsiteY30" fmla="*/ 2462400 h 3982614"/>
                <a:gd name="connsiteX31" fmla="*/ 2044800 w 2376000"/>
                <a:gd name="connsiteY31" fmla="*/ 2534400 h 3982614"/>
                <a:gd name="connsiteX32" fmla="*/ 2044800 w 2376000"/>
                <a:gd name="connsiteY32" fmla="*/ 2570400 h 3982614"/>
                <a:gd name="connsiteX33" fmla="*/ 2160000 w 2376000"/>
                <a:gd name="connsiteY33" fmla="*/ 2736000 h 3982614"/>
                <a:gd name="connsiteX34" fmla="*/ 2268000 w 2376000"/>
                <a:gd name="connsiteY34" fmla="*/ 2944800 h 3982614"/>
                <a:gd name="connsiteX35" fmla="*/ 2260800 w 2376000"/>
                <a:gd name="connsiteY35" fmla="*/ 3312000 h 3982614"/>
                <a:gd name="connsiteX36" fmla="*/ 2232000 w 2376000"/>
                <a:gd name="connsiteY36" fmla="*/ 3456000 h 3982614"/>
                <a:gd name="connsiteX37" fmla="*/ 2167200 w 2376000"/>
                <a:gd name="connsiteY37" fmla="*/ 3578400 h 3982614"/>
                <a:gd name="connsiteX38" fmla="*/ 2124000 w 2376000"/>
                <a:gd name="connsiteY38" fmla="*/ 3592800 h 3982614"/>
                <a:gd name="connsiteX39" fmla="*/ 2037600 w 2376000"/>
                <a:gd name="connsiteY39" fmla="*/ 3528000 h 3982614"/>
                <a:gd name="connsiteX40" fmla="*/ 1972800 w 2376000"/>
                <a:gd name="connsiteY40" fmla="*/ 3520800 h 3982614"/>
                <a:gd name="connsiteX41" fmla="*/ 1886400 w 2376000"/>
                <a:gd name="connsiteY41" fmla="*/ 3434400 h 3982614"/>
                <a:gd name="connsiteX42" fmla="*/ 1807200 w 2376000"/>
                <a:gd name="connsiteY42" fmla="*/ 3434400 h 3982614"/>
                <a:gd name="connsiteX43" fmla="*/ 1771200 w 2376000"/>
                <a:gd name="connsiteY43" fmla="*/ 3456000 h 3982614"/>
                <a:gd name="connsiteX44" fmla="*/ 1699200 w 2376000"/>
                <a:gd name="connsiteY44" fmla="*/ 3592800 h 3982614"/>
                <a:gd name="connsiteX45" fmla="*/ 1634400 w 2376000"/>
                <a:gd name="connsiteY45" fmla="*/ 3636000 h 3982614"/>
                <a:gd name="connsiteX46" fmla="*/ 1562400 w 2376000"/>
                <a:gd name="connsiteY46" fmla="*/ 3636000 h 3982614"/>
                <a:gd name="connsiteX47" fmla="*/ 1490400 w 2376000"/>
                <a:gd name="connsiteY47" fmla="*/ 3578400 h 3982614"/>
                <a:gd name="connsiteX48" fmla="*/ 1418400 w 2376000"/>
                <a:gd name="connsiteY48" fmla="*/ 3549600 h 3982614"/>
                <a:gd name="connsiteX49" fmla="*/ 1360800 w 2376000"/>
                <a:gd name="connsiteY49" fmla="*/ 3549600 h 3982614"/>
                <a:gd name="connsiteX50" fmla="*/ 1260000 w 2376000"/>
                <a:gd name="connsiteY50" fmla="*/ 3643200 h 3982614"/>
                <a:gd name="connsiteX51" fmla="*/ 1123200 w 2376000"/>
                <a:gd name="connsiteY51" fmla="*/ 3708000 h 3982614"/>
                <a:gd name="connsiteX52" fmla="*/ 1051200 w 2376000"/>
                <a:gd name="connsiteY52" fmla="*/ 3830400 h 3982614"/>
                <a:gd name="connsiteX53" fmla="*/ 950343 w 2376000"/>
                <a:gd name="connsiteY53" fmla="*/ 3955125 h 3982614"/>
                <a:gd name="connsiteX54" fmla="*/ 885600 w 2376000"/>
                <a:gd name="connsiteY54" fmla="*/ 3981600 h 3982614"/>
                <a:gd name="connsiteX55" fmla="*/ 684000 w 2376000"/>
                <a:gd name="connsiteY55" fmla="*/ 3960000 h 3982614"/>
                <a:gd name="connsiteX56" fmla="*/ 151200 w 2376000"/>
                <a:gd name="connsiteY56" fmla="*/ 3837600 h 3982614"/>
                <a:gd name="connsiteX57" fmla="*/ 0 w 2376000"/>
                <a:gd name="connsiteY57"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34400 w 2376000"/>
                <a:gd name="connsiteY12" fmla="*/ 1137600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61600 w 2376000"/>
                <a:gd name="connsiteY8" fmla="*/ 52560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51069 w 2376000"/>
                <a:gd name="connsiteY12" fmla="*/ 1135219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483200 w 2376000"/>
                <a:gd name="connsiteY3" fmla="*/ 57600 h 3982614"/>
                <a:gd name="connsiteX4" fmla="*/ 1526400 w 2376000"/>
                <a:gd name="connsiteY4" fmla="*/ 122400 h 3982614"/>
                <a:gd name="connsiteX5" fmla="*/ 1526400 w 2376000"/>
                <a:gd name="connsiteY5" fmla="*/ 187200 h 3982614"/>
                <a:gd name="connsiteX6" fmla="*/ 1490400 w 2376000"/>
                <a:gd name="connsiteY6" fmla="*/ 352800 h 3982614"/>
                <a:gd name="connsiteX7" fmla="*/ 1454400 w 2376000"/>
                <a:gd name="connsiteY7" fmla="*/ 475200 h 3982614"/>
                <a:gd name="connsiteX8" fmla="*/ 1452075 w 2376000"/>
                <a:gd name="connsiteY8" fmla="*/ 544650 h 3982614"/>
                <a:gd name="connsiteX9" fmla="*/ 1461600 w 2376000"/>
                <a:gd name="connsiteY9" fmla="*/ 806400 h 3982614"/>
                <a:gd name="connsiteX10" fmla="*/ 1533600 w 2376000"/>
                <a:gd name="connsiteY10" fmla="*/ 950400 h 3982614"/>
                <a:gd name="connsiteX11" fmla="*/ 1569600 w 2376000"/>
                <a:gd name="connsiteY11" fmla="*/ 979200 h 3982614"/>
                <a:gd name="connsiteX12" fmla="*/ 1651069 w 2376000"/>
                <a:gd name="connsiteY12" fmla="*/ 1135219 h 3982614"/>
                <a:gd name="connsiteX13" fmla="*/ 1879200 w 2376000"/>
                <a:gd name="connsiteY13" fmla="*/ 1137600 h 3982614"/>
                <a:gd name="connsiteX14" fmla="*/ 1951200 w 2376000"/>
                <a:gd name="connsiteY14" fmla="*/ 1245600 h 3982614"/>
                <a:gd name="connsiteX15" fmla="*/ 2167200 w 2376000"/>
                <a:gd name="connsiteY15" fmla="*/ 1317600 h 3982614"/>
                <a:gd name="connsiteX16" fmla="*/ 2232000 w 2376000"/>
                <a:gd name="connsiteY16" fmla="*/ 1324800 h 3982614"/>
                <a:gd name="connsiteX17" fmla="*/ 2275200 w 2376000"/>
                <a:gd name="connsiteY17" fmla="*/ 1368000 h 3982614"/>
                <a:gd name="connsiteX18" fmla="*/ 2275200 w 2376000"/>
                <a:gd name="connsiteY18" fmla="*/ 1447200 h 3982614"/>
                <a:gd name="connsiteX19" fmla="*/ 2275200 w 2376000"/>
                <a:gd name="connsiteY19" fmla="*/ 1540800 h 3982614"/>
                <a:gd name="connsiteX20" fmla="*/ 2340000 w 2376000"/>
                <a:gd name="connsiteY20" fmla="*/ 1627200 h 3982614"/>
                <a:gd name="connsiteX21" fmla="*/ 2376000 w 2376000"/>
                <a:gd name="connsiteY21" fmla="*/ 1670400 h 3982614"/>
                <a:gd name="connsiteX22" fmla="*/ 2361600 w 2376000"/>
                <a:gd name="connsiteY22" fmla="*/ 1720800 h 3982614"/>
                <a:gd name="connsiteX23" fmla="*/ 2282400 w 2376000"/>
                <a:gd name="connsiteY23" fmla="*/ 1749600 h 3982614"/>
                <a:gd name="connsiteX24" fmla="*/ 2196000 w 2376000"/>
                <a:gd name="connsiteY24" fmla="*/ 1872000 h 3982614"/>
                <a:gd name="connsiteX25" fmla="*/ 2203200 w 2376000"/>
                <a:gd name="connsiteY25" fmla="*/ 1987200 h 3982614"/>
                <a:gd name="connsiteX26" fmla="*/ 2188800 w 2376000"/>
                <a:gd name="connsiteY26" fmla="*/ 2224800 h 3982614"/>
                <a:gd name="connsiteX27" fmla="*/ 2188800 w 2376000"/>
                <a:gd name="connsiteY27" fmla="*/ 2332800 h 3982614"/>
                <a:gd name="connsiteX28" fmla="*/ 2167200 w 2376000"/>
                <a:gd name="connsiteY28" fmla="*/ 2404800 h 3982614"/>
                <a:gd name="connsiteX29" fmla="*/ 2131200 w 2376000"/>
                <a:gd name="connsiteY29" fmla="*/ 2462400 h 3982614"/>
                <a:gd name="connsiteX30" fmla="*/ 2044800 w 2376000"/>
                <a:gd name="connsiteY30" fmla="*/ 2534400 h 3982614"/>
                <a:gd name="connsiteX31" fmla="*/ 2044800 w 2376000"/>
                <a:gd name="connsiteY31" fmla="*/ 2570400 h 3982614"/>
                <a:gd name="connsiteX32" fmla="*/ 2160000 w 2376000"/>
                <a:gd name="connsiteY32" fmla="*/ 2736000 h 3982614"/>
                <a:gd name="connsiteX33" fmla="*/ 2268000 w 2376000"/>
                <a:gd name="connsiteY33" fmla="*/ 2944800 h 3982614"/>
                <a:gd name="connsiteX34" fmla="*/ 2260800 w 2376000"/>
                <a:gd name="connsiteY34" fmla="*/ 3312000 h 3982614"/>
                <a:gd name="connsiteX35" fmla="*/ 2232000 w 2376000"/>
                <a:gd name="connsiteY35" fmla="*/ 3456000 h 3982614"/>
                <a:gd name="connsiteX36" fmla="*/ 2167200 w 2376000"/>
                <a:gd name="connsiteY36" fmla="*/ 3578400 h 3982614"/>
                <a:gd name="connsiteX37" fmla="*/ 2124000 w 2376000"/>
                <a:gd name="connsiteY37" fmla="*/ 3592800 h 3982614"/>
                <a:gd name="connsiteX38" fmla="*/ 2037600 w 2376000"/>
                <a:gd name="connsiteY38" fmla="*/ 3528000 h 3982614"/>
                <a:gd name="connsiteX39" fmla="*/ 1972800 w 2376000"/>
                <a:gd name="connsiteY39" fmla="*/ 3520800 h 3982614"/>
                <a:gd name="connsiteX40" fmla="*/ 1886400 w 2376000"/>
                <a:gd name="connsiteY40" fmla="*/ 3434400 h 3982614"/>
                <a:gd name="connsiteX41" fmla="*/ 1807200 w 2376000"/>
                <a:gd name="connsiteY41" fmla="*/ 3434400 h 3982614"/>
                <a:gd name="connsiteX42" fmla="*/ 1771200 w 2376000"/>
                <a:gd name="connsiteY42" fmla="*/ 3456000 h 3982614"/>
                <a:gd name="connsiteX43" fmla="*/ 1699200 w 2376000"/>
                <a:gd name="connsiteY43" fmla="*/ 3592800 h 3982614"/>
                <a:gd name="connsiteX44" fmla="*/ 1634400 w 2376000"/>
                <a:gd name="connsiteY44" fmla="*/ 3636000 h 3982614"/>
                <a:gd name="connsiteX45" fmla="*/ 1562400 w 2376000"/>
                <a:gd name="connsiteY45" fmla="*/ 3636000 h 3982614"/>
                <a:gd name="connsiteX46" fmla="*/ 1490400 w 2376000"/>
                <a:gd name="connsiteY46" fmla="*/ 3578400 h 3982614"/>
                <a:gd name="connsiteX47" fmla="*/ 1418400 w 2376000"/>
                <a:gd name="connsiteY47" fmla="*/ 3549600 h 3982614"/>
                <a:gd name="connsiteX48" fmla="*/ 1360800 w 2376000"/>
                <a:gd name="connsiteY48" fmla="*/ 3549600 h 3982614"/>
                <a:gd name="connsiteX49" fmla="*/ 1260000 w 2376000"/>
                <a:gd name="connsiteY49" fmla="*/ 3643200 h 3982614"/>
                <a:gd name="connsiteX50" fmla="*/ 1123200 w 2376000"/>
                <a:gd name="connsiteY50" fmla="*/ 3708000 h 3982614"/>
                <a:gd name="connsiteX51" fmla="*/ 1051200 w 2376000"/>
                <a:gd name="connsiteY51" fmla="*/ 3830400 h 3982614"/>
                <a:gd name="connsiteX52" fmla="*/ 950343 w 2376000"/>
                <a:gd name="connsiteY52" fmla="*/ 3955125 h 3982614"/>
                <a:gd name="connsiteX53" fmla="*/ 885600 w 2376000"/>
                <a:gd name="connsiteY53" fmla="*/ 3981600 h 3982614"/>
                <a:gd name="connsiteX54" fmla="*/ 684000 w 2376000"/>
                <a:gd name="connsiteY54" fmla="*/ 3960000 h 3982614"/>
                <a:gd name="connsiteX55" fmla="*/ 151200 w 2376000"/>
                <a:gd name="connsiteY55" fmla="*/ 3837600 h 3982614"/>
                <a:gd name="connsiteX56" fmla="*/ 0 w 2376000"/>
                <a:gd name="connsiteY56"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90400 w 2376000"/>
                <a:gd name="connsiteY5" fmla="*/ 352800 h 3982614"/>
                <a:gd name="connsiteX6" fmla="*/ 1454400 w 2376000"/>
                <a:gd name="connsiteY6" fmla="*/ 475200 h 3982614"/>
                <a:gd name="connsiteX7" fmla="*/ 1452075 w 2376000"/>
                <a:gd name="connsiteY7" fmla="*/ 544650 h 3982614"/>
                <a:gd name="connsiteX8" fmla="*/ 1461600 w 2376000"/>
                <a:gd name="connsiteY8" fmla="*/ 806400 h 3982614"/>
                <a:gd name="connsiteX9" fmla="*/ 1533600 w 2376000"/>
                <a:gd name="connsiteY9" fmla="*/ 950400 h 3982614"/>
                <a:gd name="connsiteX10" fmla="*/ 1569600 w 2376000"/>
                <a:gd name="connsiteY10" fmla="*/ 979200 h 3982614"/>
                <a:gd name="connsiteX11" fmla="*/ 1651069 w 2376000"/>
                <a:gd name="connsiteY11" fmla="*/ 1135219 h 3982614"/>
                <a:gd name="connsiteX12" fmla="*/ 1879200 w 2376000"/>
                <a:gd name="connsiteY12" fmla="*/ 1137600 h 3982614"/>
                <a:gd name="connsiteX13" fmla="*/ 1951200 w 2376000"/>
                <a:gd name="connsiteY13" fmla="*/ 1245600 h 3982614"/>
                <a:gd name="connsiteX14" fmla="*/ 2167200 w 2376000"/>
                <a:gd name="connsiteY14" fmla="*/ 1317600 h 3982614"/>
                <a:gd name="connsiteX15" fmla="*/ 2232000 w 2376000"/>
                <a:gd name="connsiteY15" fmla="*/ 1324800 h 3982614"/>
                <a:gd name="connsiteX16" fmla="*/ 2275200 w 2376000"/>
                <a:gd name="connsiteY16" fmla="*/ 1368000 h 3982614"/>
                <a:gd name="connsiteX17" fmla="*/ 2275200 w 2376000"/>
                <a:gd name="connsiteY17" fmla="*/ 1447200 h 3982614"/>
                <a:gd name="connsiteX18" fmla="*/ 2275200 w 2376000"/>
                <a:gd name="connsiteY18" fmla="*/ 1540800 h 3982614"/>
                <a:gd name="connsiteX19" fmla="*/ 2340000 w 2376000"/>
                <a:gd name="connsiteY19" fmla="*/ 1627200 h 3982614"/>
                <a:gd name="connsiteX20" fmla="*/ 2376000 w 2376000"/>
                <a:gd name="connsiteY20" fmla="*/ 1670400 h 3982614"/>
                <a:gd name="connsiteX21" fmla="*/ 2361600 w 2376000"/>
                <a:gd name="connsiteY21" fmla="*/ 1720800 h 3982614"/>
                <a:gd name="connsiteX22" fmla="*/ 2282400 w 2376000"/>
                <a:gd name="connsiteY22" fmla="*/ 1749600 h 3982614"/>
                <a:gd name="connsiteX23" fmla="*/ 2196000 w 2376000"/>
                <a:gd name="connsiteY23" fmla="*/ 1872000 h 3982614"/>
                <a:gd name="connsiteX24" fmla="*/ 2203200 w 2376000"/>
                <a:gd name="connsiteY24" fmla="*/ 1987200 h 3982614"/>
                <a:gd name="connsiteX25" fmla="*/ 2188800 w 2376000"/>
                <a:gd name="connsiteY25" fmla="*/ 2224800 h 3982614"/>
                <a:gd name="connsiteX26" fmla="*/ 2188800 w 2376000"/>
                <a:gd name="connsiteY26" fmla="*/ 2332800 h 3982614"/>
                <a:gd name="connsiteX27" fmla="*/ 2167200 w 2376000"/>
                <a:gd name="connsiteY27" fmla="*/ 2404800 h 3982614"/>
                <a:gd name="connsiteX28" fmla="*/ 2131200 w 2376000"/>
                <a:gd name="connsiteY28" fmla="*/ 2462400 h 3982614"/>
                <a:gd name="connsiteX29" fmla="*/ 2044800 w 2376000"/>
                <a:gd name="connsiteY29" fmla="*/ 2534400 h 3982614"/>
                <a:gd name="connsiteX30" fmla="*/ 2044800 w 2376000"/>
                <a:gd name="connsiteY30" fmla="*/ 2570400 h 3982614"/>
                <a:gd name="connsiteX31" fmla="*/ 2160000 w 2376000"/>
                <a:gd name="connsiteY31" fmla="*/ 2736000 h 3982614"/>
                <a:gd name="connsiteX32" fmla="*/ 2268000 w 2376000"/>
                <a:gd name="connsiteY32" fmla="*/ 2944800 h 3982614"/>
                <a:gd name="connsiteX33" fmla="*/ 2260800 w 2376000"/>
                <a:gd name="connsiteY33" fmla="*/ 3312000 h 3982614"/>
                <a:gd name="connsiteX34" fmla="*/ 2232000 w 2376000"/>
                <a:gd name="connsiteY34" fmla="*/ 3456000 h 3982614"/>
                <a:gd name="connsiteX35" fmla="*/ 2167200 w 2376000"/>
                <a:gd name="connsiteY35" fmla="*/ 3578400 h 3982614"/>
                <a:gd name="connsiteX36" fmla="*/ 2124000 w 2376000"/>
                <a:gd name="connsiteY36" fmla="*/ 3592800 h 3982614"/>
                <a:gd name="connsiteX37" fmla="*/ 2037600 w 2376000"/>
                <a:gd name="connsiteY37" fmla="*/ 3528000 h 3982614"/>
                <a:gd name="connsiteX38" fmla="*/ 1972800 w 2376000"/>
                <a:gd name="connsiteY38" fmla="*/ 3520800 h 3982614"/>
                <a:gd name="connsiteX39" fmla="*/ 1886400 w 2376000"/>
                <a:gd name="connsiteY39" fmla="*/ 3434400 h 3982614"/>
                <a:gd name="connsiteX40" fmla="*/ 1807200 w 2376000"/>
                <a:gd name="connsiteY40" fmla="*/ 3434400 h 3982614"/>
                <a:gd name="connsiteX41" fmla="*/ 1771200 w 2376000"/>
                <a:gd name="connsiteY41" fmla="*/ 3456000 h 3982614"/>
                <a:gd name="connsiteX42" fmla="*/ 1699200 w 2376000"/>
                <a:gd name="connsiteY42" fmla="*/ 3592800 h 3982614"/>
                <a:gd name="connsiteX43" fmla="*/ 1634400 w 2376000"/>
                <a:gd name="connsiteY43" fmla="*/ 3636000 h 3982614"/>
                <a:gd name="connsiteX44" fmla="*/ 1562400 w 2376000"/>
                <a:gd name="connsiteY44" fmla="*/ 3636000 h 3982614"/>
                <a:gd name="connsiteX45" fmla="*/ 1490400 w 2376000"/>
                <a:gd name="connsiteY45" fmla="*/ 3578400 h 3982614"/>
                <a:gd name="connsiteX46" fmla="*/ 1418400 w 2376000"/>
                <a:gd name="connsiteY46" fmla="*/ 3549600 h 3982614"/>
                <a:gd name="connsiteX47" fmla="*/ 1360800 w 2376000"/>
                <a:gd name="connsiteY47" fmla="*/ 3549600 h 3982614"/>
                <a:gd name="connsiteX48" fmla="*/ 1260000 w 2376000"/>
                <a:gd name="connsiteY48" fmla="*/ 3643200 h 3982614"/>
                <a:gd name="connsiteX49" fmla="*/ 1123200 w 2376000"/>
                <a:gd name="connsiteY49" fmla="*/ 3708000 h 3982614"/>
                <a:gd name="connsiteX50" fmla="*/ 1051200 w 2376000"/>
                <a:gd name="connsiteY50" fmla="*/ 3830400 h 3982614"/>
                <a:gd name="connsiteX51" fmla="*/ 950343 w 2376000"/>
                <a:gd name="connsiteY51" fmla="*/ 3955125 h 3982614"/>
                <a:gd name="connsiteX52" fmla="*/ 885600 w 2376000"/>
                <a:gd name="connsiteY52" fmla="*/ 3981600 h 3982614"/>
                <a:gd name="connsiteX53" fmla="*/ 684000 w 2376000"/>
                <a:gd name="connsiteY53" fmla="*/ 3960000 h 3982614"/>
                <a:gd name="connsiteX54" fmla="*/ 151200 w 2376000"/>
                <a:gd name="connsiteY54" fmla="*/ 3837600 h 3982614"/>
                <a:gd name="connsiteX55" fmla="*/ 0 w 2376000"/>
                <a:gd name="connsiteY55"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108800 w 2376000"/>
                <a:gd name="connsiteY0" fmla="*/ 0 h 3982614"/>
                <a:gd name="connsiteX1" fmla="*/ 1245600 w 2376000"/>
                <a:gd name="connsiteY1" fmla="*/ 7200 h 3982614"/>
                <a:gd name="connsiteX2" fmla="*/ 1418400 w 2376000"/>
                <a:gd name="connsiteY2" fmla="*/ 21600 h 3982614"/>
                <a:gd name="connsiteX3" fmla="*/ 1526400 w 2376000"/>
                <a:gd name="connsiteY3" fmla="*/ 122400 h 3982614"/>
                <a:gd name="connsiteX4" fmla="*/ 1526400 w 2376000"/>
                <a:gd name="connsiteY4" fmla="*/ 187200 h 3982614"/>
                <a:gd name="connsiteX5" fmla="*/ 1454400 w 2376000"/>
                <a:gd name="connsiteY5" fmla="*/ 475200 h 3982614"/>
                <a:gd name="connsiteX6" fmla="*/ 1452075 w 2376000"/>
                <a:gd name="connsiteY6" fmla="*/ 544650 h 3982614"/>
                <a:gd name="connsiteX7" fmla="*/ 1461600 w 2376000"/>
                <a:gd name="connsiteY7" fmla="*/ 806400 h 3982614"/>
                <a:gd name="connsiteX8" fmla="*/ 1533600 w 2376000"/>
                <a:gd name="connsiteY8" fmla="*/ 950400 h 3982614"/>
                <a:gd name="connsiteX9" fmla="*/ 1569600 w 2376000"/>
                <a:gd name="connsiteY9" fmla="*/ 979200 h 3982614"/>
                <a:gd name="connsiteX10" fmla="*/ 1651069 w 2376000"/>
                <a:gd name="connsiteY10" fmla="*/ 1135219 h 3982614"/>
                <a:gd name="connsiteX11" fmla="*/ 1879200 w 2376000"/>
                <a:gd name="connsiteY11" fmla="*/ 1137600 h 3982614"/>
                <a:gd name="connsiteX12" fmla="*/ 1951200 w 2376000"/>
                <a:gd name="connsiteY12" fmla="*/ 1245600 h 3982614"/>
                <a:gd name="connsiteX13" fmla="*/ 2167200 w 2376000"/>
                <a:gd name="connsiteY13" fmla="*/ 1317600 h 3982614"/>
                <a:gd name="connsiteX14" fmla="*/ 2232000 w 2376000"/>
                <a:gd name="connsiteY14" fmla="*/ 1324800 h 3982614"/>
                <a:gd name="connsiteX15" fmla="*/ 2275200 w 2376000"/>
                <a:gd name="connsiteY15" fmla="*/ 1368000 h 3982614"/>
                <a:gd name="connsiteX16" fmla="*/ 2275200 w 2376000"/>
                <a:gd name="connsiteY16" fmla="*/ 1447200 h 3982614"/>
                <a:gd name="connsiteX17" fmla="*/ 2275200 w 2376000"/>
                <a:gd name="connsiteY17" fmla="*/ 1540800 h 3982614"/>
                <a:gd name="connsiteX18" fmla="*/ 2340000 w 2376000"/>
                <a:gd name="connsiteY18" fmla="*/ 1627200 h 3982614"/>
                <a:gd name="connsiteX19" fmla="*/ 2376000 w 2376000"/>
                <a:gd name="connsiteY19" fmla="*/ 1670400 h 3982614"/>
                <a:gd name="connsiteX20" fmla="*/ 2361600 w 2376000"/>
                <a:gd name="connsiteY20" fmla="*/ 1720800 h 3982614"/>
                <a:gd name="connsiteX21" fmla="*/ 2282400 w 2376000"/>
                <a:gd name="connsiteY21" fmla="*/ 1749600 h 3982614"/>
                <a:gd name="connsiteX22" fmla="*/ 2196000 w 2376000"/>
                <a:gd name="connsiteY22" fmla="*/ 1872000 h 3982614"/>
                <a:gd name="connsiteX23" fmla="*/ 2203200 w 2376000"/>
                <a:gd name="connsiteY23" fmla="*/ 1987200 h 3982614"/>
                <a:gd name="connsiteX24" fmla="*/ 2188800 w 2376000"/>
                <a:gd name="connsiteY24" fmla="*/ 2224800 h 3982614"/>
                <a:gd name="connsiteX25" fmla="*/ 2188800 w 2376000"/>
                <a:gd name="connsiteY25" fmla="*/ 2332800 h 3982614"/>
                <a:gd name="connsiteX26" fmla="*/ 2167200 w 2376000"/>
                <a:gd name="connsiteY26" fmla="*/ 2404800 h 3982614"/>
                <a:gd name="connsiteX27" fmla="*/ 2131200 w 2376000"/>
                <a:gd name="connsiteY27" fmla="*/ 2462400 h 3982614"/>
                <a:gd name="connsiteX28" fmla="*/ 2044800 w 2376000"/>
                <a:gd name="connsiteY28" fmla="*/ 2534400 h 3982614"/>
                <a:gd name="connsiteX29" fmla="*/ 2044800 w 2376000"/>
                <a:gd name="connsiteY29" fmla="*/ 2570400 h 3982614"/>
                <a:gd name="connsiteX30" fmla="*/ 2160000 w 2376000"/>
                <a:gd name="connsiteY30" fmla="*/ 2736000 h 3982614"/>
                <a:gd name="connsiteX31" fmla="*/ 2268000 w 2376000"/>
                <a:gd name="connsiteY31" fmla="*/ 2944800 h 3982614"/>
                <a:gd name="connsiteX32" fmla="*/ 2260800 w 2376000"/>
                <a:gd name="connsiteY32" fmla="*/ 3312000 h 3982614"/>
                <a:gd name="connsiteX33" fmla="*/ 2232000 w 2376000"/>
                <a:gd name="connsiteY33" fmla="*/ 3456000 h 3982614"/>
                <a:gd name="connsiteX34" fmla="*/ 2167200 w 2376000"/>
                <a:gd name="connsiteY34" fmla="*/ 3578400 h 3982614"/>
                <a:gd name="connsiteX35" fmla="*/ 2124000 w 2376000"/>
                <a:gd name="connsiteY35" fmla="*/ 3592800 h 3982614"/>
                <a:gd name="connsiteX36" fmla="*/ 2037600 w 2376000"/>
                <a:gd name="connsiteY36" fmla="*/ 3528000 h 3982614"/>
                <a:gd name="connsiteX37" fmla="*/ 1972800 w 2376000"/>
                <a:gd name="connsiteY37" fmla="*/ 3520800 h 3982614"/>
                <a:gd name="connsiteX38" fmla="*/ 1886400 w 2376000"/>
                <a:gd name="connsiteY38" fmla="*/ 3434400 h 3982614"/>
                <a:gd name="connsiteX39" fmla="*/ 1807200 w 2376000"/>
                <a:gd name="connsiteY39" fmla="*/ 3434400 h 3982614"/>
                <a:gd name="connsiteX40" fmla="*/ 1771200 w 2376000"/>
                <a:gd name="connsiteY40" fmla="*/ 3456000 h 3982614"/>
                <a:gd name="connsiteX41" fmla="*/ 1699200 w 2376000"/>
                <a:gd name="connsiteY41" fmla="*/ 3592800 h 3982614"/>
                <a:gd name="connsiteX42" fmla="*/ 1634400 w 2376000"/>
                <a:gd name="connsiteY42" fmla="*/ 3636000 h 3982614"/>
                <a:gd name="connsiteX43" fmla="*/ 1562400 w 2376000"/>
                <a:gd name="connsiteY43" fmla="*/ 3636000 h 3982614"/>
                <a:gd name="connsiteX44" fmla="*/ 1490400 w 2376000"/>
                <a:gd name="connsiteY44" fmla="*/ 3578400 h 3982614"/>
                <a:gd name="connsiteX45" fmla="*/ 1418400 w 2376000"/>
                <a:gd name="connsiteY45" fmla="*/ 3549600 h 3982614"/>
                <a:gd name="connsiteX46" fmla="*/ 1360800 w 2376000"/>
                <a:gd name="connsiteY46" fmla="*/ 3549600 h 3982614"/>
                <a:gd name="connsiteX47" fmla="*/ 1260000 w 2376000"/>
                <a:gd name="connsiteY47" fmla="*/ 3643200 h 3982614"/>
                <a:gd name="connsiteX48" fmla="*/ 1123200 w 2376000"/>
                <a:gd name="connsiteY48" fmla="*/ 3708000 h 3982614"/>
                <a:gd name="connsiteX49" fmla="*/ 1051200 w 2376000"/>
                <a:gd name="connsiteY49" fmla="*/ 3830400 h 3982614"/>
                <a:gd name="connsiteX50" fmla="*/ 950343 w 2376000"/>
                <a:gd name="connsiteY50" fmla="*/ 3955125 h 3982614"/>
                <a:gd name="connsiteX51" fmla="*/ 885600 w 2376000"/>
                <a:gd name="connsiteY51" fmla="*/ 3981600 h 3982614"/>
                <a:gd name="connsiteX52" fmla="*/ 684000 w 2376000"/>
                <a:gd name="connsiteY52" fmla="*/ 3960000 h 3982614"/>
                <a:gd name="connsiteX53" fmla="*/ 151200 w 2376000"/>
                <a:gd name="connsiteY53" fmla="*/ 3837600 h 3982614"/>
                <a:gd name="connsiteX54" fmla="*/ 0 w 2376000"/>
                <a:gd name="connsiteY54" fmla="*/ 3852000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64654 w 2480654"/>
                <a:gd name="connsiteY47" fmla="*/ 3643200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64654 w 2480654"/>
                <a:gd name="connsiteY47" fmla="*/ 3643200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465454 w 2480654"/>
                <a:gd name="connsiteY46" fmla="*/ 3549600 h 3982614"/>
                <a:gd name="connsiteX47" fmla="*/ 1339537 w 2480654"/>
                <a:gd name="connsiteY47" fmla="*/ 3672503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523054 w 2480654"/>
                <a:gd name="connsiteY45" fmla="*/ 3549600 h 3982614"/>
                <a:gd name="connsiteX46" fmla="*/ 1620342 w 2480654"/>
                <a:gd name="connsiteY46" fmla="*/ 3687743 h 3982614"/>
                <a:gd name="connsiteX47" fmla="*/ 1339537 w 2480654"/>
                <a:gd name="connsiteY47" fmla="*/ 3672503 h 3982614"/>
                <a:gd name="connsiteX48" fmla="*/ 1227854 w 2480654"/>
                <a:gd name="connsiteY48" fmla="*/ 3708000 h 3982614"/>
                <a:gd name="connsiteX49" fmla="*/ 1155854 w 2480654"/>
                <a:gd name="connsiteY49" fmla="*/ 3830400 h 3982614"/>
                <a:gd name="connsiteX50" fmla="*/ 1054997 w 2480654"/>
                <a:gd name="connsiteY50" fmla="*/ 3955125 h 3982614"/>
                <a:gd name="connsiteX51" fmla="*/ 990254 w 2480654"/>
                <a:gd name="connsiteY51" fmla="*/ 3981600 h 3982614"/>
                <a:gd name="connsiteX52" fmla="*/ 788654 w 2480654"/>
                <a:gd name="connsiteY52" fmla="*/ 3960000 h 3982614"/>
                <a:gd name="connsiteX53" fmla="*/ 255854 w 2480654"/>
                <a:gd name="connsiteY53" fmla="*/ 3837600 h 3982614"/>
                <a:gd name="connsiteX54" fmla="*/ 0 w 2480654"/>
                <a:gd name="connsiteY54"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595054 w 2480654"/>
                <a:gd name="connsiteY44" fmla="*/ 3578400 h 3982614"/>
                <a:gd name="connsiteX45" fmla="*/ 1620342 w 2480654"/>
                <a:gd name="connsiteY45" fmla="*/ 3687743 h 3982614"/>
                <a:gd name="connsiteX46" fmla="*/ 1339537 w 2480654"/>
                <a:gd name="connsiteY46" fmla="*/ 3672503 h 3982614"/>
                <a:gd name="connsiteX47" fmla="*/ 1227854 w 2480654"/>
                <a:gd name="connsiteY47" fmla="*/ 3708000 h 3982614"/>
                <a:gd name="connsiteX48" fmla="*/ 1155854 w 2480654"/>
                <a:gd name="connsiteY48" fmla="*/ 3830400 h 3982614"/>
                <a:gd name="connsiteX49" fmla="*/ 1054997 w 2480654"/>
                <a:gd name="connsiteY49" fmla="*/ 3955125 h 3982614"/>
                <a:gd name="connsiteX50" fmla="*/ 990254 w 2480654"/>
                <a:gd name="connsiteY50" fmla="*/ 3981600 h 3982614"/>
                <a:gd name="connsiteX51" fmla="*/ 788654 w 2480654"/>
                <a:gd name="connsiteY51" fmla="*/ 3960000 h 3982614"/>
                <a:gd name="connsiteX52" fmla="*/ 255854 w 2480654"/>
                <a:gd name="connsiteY52" fmla="*/ 3837600 h 3982614"/>
                <a:gd name="connsiteX53" fmla="*/ 0 w 2480654"/>
                <a:gd name="connsiteY53"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39054 w 2480654"/>
                <a:gd name="connsiteY42" fmla="*/ 3636000 h 3982614"/>
                <a:gd name="connsiteX43" fmla="*/ 1667054 w 2480654"/>
                <a:gd name="connsiteY43" fmla="*/ 3636000 h 3982614"/>
                <a:gd name="connsiteX44" fmla="*/ 1620342 w 2480654"/>
                <a:gd name="connsiteY44" fmla="*/ 3687743 h 3982614"/>
                <a:gd name="connsiteX45" fmla="*/ 1339537 w 2480654"/>
                <a:gd name="connsiteY45" fmla="*/ 3672503 h 3982614"/>
                <a:gd name="connsiteX46" fmla="*/ 1227854 w 2480654"/>
                <a:gd name="connsiteY46" fmla="*/ 3708000 h 3982614"/>
                <a:gd name="connsiteX47" fmla="*/ 1155854 w 2480654"/>
                <a:gd name="connsiteY47" fmla="*/ 3830400 h 3982614"/>
                <a:gd name="connsiteX48" fmla="*/ 1054997 w 2480654"/>
                <a:gd name="connsiteY48" fmla="*/ 3955125 h 3982614"/>
                <a:gd name="connsiteX49" fmla="*/ 990254 w 2480654"/>
                <a:gd name="connsiteY49" fmla="*/ 3981600 h 3982614"/>
                <a:gd name="connsiteX50" fmla="*/ 788654 w 2480654"/>
                <a:gd name="connsiteY50" fmla="*/ 3960000 h 3982614"/>
                <a:gd name="connsiteX51" fmla="*/ 255854 w 2480654"/>
                <a:gd name="connsiteY51" fmla="*/ 3837600 h 3982614"/>
                <a:gd name="connsiteX52" fmla="*/ 0 w 2480654"/>
                <a:gd name="connsiteY52"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803854 w 2480654"/>
                <a:gd name="connsiteY41" fmla="*/ 3592800 h 3982614"/>
                <a:gd name="connsiteX42" fmla="*/ 1789288 w 2480654"/>
                <a:gd name="connsiteY42" fmla="*/ 3489485 h 3982614"/>
                <a:gd name="connsiteX43" fmla="*/ 1667054 w 2480654"/>
                <a:gd name="connsiteY43" fmla="*/ 3636000 h 3982614"/>
                <a:gd name="connsiteX44" fmla="*/ 1620342 w 2480654"/>
                <a:gd name="connsiteY44" fmla="*/ 3687743 h 3982614"/>
                <a:gd name="connsiteX45" fmla="*/ 1339537 w 2480654"/>
                <a:gd name="connsiteY45" fmla="*/ 3672503 h 3982614"/>
                <a:gd name="connsiteX46" fmla="*/ 1227854 w 2480654"/>
                <a:gd name="connsiteY46" fmla="*/ 3708000 h 3982614"/>
                <a:gd name="connsiteX47" fmla="*/ 1155854 w 2480654"/>
                <a:gd name="connsiteY47" fmla="*/ 3830400 h 3982614"/>
                <a:gd name="connsiteX48" fmla="*/ 1054997 w 2480654"/>
                <a:gd name="connsiteY48" fmla="*/ 3955125 h 3982614"/>
                <a:gd name="connsiteX49" fmla="*/ 990254 w 2480654"/>
                <a:gd name="connsiteY49" fmla="*/ 3981600 h 3982614"/>
                <a:gd name="connsiteX50" fmla="*/ 788654 w 2480654"/>
                <a:gd name="connsiteY50" fmla="*/ 3960000 h 3982614"/>
                <a:gd name="connsiteX51" fmla="*/ 255854 w 2480654"/>
                <a:gd name="connsiteY51" fmla="*/ 3837600 h 3982614"/>
                <a:gd name="connsiteX52" fmla="*/ 0 w 2480654"/>
                <a:gd name="connsiteY52"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11854 w 2480654"/>
                <a:gd name="connsiteY39" fmla="*/ 3434400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1991054 w 2480654"/>
                <a:gd name="connsiteY38" fmla="*/ 343440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42254 w 2480654"/>
                <a:gd name="connsiteY36" fmla="*/ 3528000 h 3982614"/>
                <a:gd name="connsiteX37" fmla="*/ 2077454 w 2480654"/>
                <a:gd name="connsiteY37" fmla="*/ 3520800 h 3982614"/>
                <a:gd name="connsiteX38" fmla="*/ 2024544 w 2480654"/>
                <a:gd name="connsiteY38" fmla="*/ 352231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77454 w 2480654"/>
                <a:gd name="connsiteY37" fmla="*/ 3520800 h 3982614"/>
                <a:gd name="connsiteX38" fmla="*/ 2024544 w 2480654"/>
                <a:gd name="connsiteY38" fmla="*/ 3522310 h 3982614"/>
                <a:gd name="connsiteX39" fmla="*/ 1941157 w 2480654"/>
                <a:gd name="connsiteY39" fmla="*/ 3463704 h 3982614"/>
                <a:gd name="connsiteX40" fmla="*/ 1875854 w 2480654"/>
                <a:gd name="connsiteY40" fmla="*/ 3456000 h 3982614"/>
                <a:gd name="connsiteX41" fmla="*/ 1789288 w 2480654"/>
                <a:gd name="connsiteY41" fmla="*/ 3489485 h 3982614"/>
                <a:gd name="connsiteX42" fmla="*/ 1667054 w 2480654"/>
                <a:gd name="connsiteY42" fmla="*/ 3636000 h 3982614"/>
                <a:gd name="connsiteX43" fmla="*/ 1620342 w 2480654"/>
                <a:gd name="connsiteY43" fmla="*/ 3687743 h 3982614"/>
                <a:gd name="connsiteX44" fmla="*/ 1339537 w 2480654"/>
                <a:gd name="connsiteY44" fmla="*/ 3672503 h 3982614"/>
                <a:gd name="connsiteX45" fmla="*/ 1227854 w 2480654"/>
                <a:gd name="connsiteY45" fmla="*/ 3708000 h 3982614"/>
                <a:gd name="connsiteX46" fmla="*/ 1155854 w 2480654"/>
                <a:gd name="connsiteY46" fmla="*/ 3830400 h 3982614"/>
                <a:gd name="connsiteX47" fmla="*/ 1054997 w 2480654"/>
                <a:gd name="connsiteY47" fmla="*/ 3955125 h 3982614"/>
                <a:gd name="connsiteX48" fmla="*/ 990254 w 2480654"/>
                <a:gd name="connsiteY48" fmla="*/ 3981600 h 3982614"/>
                <a:gd name="connsiteX49" fmla="*/ 788654 w 2480654"/>
                <a:gd name="connsiteY49" fmla="*/ 3960000 h 3982614"/>
                <a:gd name="connsiteX50" fmla="*/ 255854 w 2480654"/>
                <a:gd name="connsiteY50" fmla="*/ 3837600 h 3982614"/>
                <a:gd name="connsiteX51" fmla="*/ 0 w 2480654"/>
                <a:gd name="connsiteY51"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36654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65454 w 2480654"/>
                <a:gd name="connsiteY32" fmla="*/ 3312000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72654 w 2480654"/>
                <a:gd name="connsiteY31" fmla="*/ 2944800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64654 w 2480654"/>
                <a:gd name="connsiteY30" fmla="*/ 2736000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49454 w 2480654"/>
                <a:gd name="connsiteY29" fmla="*/ 2570400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149454 w 2480654"/>
                <a:gd name="connsiteY28" fmla="*/ 253440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235854 w 2480654"/>
                <a:gd name="connsiteY27" fmla="*/ 2462400 h 3982614"/>
                <a:gd name="connsiteX28" fmla="*/ 2249922 w 2480654"/>
                <a:gd name="connsiteY28" fmla="*/ 277301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80654"/>
                <a:gd name="connsiteY0" fmla="*/ 0 h 3982614"/>
                <a:gd name="connsiteX1" fmla="*/ 1350254 w 2480654"/>
                <a:gd name="connsiteY1" fmla="*/ 7200 h 3982614"/>
                <a:gd name="connsiteX2" fmla="*/ 1523054 w 2480654"/>
                <a:gd name="connsiteY2" fmla="*/ 21600 h 3982614"/>
                <a:gd name="connsiteX3" fmla="*/ 1631054 w 2480654"/>
                <a:gd name="connsiteY3" fmla="*/ 122400 h 3982614"/>
                <a:gd name="connsiteX4" fmla="*/ 1631054 w 2480654"/>
                <a:gd name="connsiteY4" fmla="*/ 187200 h 3982614"/>
                <a:gd name="connsiteX5" fmla="*/ 1559054 w 2480654"/>
                <a:gd name="connsiteY5" fmla="*/ 475200 h 3982614"/>
                <a:gd name="connsiteX6" fmla="*/ 1556729 w 2480654"/>
                <a:gd name="connsiteY6" fmla="*/ 544650 h 3982614"/>
                <a:gd name="connsiteX7" fmla="*/ 1566254 w 2480654"/>
                <a:gd name="connsiteY7" fmla="*/ 806400 h 3982614"/>
                <a:gd name="connsiteX8" fmla="*/ 1638254 w 2480654"/>
                <a:gd name="connsiteY8" fmla="*/ 950400 h 3982614"/>
                <a:gd name="connsiteX9" fmla="*/ 1674254 w 2480654"/>
                <a:gd name="connsiteY9" fmla="*/ 979200 h 3982614"/>
                <a:gd name="connsiteX10" fmla="*/ 1755723 w 2480654"/>
                <a:gd name="connsiteY10" fmla="*/ 1135219 h 3982614"/>
                <a:gd name="connsiteX11" fmla="*/ 1983854 w 2480654"/>
                <a:gd name="connsiteY11" fmla="*/ 1137600 h 3982614"/>
                <a:gd name="connsiteX12" fmla="*/ 2055854 w 2480654"/>
                <a:gd name="connsiteY12" fmla="*/ 1245600 h 3982614"/>
                <a:gd name="connsiteX13" fmla="*/ 2271854 w 2480654"/>
                <a:gd name="connsiteY13" fmla="*/ 1317600 h 3982614"/>
                <a:gd name="connsiteX14" fmla="*/ 2336654 w 2480654"/>
                <a:gd name="connsiteY14" fmla="*/ 1324800 h 3982614"/>
                <a:gd name="connsiteX15" fmla="*/ 2379854 w 2480654"/>
                <a:gd name="connsiteY15" fmla="*/ 1368000 h 3982614"/>
                <a:gd name="connsiteX16" fmla="*/ 2379854 w 2480654"/>
                <a:gd name="connsiteY16" fmla="*/ 1447200 h 3982614"/>
                <a:gd name="connsiteX17" fmla="*/ 2379854 w 2480654"/>
                <a:gd name="connsiteY17" fmla="*/ 1540800 h 3982614"/>
                <a:gd name="connsiteX18" fmla="*/ 2444654 w 2480654"/>
                <a:gd name="connsiteY18" fmla="*/ 1627200 h 3982614"/>
                <a:gd name="connsiteX19" fmla="*/ 2480654 w 2480654"/>
                <a:gd name="connsiteY19" fmla="*/ 1670400 h 3982614"/>
                <a:gd name="connsiteX20" fmla="*/ 2466254 w 2480654"/>
                <a:gd name="connsiteY20" fmla="*/ 1720800 h 3982614"/>
                <a:gd name="connsiteX21" fmla="*/ 2387054 w 2480654"/>
                <a:gd name="connsiteY21" fmla="*/ 1749600 h 3982614"/>
                <a:gd name="connsiteX22" fmla="*/ 2300654 w 2480654"/>
                <a:gd name="connsiteY22" fmla="*/ 1872000 h 3982614"/>
                <a:gd name="connsiteX23" fmla="*/ 2307854 w 2480654"/>
                <a:gd name="connsiteY23" fmla="*/ 1987200 h 3982614"/>
                <a:gd name="connsiteX24" fmla="*/ 2293454 w 2480654"/>
                <a:gd name="connsiteY24" fmla="*/ 2224800 h 3982614"/>
                <a:gd name="connsiteX25" fmla="*/ 2293454 w 2480654"/>
                <a:gd name="connsiteY25" fmla="*/ 2332800 h 3982614"/>
                <a:gd name="connsiteX26" fmla="*/ 2271854 w 2480654"/>
                <a:gd name="connsiteY26" fmla="*/ 2404800 h 3982614"/>
                <a:gd name="connsiteX27" fmla="*/ 2453533 w 2480654"/>
                <a:gd name="connsiteY27" fmla="*/ 2726127 h 3982614"/>
                <a:gd name="connsiteX28" fmla="*/ 2249922 w 2480654"/>
                <a:gd name="connsiteY28" fmla="*/ 2773010 h 3982614"/>
                <a:gd name="connsiteX29" fmla="*/ 2174571 w 2480654"/>
                <a:gd name="connsiteY29" fmla="*/ 2825754 h 3982614"/>
                <a:gd name="connsiteX30" fmla="*/ 2210234 w 2480654"/>
                <a:gd name="connsiteY30" fmla="*/ 2936935 h 3982614"/>
                <a:gd name="connsiteX31" fmla="*/ 2347537 w 2480654"/>
                <a:gd name="connsiteY31" fmla="*/ 3032709 h 3982614"/>
                <a:gd name="connsiteX32" fmla="*/ 2336151 w 2480654"/>
                <a:gd name="connsiteY32" fmla="*/ 3203161 h 3982614"/>
                <a:gd name="connsiteX33" fmla="*/ 2307352 w 2480654"/>
                <a:gd name="connsiteY33" fmla="*/ 3456000 h 3982614"/>
                <a:gd name="connsiteX34" fmla="*/ 2271854 w 2480654"/>
                <a:gd name="connsiteY34" fmla="*/ 3578400 h 3982614"/>
                <a:gd name="connsiteX35" fmla="*/ 2228654 w 2480654"/>
                <a:gd name="connsiteY35" fmla="*/ 3592800 h 3982614"/>
                <a:gd name="connsiteX36" fmla="*/ 2138068 w 2480654"/>
                <a:gd name="connsiteY36" fmla="*/ 3557303 h 3982614"/>
                <a:gd name="connsiteX37" fmla="*/ 2024544 w 2480654"/>
                <a:gd name="connsiteY37" fmla="*/ 3522310 h 3982614"/>
                <a:gd name="connsiteX38" fmla="*/ 1941157 w 2480654"/>
                <a:gd name="connsiteY38" fmla="*/ 3463704 h 3982614"/>
                <a:gd name="connsiteX39" fmla="*/ 1875854 w 2480654"/>
                <a:gd name="connsiteY39" fmla="*/ 3456000 h 3982614"/>
                <a:gd name="connsiteX40" fmla="*/ 1789288 w 2480654"/>
                <a:gd name="connsiteY40" fmla="*/ 3489485 h 3982614"/>
                <a:gd name="connsiteX41" fmla="*/ 1667054 w 2480654"/>
                <a:gd name="connsiteY41" fmla="*/ 3636000 h 3982614"/>
                <a:gd name="connsiteX42" fmla="*/ 1620342 w 2480654"/>
                <a:gd name="connsiteY42" fmla="*/ 3687743 h 3982614"/>
                <a:gd name="connsiteX43" fmla="*/ 1339537 w 2480654"/>
                <a:gd name="connsiteY43" fmla="*/ 3672503 h 3982614"/>
                <a:gd name="connsiteX44" fmla="*/ 1227854 w 2480654"/>
                <a:gd name="connsiteY44" fmla="*/ 3708000 h 3982614"/>
                <a:gd name="connsiteX45" fmla="*/ 1155854 w 2480654"/>
                <a:gd name="connsiteY45" fmla="*/ 3830400 h 3982614"/>
                <a:gd name="connsiteX46" fmla="*/ 1054997 w 2480654"/>
                <a:gd name="connsiteY46" fmla="*/ 3955125 h 3982614"/>
                <a:gd name="connsiteX47" fmla="*/ 990254 w 2480654"/>
                <a:gd name="connsiteY47" fmla="*/ 3981600 h 3982614"/>
                <a:gd name="connsiteX48" fmla="*/ 788654 w 2480654"/>
                <a:gd name="connsiteY48" fmla="*/ 3960000 h 3982614"/>
                <a:gd name="connsiteX49" fmla="*/ 255854 w 2480654"/>
                <a:gd name="connsiteY49" fmla="*/ 3837600 h 3982614"/>
                <a:gd name="connsiteX50" fmla="*/ 0 w 2480654"/>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293454 w 2497906"/>
                <a:gd name="connsiteY24" fmla="*/ 2224800 h 3982614"/>
                <a:gd name="connsiteX25" fmla="*/ 2293454 w 2497906"/>
                <a:gd name="connsiteY25" fmla="*/ 2332800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293454 w 2497906"/>
                <a:gd name="connsiteY24" fmla="*/ 222480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307854 w 2497906"/>
                <a:gd name="connsiteY23" fmla="*/ 1987200 h 3982614"/>
                <a:gd name="connsiteX24" fmla="*/ 2452527 w 2497906"/>
                <a:gd name="connsiteY24" fmla="*/ 224573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497906"/>
                <a:gd name="connsiteY0" fmla="*/ 0 h 3982614"/>
                <a:gd name="connsiteX1" fmla="*/ 1350254 w 2497906"/>
                <a:gd name="connsiteY1" fmla="*/ 7200 h 3982614"/>
                <a:gd name="connsiteX2" fmla="*/ 1523054 w 2497906"/>
                <a:gd name="connsiteY2" fmla="*/ 21600 h 3982614"/>
                <a:gd name="connsiteX3" fmla="*/ 1631054 w 2497906"/>
                <a:gd name="connsiteY3" fmla="*/ 122400 h 3982614"/>
                <a:gd name="connsiteX4" fmla="*/ 1631054 w 2497906"/>
                <a:gd name="connsiteY4" fmla="*/ 187200 h 3982614"/>
                <a:gd name="connsiteX5" fmla="*/ 1559054 w 2497906"/>
                <a:gd name="connsiteY5" fmla="*/ 475200 h 3982614"/>
                <a:gd name="connsiteX6" fmla="*/ 1556729 w 2497906"/>
                <a:gd name="connsiteY6" fmla="*/ 544650 h 3982614"/>
                <a:gd name="connsiteX7" fmla="*/ 1566254 w 2497906"/>
                <a:gd name="connsiteY7" fmla="*/ 806400 h 3982614"/>
                <a:gd name="connsiteX8" fmla="*/ 1638254 w 2497906"/>
                <a:gd name="connsiteY8" fmla="*/ 950400 h 3982614"/>
                <a:gd name="connsiteX9" fmla="*/ 1674254 w 2497906"/>
                <a:gd name="connsiteY9" fmla="*/ 979200 h 3982614"/>
                <a:gd name="connsiteX10" fmla="*/ 1755723 w 2497906"/>
                <a:gd name="connsiteY10" fmla="*/ 1135219 h 3982614"/>
                <a:gd name="connsiteX11" fmla="*/ 1983854 w 2497906"/>
                <a:gd name="connsiteY11" fmla="*/ 1137600 h 3982614"/>
                <a:gd name="connsiteX12" fmla="*/ 2055854 w 2497906"/>
                <a:gd name="connsiteY12" fmla="*/ 1245600 h 3982614"/>
                <a:gd name="connsiteX13" fmla="*/ 2271854 w 2497906"/>
                <a:gd name="connsiteY13" fmla="*/ 1317600 h 3982614"/>
                <a:gd name="connsiteX14" fmla="*/ 2336654 w 2497906"/>
                <a:gd name="connsiteY14" fmla="*/ 1324800 h 3982614"/>
                <a:gd name="connsiteX15" fmla="*/ 2379854 w 2497906"/>
                <a:gd name="connsiteY15" fmla="*/ 1368000 h 3982614"/>
                <a:gd name="connsiteX16" fmla="*/ 2379854 w 2497906"/>
                <a:gd name="connsiteY16" fmla="*/ 1447200 h 3982614"/>
                <a:gd name="connsiteX17" fmla="*/ 2379854 w 2497906"/>
                <a:gd name="connsiteY17" fmla="*/ 1540800 h 3982614"/>
                <a:gd name="connsiteX18" fmla="*/ 2444654 w 2497906"/>
                <a:gd name="connsiteY18" fmla="*/ 1627200 h 3982614"/>
                <a:gd name="connsiteX19" fmla="*/ 2480654 w 2497906"/>
                <a:gd name="connsiteY19" fmla="*/ 1670400 h 3982614"/>
                <a:gd name="connsiteX20" fmla="*/ 2466254 w 2497906"/>
                <a:gd name="connsiteY20" fmla="*/ 1720800 h 3982614"/>
                <a:gd name="connsiteX21" fmla="*/ 2387054 w 2497906"/>
                <a:gd name="connsiteY21" fmla="*/ 1749600 h 3982614"/>
                <a:gd name="connsiteX22" fmla="*/ 2300654 w 2497906"/>
                <a:gd name="connsiteY22" fmla="*/ 1872000 h 3982614"/>
                <a:gd name="connsiteX23" fmla="*/ 2496230 w 2497906"/>
                <a:gd name="connsiteY23" fmla="*/ 2179763 h 3982614"/>
                <a:gd name="connsiteX24" fmla="*/ 2452527 w 2497906"/>
                <a:gd name="connsiteY24" fmla="*/ 2245730 h 3982614"/>
                <a:gd name="connsiteX25" fmla="*/ 2460899 w 2497906"/>
                <a:gd name="connsiteY25" fmla="*/ 2537922 h 3982614"/>
                <a:gd name="connsiteX26" fmla="*/ 2497906 w 2497906"/>
                <a:gd name="connsiteY26" fmla="*/ 2660154 h 3982614"/>
                <a:gd name="connsiteX27" fmla="*/ 2453533 w 2497906"/>
                <a:gd name="connsiteY27" fmla="*/ 2726127 h 3982614"/>
                <a:gd name="connsiteX28" fmla="*/ 2249922 w 2497906"/>
                <a:gd name="connsiteY28" fmla="*/ 2773010 h 3982614"/>
                <a:gd name="connsiteX29" fmla="*/ 2174571 w 2497906"/>
                <a:gd name="connsiteY29" fmla="*/ 2825754 h 3982614"/>
                <a:gd name="connsiteX30" fmla="*/ 2210234 w 2497906"/>
                <a:gd name="connsiteY30" fmla="*/ 2936935 h 3982614"/>
                <a:gd name="connsiteX31" fmla="*/ 2347537 w 2497906"/>
                <a:gd name="connsiteY31" fmla="*/ 3032709 h 3982614"/>
                <a:gd name="connsiteX32" fmla="*/ 2336151 w 2497906"/>
                <a:gd name="connsiteY32" fmla="*/ 3203161 h 3982614"/>
                <a:gd name="connsiteX33" fmla="*/ 2307352 w 2497906"/>
                <a:gd name="connsiteY33" fmla="*/ 3456000 h 3982614"/>
                <a:gd name="connsiteX34" fmla="*/ 2271854 w 2497906"/>
                <a:gd name="connsiteY34" fmla="*/ 3578400 h 3982614"/>
                <a:gd name="connsiteX35" fmla="*/ 2228654 w 2497906"/>
                <a:gd name="connsiteY35" fmla="*/ 3592800 h 3982614"/>
                <a:gd name="connsiteX36" fmla="*/ 2138068 w 2497906"/>
                <a:gd name="connsiteY36" fmla="*/ 3557303 h 3982614"/>
                <a:gd name="connsiteX37" fmla="*/ 2024544 w 2497906"/>
                <a:gd name="connsiteY37" fmla="*/ 3522310 h 3982614"/>
                <a:gd name="connsiteX38" fmla="*/ 1941157 w 2497906"/>
                <a:gd name="connsiteY38" fmla="*/ 3463704 h 3982614"/>
                <a:gd name="connsiteX39" fmla="*/ 1875854 w 2497906"/>
                <a:gd name="connsiteY39" fmla="*/ 3456000 h 3982614"/>
                <a:gd name="connsiteX40" fmla="*/ 1789288 w 2497906"/>
                <a:gd name="connsiteY40" fmla="*/ 3489485 h 3982614"/>
                <a:gd name="connsiteX41" fmla="*/ 1667054 w 2497906"/>
                <a:gd name="connsiteY41" fmla="*/ 3636000 h 3982614"/>
                <a:gd name="connsiteX42" fmla="*/ 1620342 w 2497906"/>
                <a:gd name="connsiteY42" fmla="*/ 3687743 h 3982614"/>
                <a:gd name="connsiteX43" fmla="*/ 1339537 w 2497906"/>
                <a:gd name="connsiteY43" fmla="*/ 3672503 h 3982614"/>
                <a:gd name="connsiteX44" fmla="*/ 1227854 w 2497906"/>
                <a:gd name="connsiteY44" fmla="*/ 3708000 h 3982614"/>
                <a:gd name="connsiteX45" fmla="*/ 1155854 w 2497906"/>
                <a:gd name="connsiteY45" fmla="*/ 3830400 h 3982614"/>
                <a:gd name="connsiteX46" fmla="*/ 1054997 w 2497906"/>
                <a:gd name="connsiteY46" fmla="*/ 3955125 h 3982614"/>
                <a:gd name="connsiteX47" fmla="*/ 990254 w 2497906"/>
                <a:gd name="connsiteY47" fmla="*/ 3981600 h 3982614"/>
                <a:gd name="connsiteX48" fmla="*/ 788654 w 2497906"/>
                <a:gd name="connsiteY48" fmla="*/ 3960000 h 3982614"/>
                <a:gd name="connsiteX49" fmla="*/ 255854 w 2497906"/>
                <a:gd name="connsiteY49" fmla="*/ 3837600 h 3982614"/>
                <a:gd name="connsiteX50" fmla="*/ 0 w 2497906"/>
                <a:gd name="connsiteY50" fmla="*/ 3826883 h 3982614"/>
                <a:gd name="connsiteX0" fmla="*/ 1213454 w 2573748"/>
                <a:gd name="connsiteY0" fmla="*/ 0 h 3982614"/>
                <a:gd name="connsiteX1" fmla="*/ 1350254 w 2573748"/>
                <a:gd name="connsiteY1" fmla="*/ 7200 h 3982614"/>
                <a:gd name="connsiteX2" fmla="*/ 1523054 w 2573748"/>
                <a:gd name="connsiteY2" fmla="*/ 21600 h 3982614"/>
                <a:gd name="connsiteX3" fmla="*/ 1631054 w 2573748"/>
                <a:gd name="connsiteY3" fmla="*/ 122400 h 3982614"/>
                <a:gd name="connsiteX4" fmla="*/ 1631054 w 2573748"/>
                <a:gd name="connsiteY4" fmla="*/ 187200 h 3982614"/>
                <a:gd name="connsiteX5" fmla="*/ 1559054 w 2573748"/>
                <a:gd name="connsiteY5" fmla="*/ 475200 h 3982614"/>
                <a:gd name="connsiteX6" fmla="*/ 1556729 w 2573748"/>
                <a:gd name="connsiteY6" fmla="*/ 544650 h 3982614"/>
                <a:gd name="connsiteX7" fmla="*/ 1566254 w 2573748"/>
                <a:gd name="connsiteY7" fmla="*/ 806400 h 3982614"/>
                <a:gd name="connsiteX8" fmla="*/ 1638254 w 2573748"/>
                <a:gd name="connsiteY8" fmla="*/ 950400 h 3982614"/>
                <a:gd name="connsiteX9" fmla="*/ 1674254 w 2573748"/>
                <a:gd name="connsiteY9" fmla="*/ 979200 h 3982614"/>
                <a:gd name="connsiteX10" fmla="*/ 1755723 w 2573748"/>
                <a:gd name="connsiteY10" fmla="*/ 1135219 h 3982614"/>
                <a:gd name="connsiteX11" fmla="*/ 1983854 w 2573748"/>
                <a:gd name="connsiteY11" fmla="*/ 1137600 h 3982614"/>
                <a:gd name="connsiteX12" fmla="*/ 2055854 w 2573748"/>
                <a:gd name="connsiteY12" fmla="*/ 1245600 h 3982614"/>
                <a:gd name="connsiteX13" fmla="*/ 2271854 w 2573748"/>
                <a:gd name="connsiteY13" fmla="*/ 1317600 h 3982614"/>
                <a:gd name="connsiteX14" fmla="*/ 2336654 w 2573748"/>
                <a:gd name="connsiteY14" fmla="*/ 1324800 h 3982614"/>
                <a:gd name="connsiteX15" fmla="*/ 2379854 w 2573748"/>
                <a:gd name="connsiteY15" fmla="*/ 1368000 h 3982614"/>
                <a:gd name="connsiteX16" fmla="*/ 2379854 w 2573748"/>
                <a:gd name="connsiteY16" fmla="*/ 1447200 h 3982614"/>
                <a:gd name="connsiteX17" fmla="*/ 2379854 w 2573748"/>
                <a:gd name="connsiteY17" fmla="*/ 1540800 h 3982614"/>
                <a:gd name="connsiteX18" fmla="*/ 2444654 w 2573748"/>
                <a:gd name="connsiteY18" fmla="*/ 1627200 h 3982614"/>
                <a:gd name="connsiteX19" fmla="*/ 2480654 w 2573748"/>
                <a:gd name="connsiteY19" fmla="*/ 1670400 h 3982614"/>
                <a:gd name="connsiteX20" fmla="*/ 2466254 w 2573748"/>
                <a:gd name="connsiteY20" fmla="*/ 1720800 h 3982614"/>
                <a:gd name="connsiteX21" fmla="*/ 2387054 w 2573748"/>
                <a:gd name="connsiteY21" fmla="*/ 1749600 h 3982614"/>
                <a:gd name="connsiteX22" fmla="*/ 2572753 w 2573748"/>
                <a:gd name="connsiteY22" fmla="*/ 2190147 h 3982614"/>
                <a:gd name="connsiteX23" fmla="*/ 2496230 w 2573748"/>
                <a:gd name="connsiteY23" fmla="*/ 2179763 h 3982614"/>
                <a:gd name="connsiteX24" fmla="*/ 2452527 w 2573748"/>
                <a:gd name="connsiteY24" fmla="*/ 2245730 h 3982614"/>
                <a:gd name="connsiteX25" fmla="*/ 2460899 w 2573748"/>
                <a:gd name="connsiteY25" fmla="*/ 2537922 h 3982614"/>
                <a:gd name="connsiteX26" fmla="*/ 2497906 w 2573748"/>
                <a:gd name="connsiteY26" fmla="*/ 2660154 h 3982614"/>
                <a:gd name="connsiteX27" fmla="*/ 2453533 w 2573748"/>
                <a:gd name="connsiteY27" fmla="*/ 2726127 h 3982614"/>
                <a:gd name="connsiteX28" fmla="*/ 2249922 w 2573748"/>
                <a:gd name="connsiteY28" fmla="*/ 2773010 h 3982614"/>
                <a:gd name="connsiteX29" fmla="*/ 2174571 w 2573748"/>
                <a:gd name="connsiteY29" fmla="*/ 2825754 h 3982614"/>
                <a:gd name="connsiteX30" fmla="*/ 2210234 w 2573748"/>
                <a:gd name="connsiteY30" fmla="*/ 2936935 h 3982614"/>
                <a:gd name="connsiteX31" fmla="*/ 2347537 w 2573748"/>
                <a:gd name="connsiteY31" fmla="*/ 3032709 h 3982614"/>
                <a:gd name="connsiteX32" fmla="*/ 2336151 w 2573748"/>
                <a:gd name="connsiteY32" fmla="*/ 3203161 h 3982614"/>
                <a:gd name="connsiteX33" fmla="*/ 2307352 w 2573748"/>
                <a:gd name="connsiteY33" fmla="*/ 3456000 h 3982614"/>
                <a:gd name="connsiteX34" fmla="*/ 2271854 w 2573748"/>
                <a:gd name="connsiteY34" fmla="*/ 3578400 h 3982614"/>
                <a:gd name="connsiteX35" fmla="*/ 2228654 w 2573748"/>
                <a:gd name="connsiteY35" fmla="*/ 3592800 h 3982614"/>
                <a:gd name="connsiteX36" fmla="*/ 2138068 w 2573748"/>
                <a:gd name="connsiteY36" fmla="*/ 3557303 h 3982614"/>
                <a:gd name="connsiteX37" fmla="*/ 2024544 w 2573748"/>
                <a:gd name="connsiteY37" fmla="*/ 3522310 h 3982614"/>
                <a:gd name="connsiteX38" fmla="*/ 1941157 w 2573748"/>
                <a:gd name="connsiteY38" fmla="*/ 3463704 h 3982614"/>
                <a:gd name="connsiteX39" fmla="*/ 1875854 w 2573748"/>
                <a:gd name="connsiteY39" fmla="*/ 3456000 h 3982614"/>
                <a:gd name="connsiteX40" fmla="*/ 1789288 w 2573748"/>
                <a:gd name="connsiteY40" fmla="*/ 3489485 h 3982614"/>
                <a:gd name="connsiteX41" fmla="*/ 1667054 w 2573748"/>
                <a:gd name="connsiteY41" fmla="*/ 3636000 h 3982614"/>
                <a:gd name="connsiteX42" fmla="*/ 1620342 w 2573748"/>
                <a:gd name="connsiteY42" fmla="*/ 3687743 h 3982614"/>
                <a:gd name="connsiteX43" fmla="*/ 1339537 w 2573748"/>
                <a:gd name="connsiteY43" fmla="*/ 3672503 h 3982614"/>
                <a:gd name="connsiteX44" fmla="*/ 1227854 w 2573748"/>
                <a:gd name="connsiteY44" fmla="*/ 3708000 h 3982614"/>
                <a:gd name="connsiteX45" fmla="*/ 1155854 w 2573748"/>
                <a:gd name="connsiteY45" fmla="*/ 3830400 h 3982614"/>
                <a:gd name="connsiteX46" fmla="*/ 1054997 w 2573748"/>
                <a:gd name="connsiteY46" fmla="*/ 3955125 h 3982614"/>
                <a:gd name="connsiteX47" fmla="*/ 990254 w 2573748"/>
                <a:gd name="connsiteY47" fmla="*/ 3981600 h 3982614"/>
                <a:gd name="connsiteX48" fmla="*/ 788654 w 2573748"/>
                <a:gd name="connsiteY48" fmla="*/ 3960000 h 3982614"/>
                <a:gd name="connsiteX49" fmla="*/ 255854 w 2573748"/>
                <a:gd name="connsiteY49" fmla="*/ 3837600 h 3982614"/>
                <a:gd name="connsiteX50" fmla="*/ 0 w 2573748"/>
                <a:gd name="connsiteY50" fmla="*/ 3826883 h 3982614"/>
                <a:gd name="connsiteX0" fmla="*/ 1213454 w 2634036"/>
                <a:gd name="connsiteY0" fmla="*/ 0 h 3982614"/>
                <a:gd name="connsiteX1" fmla="*/ 1350254 w 2634036"/>
                <a:gd name="connsiteY1" fmla="*/ 7200 h 3982614"/>
                <a:gd name="connsiteX2" fmla="*/ 1523054 w 2634036"/>
                <a:gd name="connsiteY2" fmla="*/ 21600 h 3982614"/>
                <a:gd name="connsiteX3" fmla="*/ 1631054 w 2634036"/>
                <a:gd name="connsiteY3" fmla="*/ 122400 h 3982614"/>
                <a:gd name="connsiteX4" fmla="*/ 1631054 w 2634036"/>
                <a:gd name="connsiteY4" fmla="*/ 187200 h 3982614"/>
                <a:gd name="connsiteX5" fmla="*/ 1559054 w 2634036"/>
                <a:gd name="connsiteY5" fmla="*/ 475200 h 3982614"/>
                <a:gd name="connsiteX6" fmla="*/ 1556729 w 2634036"/>
                <a:gd name="connsiteY6" fmla="*/ 544650 h 3982614"/>
                <a:gd name="connsiteX7" fmla="*/ 1566254 w 2634036"/>
                <a:gd name="connsiteY7" fmla="*/ 806400 h 3982614"/>
                <a:gd name="connsiteX8" fmla="*/ 1638254 w 2634036"/>
                <a:gd name="connsiteY8" fmla="*/ 950400 h 3982614"/>
                <a:gd name="connsiteX9" fmla="*/ 1674254 w 2634036"/>
                <a:gd name="connsiteY9" fmla="*/ 979200 h 3982614"/>
                <a:gd name="connsiteX10" fmla="*/ 1755723 w 2634036"/>
                <a:gd name="connsiteY10" fmla="*/ 1135219 h 3982614"/>
                <a:gd name="connsiteX11" fmla="*/ 1983854 w 2634036"/>
                <a:gd name="connsiteY11" fmla="*/ 1137600 h 3982614"/>
                <a:gd name="connsiteX12" fmla="*/ 2055854 w 2634036"/>
                <a:gd name="connsiteY12" fmla="*/ 1245600 h 3982614"/>
                <a:gd name="connsiteX13" fmla="*/ 2271854 w 2634036"/>
                <a:gd name="connsiteY13" fmla="*/ 1317600 h 3982614"/>
                <a:gd name="connsiteX14" fmla="*/ 2336654 w 2634036"/>
                <a:gd name="connsiteY14" fmla="*/ 1324800 h 3982614"/>
                <a:gd name="connsiteX15" fmla="*/ 2379854 w 2634036"/>
                <a:gd name="connsiteY15" fmla="*/ 1368000 h 3982614"/>
                <a:gd name="connsiteX16" fmla="*/ 2379854 w 2634036"/>
                <a:gd name="connsiteY16" fmla="*/ 1447200 h 3982614"/>
                <a:gd name="connsiteX17" fmla="*/ 2379854 w 2634036"/>
                <a:gd name="connsiteY17" fmla="*/ 1540800 h 3982614"/>
                <a:gd name="connsiteX18" fmla="*/ 2444654 w 2634036"/>
                <a:gd name="connsiteY18" fmla="*/ 1627200 h 3982614"/>
                <a:gd name="connsiteX19" fmla="*/ 2480654 w 2634036"/>
                <a:gd name="connsiteY19" fmla="*/ 1670400 h 3982614"/>
                <a:gd name="connsiteX20" fmla="*/ 2466254 w 2634036"/>
                <a:gd name="connsiteY20" fmla="*/ 1720800 h 3982614"/>
                <a:gd name="connsiteX21" fmla="*/ 2634036 w 2634036"/>
                <a:gd name="connsiteY21" fmla="*/ 2113795 h 3982614"/>
                <a:gd name="connsiteX22" fmla="*/ 2572753 w 2634036"/>
                <a:gd name="connsiteY22" fmla="*/ 2190147 h 3982614"/>
                <a:gd name="connsiteX23" fmla="*/ 2496230 w 2634036"/>
                <a:gd name="connsiteY23" fmla="*/ 2179763 h 3982614"/>
                <a:gd name="connsiteX24" fmla="*/ 2452527 w 2634036"/>
                <a:gd name="connsiteY24" fmla="*/ 2245730 h 3982614"/>
                <a:gd name="connsiteX25" fmla="*/ 2460899 w 2634036"/>
                <a:gd name="connsiteY25" fmla="*/ 2537922 h 3982614"/>
                <a:gd name="connsiteX26" fmla="*/ 2497906 w 2634036"/>
                <a:gd name="connsiteY26" fmla="*/ 2660154 h 3982614"/>
                <a:gd name="connsiteX27" fmla="*/ 2453533 w 2634036"/>
                <a:gd name="connsiteY27" fmla="*/ 2726127 h 3982614"/>
                <a:gd name="connsiteX28" fmla="*/ 2249922 w 2634036"/>
                <a:gd name="connsiteY28" fmla="*/ 2773010 h 3982614"/>
                <a:gd name="connsiteX29" fmla="*/ 2174571 w 2634036"/>
                <a:gd name="connsiteY29" fmla="*/ 2825754 h 3982614"/>
                <a:gd name="connsiteX30" fmla="*/ 2210234 w 2634036"/>
                <a:gd name="connsiteY30" fmla="*/ 2936935 h 3982614"/>
                <a:gd name="connsiteX31" fmla="*/ 2347537 w 2634036"/>
                <a:gd name="connsiteY31" fmla="*/ 3032709 h 3982614"/>
                <a:gd name="connsiteX32" fmla="*/ 2336151 w 2634036"/>
                <a:gd name="connsiteY32" fmla="*/ 3203161 h 3982614"/>
                <a:gd name="connsiteX33" fmla="*/ 2307352 w 2634036"/>
                <a:gd name="connsiteY33" fmla="*/ 3456000 h 3982614"/>
                <a:gd name="connsiteX34" fmla="*/ 2271854 w 2634036"/>
                <a:gd name="connsiteY34" fmla="*/ 3578400 h 3982614"/>
                <a:gd name="connsiteX35" fmla="*/ 2228654 w 2634036"/>
                <a:gd name="connsiteY35" fmla="*/ 3592800 h 3982614"/>
                <a:gd name="connsiteX36" fmla="*/ 2138068 w 2634036"/>
                <a:gd name="connsiteY36" fmla="*/ 3557303 h 3982614"/>
                <a:gd name="connsiteX37" fmla="*/ 2024544 w 2634036"/>
                <a:gd name="connsiteY37" fmla="*/ 3522310 h 3982614"/>
                <a:gd name="connsiteX38" fmla="*/ 1941157 w 2634036"/>
                <a:gd name="connsiteY38" fmla="*/ 3463704 h 3982614"/>
                <a:gd name="connsiteX39" fmla="*/ 1875854 w 2634036"/>
                <a:gd name="connsiteY39" fmla="*/ 3456000 h 3982614"/>
                <a:gd name="connsiteX40" fmla="*/ 1789288 w 2634036"/>
                <a:gd name="connsiteY40" fmla="*/ 3489485 h 3982614"/>
                <a:gd name="connsiteX41" fmla="*/ 1667054 w 2634036"/>
                <a:gd name="connsiteY41" fmla="*/ 3636000 h 3982614"/>
                <a:gd name="connsiteX42" fmla="*/ 1620342 w 2634036"/>
                <a:gd name="connsiteY42" fmla="*/ 3687743 h 3982614"/>
                <a:gd name="connsiteX43" fmla="*/ 1339537 w 2634036"/>
                <a:gd name="connsiteY43" fmla="*/ 3672503 h 3982614"/>
                <a:gd name="connsiteX44" fmla="*/ 1227854 w 2634036"/>
                <a:gd name="connsiteY44" fmla="*/ 3708000 h 3982614"/>
                <a:gd name="connsiteX45" fmla="*/ 1155854 w 2634036"/>
                <a:gd name="connsiteY45" fmla="*/ 3830400 h 3982614"/>
                <a:gd name="connsiteX46" fmla="*/ 1054997 w 2634036"/>
                <a:gd name="connsiteY46" fmla="*/ 3955125 h 3982614"/>
                <a:gd name="connsiteX47" fmla="*/ 990254 w 2634036"/>
                <a:gd name="connsiteY47" fmla="*/ 3981600 h 3982614"/>
                <a:gd name="connsiteX48" fmla="*/ 788654 w 2634036"/>
                <a:gd name="connsiteY48" fmla="*/ 3960000 h 3982614"/>
                <a:gd name="connsiteX49" fmla="*/ 255854 w 2634036"/>
                <a:gd name="connsiteY49" fmla="*/ 3837600 h 3982614"/>
                <a:gd name="connsiteX50" fmla="*/ 0 w 2634036"/>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444654 w 2654630"/>
                <a:gd name="connsiteY18" fmla="*/ 1627200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444654 w 2654630"/>
                <a:gd name="connsiteY18" fmla="*/ 1627200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620472 w 2654630"/>
                <a:gd name="connsiteY18" fmla="*/ 1840694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306512 w 2654630"/>
                <a:gd name="connsiteY18" fmla="*/ 1840694 h 3982614"/>
                <a:gd name="connsiteX19" fmla="*/ 2480654 w 2654630"/>
                <a:gd name="connsiteY19" fmla="*/ 1670400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306512 w 2654630"/>
                <a:gd name="connsiteY18" fmla="*/ 1840694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379854 w 2654630"/>
                <a:gd name="connsiteY17" fmla="*/ 1540800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379854 w 2654630"/>
                <a:gd name="connsiteY16" fmla="*/ 144720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379854 w 2654630"/>
                <a:gd name="connsiteY15" fmla="*/ 1368000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336654 w 2654630"/>
                <a:gd name="connsiteY14" fmla="*/ 1324800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71854 w 2654630"/>
                <a:gd name="connsiteY13" fmla="*/ 1317600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55854 w 2654630"/>
                <a:gd name="connsiteY12" fmla="*/ 1245600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83854 w 2654630"/>
                <a:gd name="connsiteY11" fmla="*/ 1137600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755723 w 2654630"/>
                <a:gd name="connsiteY10" fmla="*/ 1135219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674254 w 2654630"/>
                <a:gd name="connsiteY9" fmla="*/ 979200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638254 w 2654630"/>
                <a:gd name="connsiteY8" fmla="*/ 950400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705232 w 2654630"/>
                <a:gd name="connsiteY8" fmla="*/ 1172266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705232 w 2654630"/>
                <a:gd name="connsiteY8" fmla="*/ 1172266 h 3982614"/>
                <a:gd name="connsiteX9" fmla="*/ 1875189 w 2654630"/>
                <a:gd name="connsiteY9" fmla="*/ 1234555 h 3982614"/>
                <a:gd name="connsiteX10" fmla="*/ 1864562 w 2654630"/>
                <a:gd name="connsiteY10" fmla="*/ 1344526 h 3982614"/>
                <a:gd name="connsiteX11" fmla="*/ 1962923 w 2654630"/>
                <a:gd name="connsiteY11" fmla="*/ 1401327 h 3982614"/>
                <a:gd name="connsiteX12" fmla="*/ 2085157 w 2654630"/>
                <a:gd name="connsiteY12" fmla="*/ 1530257 h 3982614"/>
                <a:gd name="connsiteX13" fmla="*/ 2242552 w 2654630"/>
                <a:gd name="connsiteY13" fmla="*/ 1572954 h 3982614"/>
                <a:gd name="connsiteX14" fmla="*/ 2428750 w 2654630"/>
                <a:gd name="connsiteY14" fmla="*/ 1475501 h 3982614"/>
                <a:gd name="connsiteX15" fmla="*/ 2509625 w 2654630"/>
                <a:gd name="connsiteY15" fmla="*/ 1501956 h 3982614"/>
                <a:gd name="connsiteX16" fmla="*/ 2534742 w 2654630"/>
                <a:gd name="connsiteY16" fmla="*/ 1610460 h 3982614"/>
                <a:gd name="connsiteX17" fmla="*/ 2463577 w 2654630"/>
                <a:gd name="connsiteY17" fmla="*/ 1720804 h 3982614"/>
                <a:gd name="connsiteX18" fmla="*/ 2507447 w 2654630"/>
                <a:gd name="connsiteY18" fmla="*/ 1853252 h 3982614"/>
                <a:gd name="connsiteX19" fmla="*/ 2585308 w 2654630"/>
                <a:gd name="connsiteY19" fmla="*/ 1821101 h 3982614"/>
                <a:gd name="connsiteX20" fmla="*/ 2654630 w 2654630"/>
                <a:gd name="connsiteY20" fmla="*/ 1892432 h 3982614"/>
                <a:gd name="connsiteX21" fmla="*/ 2634036 w 2654630"/>
                <a:gd name="connsiteY21" fmla="*/ 2113795 h 3982614"/>
                <a:gd name="connsiteX22" fmla="*/ 2572753 w 2654630"/>
                <a:gd name="connsiteY22" fmla="*/ 2190147 h 3982614"/>
                <a:gd name="connsiteX23" fmla="*/ 2496230 w 2654630"/>
                <a:gd name="connsiteY23" fmla="*/ 2179763 h 3982614"/>
                <a:gd name="connsiteX24" fmla="*/ 2452527 w 2654630"/>
                <a:gd name="connsiteY24" fmla="*/ 2245730 h 3982614"/>
                <a:gd name="connsiteX25" fmla="*/ 2460899 w 2654630"/>
                <a:gd name="connsiteY25" fmla="*/ 2537922 h 3982614"/>
                <a:gd name="connsiteX26" fmla="*/ 2497906 w 2654630"/>
                <a:gd name="connsiteY26" fmla="*/ 2660154 h 3982614"/>
                <a:gd name="connsiteX27" fmla="*/ 2453533 w 2654630"/>
                <a:gd name="connsiteY27" fmla="*/ 2726127 h 3982614"/>
                <a:gd name="connsiteX28" fmla="*/ 2249922 w 2654630"/>
                <a:gd name="connsiteY28" fmla="*/ 2773010 h 3982614"/>
                <a:gd name="connsiteX29" fmla="*/ 2174571 w 2654630"/>
                <a:gd name="connsiteY29" fmla="*/ 2825754 h 3982614"/>
                <a:gd name="connsiteX30" fmla="*/ 2210234 w 2654630"/>
                <a:gd name="connsiteY30" fmla="*/ 2936935 h 3982614"/>
                <a:gd name="connsiteX31" fmla="*/ 2347537 w 2654630"/>
                <a:gd name="connsiteY31" fmla="*/ 3032709 h 3982614"/>
                <a:gd name="connsiteX32" fmla="*/ 2336151 w 2654630"/>
                <a:gd name="connsiteY32" fmla="*/ 3203161 h 3982614"/>
                <a:gd name="connsiteX33" fmla="*/ 2307352 w 2654630"/>
                <a:gd name="connsiteY33" fmla="*/ 3456000 h 3982614"/>
                <a:gd name="connsiteX34" fmla="*/ 2271854 w 2654630"/>
                <a:gd name="connsiteY34" fmla="*/ 3578400 h 3982614"/>
                <a:gd name="connsiteX35" fmla="*/ 2228654 w 2654630"/>
                <a:gd name="connsiteY35" fmla="*/ 3592800 h 3982614"/>
                <a:gd name="connsiteX36" fmla="*/ 2138068 w 2654630"/>
                <a:gd name="connsiteY36" fmla="*/ 3557303 h 3982614"/>
                <a:gd name="connsiteX37" fmla="*/ 2024544 w 2654630"/>
                <a:gd name="connsiteY37" fmla="*/ 3522310 h 3982614"/>
                <a:gd name="connsiteX38" fmla="*/ 1941157 w 2654630"/>
                <a:gd name="connsiteY38" fmla="*/ 3463704 h 3982614"/>
                <a:gd name="connsiteX39" fmla="*/ 1875854 w 2654630"/>
                <a:gd name="connsiteY39" fmla="*/ 3456000 h 3982614"/>
                <a:gd name="connsiteX40" fmla="*/ 1789288 w 2654630"/>
                <a:gd name="connsiteY40" fmla="*/ 3489485 h 3982614"/>
                <a:gd name="connsiteX41" fmla="*/ 1667054 w 2654630"/>
                <a:gd name="connsiteY41" fmla="*/ 3636000 h 3982614"/>
                <a:gd name="connsiteX42" fmla="*/ 1620342 w 2654630"/>
                <a:gd name="connsiteY42" fmla="*/ 3687743 h 3982614"/>
                <a:gd name="connsiteX43" fmla="*/ 1339537 w 2654630"/>
                <a:gd name="connsiteY43" fmla="*/ 3672503 h 3982614"/>
                <a:gd name="connsiteX44" fmla="*/ 1227854 w 2654630"/>
                <a:gd name="connsiteY44" fmla="*/ 3708000 h 3982614"/>
                <a:gd name="connsiteX45" fmla="*/ 1155854 w 2654630"/>
                <a:gd name="connsiteY45" fmla="*/ 3830400 h 3982614"/>
                <a:gd name="connsiteX46" fmla="*/ 1054997 w 2654630"/>
                <a:gd name="connsiteY46" fmla="*/ 3955125 h 3982614"/>
                <a:gd name="connsiteX47" fmla="*/ 990254 w 2654630"/>
                <a:gd name="connsiteY47" fmla="*/ 3981600 h 3982614"/>
                <a:gd name="connsiteX48" fmla="*/ 788654 w 2654630"/>
                <a:gd name="connsiteY48" fmla="*/ 3960000 h 3982614"/>
                <a:gd name="connsiteX49" fmla="*/ 255854 w 2654630"/>
                <a:gd name="connsiteY49" fmla="*/ 3837600 h 3982614"/>
                <a:gd name="connsiteX50" fmla="*/ 0 w 2654630"/>
                <a:gd name="connsiteY50"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56729 w 2654630"/>
                <a:gd name="connsiteY6" fmla="*/ 544650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59054 w 2654630"/>
                <a:gd name="connsiteY5" fmla="*/ 475200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631054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0 h 3982614"/>
                <a:gd name="connsiteX1" fmla="*/ 1350254 w 2654630"/>
                <a:gd name="connsiteY1" fmla="*/ 7200 h 3982614"/>
                <a:gd name="connsiteX2" fmla="*/ 1523054 w 2654630"/>
                <a:gd name="connsiteY2" fmla="*/ 21600 h 3982614"/>
                <a:gd name="connsiteX3" fmla="*/ 1572447 w 2654630"/>
                <a:gd name="connsiteY3" fmla="*/ 122400 h 3982614"/>
                <a:gd name="connsiteX4" fmla="*/ 1631054 w 2654630"/>
                <a:gd name="connsiteY4" fmla="*/ 187200 h 3982614"/>
                <a:gd name="connsiteX5" fmla="*/ 1546496 w 2654630"/>
                <a:gd name="connsiteY5" fmla="*/ 424967 h 3982614"/>
                <a:gd name="connsiteX6" fmla="*/ 1539984 w 2654630"/>
                <a:gd name="connsiteY6" fmla="*/ 544649 h 3982614"/>
                <a:gd name="connsiteX7" fmla="*/ 1566254 w 2654630"/>
                <a:gd name="connsiteY7" fmla="*/ 806400 h 3982614"/>
                <a:gd name="connsiteX8" fmla="*/ 1592334 w 2654630"/>
                <a:gd name="connsiteY8" fmla="*/ 953689 h 3982614"/>
                <a:gd name="connsiteX9" fmla="*/ 1705232 w 2654630"/>
                <a:gd name="connsiteY9" fmla="*/ 1172266 h 3982614"/>
                <a:gd name="connsiteX10" fmla="*/ 1875189 w 2654630"/>
                <a:gd name="connsiteY10" fmla="*/ 1234555 h 3982614"/>
                <a:gd name="connsiteX11" fmla="*/ 1864562 w 2654630"/>
                <a:gd name="connsiteY11" fmla="*/ 1344526 h 3982614"/>
                <a:gd name="connsiteX12" fmla="*/ 1962923 w 2654630"/>
                <a:gd name="connsiteY12" fmla="*/ 1401327 h 3982614"/>
                <a:gd name="connsiteX13" fmla="*/ 2085157 w 2654630"/>
                <a:gd name="connsiteY13" fmla="*/ 1530257 h 3982614"/>
                <a:gd name="connsiteX14" fmla="*/ 2242552 w 2654630"/>
                <a:gd name="connsiteY14" fmla="*/ 1572954 h 3982614"/>
                <a:gd name="connsiteX15" fmla="*/ 2428750 w 2654630"/>
                <a:gd name="connsiteY15" fmla="*/ 1475501 h 3982614"/>
                <a:gd name="connsiteX16" fmla="*/ 2509625 w 2654630"/>
                <a:gd name="connsiteY16" fmla="*/ 1501956 h 3982614"/>
                <a:gd name="connsiteX17" fmla="*/ 2534742 w 2654630"/>
                <a:gd name="connsiteY17" fmla="*/ 1610460 h 3982614"/>
                <a:gd name="connsiteX18" fmla="*/ 2463577 w 2654630"/>
                <a:gd name="connsiteY18" fmla="*/ 1720804 h 3982614"/>
                <a:gd name="connsiteX19" fmla="*/ 2507447 w 2654630"/>
                <a:gd name="connsiteY19" fmla="*/ 1853252 h 3982614"/>
                <a:gd name="connsiteX20" fmla="*/ 2585308 w 2654630"/>
                <a:gd name="connsiteY20" fmla="*/ 1821101 h 3982614"/>
                <a:gd name="connsiteX21" fmla="*/ 2654630 w 2654630"/>
                <a:gd name="connsiteY21" fmla="*/ 1892432 h 3982614"/>
                <a:gd name="connsiteX22" fmla="*/ 2634036 w 2654630"/>
                <a:gd name="connsiteY22" fmla="*/ 2113795 h 3982614"/>
                <a:gd name="connsiteX23" fmla="*/ 2572753 w 2654630"/>
                <a:gd name="connsiteY23" fmla="*/ 2190147 h 3982614"/>
                <a:gd name="connsiteX24" fmla="*/ 2496230 w 2654630"/>
                <a:gd name="connsiteY24" fmla="*/ 2179763 h 3982614"/>
                <a:gd name="connsiteX25" fmla="*/ 2452527 w 2654630"/>
                <a:gd name="connsiteY25" fmla="*/ 2245730 h 3982614"/>
                <a:gd name="connsiteX26" fmla="*/ 2460899 w 2654630"/>
                <a:gd name="connsiteY26" fmla="*/ 2537922 h 3982614"/>
                <a:gd name="connsiteX27" fmla="*/ 2497906 w 2654630"/>
                <a:gd name="connsiteY27" fmla="*/ 2660154 h 3982614"/>
                <a:gd name="connsiteX28" fmla="*/ 2453533 w 2654630"/>
                <a:gd name="connsiteY28" fmla="*/ 2726127 h 3982614"/>
                <a:gd name="connsiteX29" fmla="*/ 2249922 w 2654630"/>
                <a:gd name="connsiteY29" fmla="*/ 2773010 h 3982614"/>
                <a:gd name="connsiteX30" fmla="*/ 2174571 w 2654630"/>
                <a:gd name="connsiteY30" fmla="*/ 2825754 h 3982614"/>
                <a:gd name="connsiteX31" fmla="*/ 2210234 w 2654630"/>
                <a:gd name="connsiteY31" fmla="*/ 2936935 h 3982614"/>
                <a:gd name="connsiteX32" fmla="*/ 2347537 w 2654630"/>
                <a:gd name="connsiteY32" fmla="*/ 3032709 h 3982614"/>
                <a:gd name="connsiteX33" fmla="*/ 2336151 w 2654630"/>
                <a:gd name="connsiteY33" fmla="*/ 3203161 h 3982614"/>
                <a:gd name="connsiteX34" fmla="*/ 2307352 w 2654630"/>
                <a:gd name="connsiteY34" fmla="*/ 3456000 h 3982614"/>
                <a:gd name="connsiteX35" fmla="*/ 2271854 w 2654630"/>
                <a:gd name="connsiteY35" fmla="*/ 3578400 h 3982614"/>
                <a:gd name="connsiteX36" fmla="*/ 2228654 w 2654630"/>
                <a:gd name="connsiteY36" fmla="*/ 3592800 h 3982614"/>
                <a:gd name="connsiteX37" fmla="*/ 2138068 w 2654630"/>
                <a:gd name="connsiteY37" fmla="*/ 3557303 h 3982614"/>
                <a:gd name="connsiteX38" fmla="*/ 2024544 w 2654630"/>
                <a:gd name="connsiteY38" fmla="*/ 3522310 h 3982614"/>
                <a:gd name="connsiteX39" fmla="*/ 1941157 w 2654630"/>
                <a:gd name="connsiteY39" fmla="*/ 3463704 h 3982614"/>
                <a:gd name="connsiteX40" fmla="*/ 1875854 w 2654630"/>
                <a:gd name="connsiteY40" fmla="*/ 3456000 h 3982614"/>
                <a:gd name="connsiteX41" fmla="*/ 1789288 w 2654630"/>
                <a:gd name="connsiteY41" fmla="*/ 3489485 h 3982614"/>
                <a:gd name="connsiteX42" fmla="*/ 1667054 w 2654630"/>
                <a:gd name="connsiteY42" fmla="*/ 3636000 h 3982614"/>
                <a:gd name="connsiteX43" fmla="*/ 1620342 w 2654630"/>
                <a:gd name="connsiteY43" fmla="*/ 3687743 h 3982614"/>
                <a:gd name="connsiteX44" fmla="*/ 1339537 w 2654630"/>
                <a:gd name="connsiteY44" fmla="*/ 3672503 h 3982614"/>
                <a:gd name="connsiteX45" fmla="*/ 1227854 w 2654630"/>
                <a:gd name="connsiteY45" fmla="*/ 3708000 h 3982614"/>
                <a:gd name="connsiteX46" fmla="*/ 1155854 w 2654630"/>
                <a:gd name="connsiteY46" fmla="*/ 3830400 h 3982614"/>
                <a:gd name="connsiteX47" fmla="*/ 1054997 w 2654630"/>
                <a:gd name="connsiteY47" fmla="*/ 3955125 h 3982614"/>
                <a:gd name="connsiteX48" fmla="*/ 990254 w 2654630"/>
                <a:gd name="connsiteY48" fmla="*/ 3981600 h 3982614"/>
                <a:gd name="connsiteX49" fmla="*/ 788654 w 2654630"/>
                <a:gd name="connsiteY49" fmla="*/ 3960000 h 3982614"/>
                <a:gd name="connsiteX50" fmla="*/ 255854 w 2654630"/>
                <a:gd name="connsiteY50" fmla="*/ 3837600 h 3982614"/>
                <a:gd name="connsiteX51" fmla="*/ 0 w 2654630"/>
                <a:gd name="connsiteY51" fmla="*/ 3826883 h 3982614"/>
                <a:gd name="connsiteX0" fmla="*/ 1213454 w 2654630"/>
                <a:gd name="connsiteY0" fmla="*/ 70495 h 4053109"/>
                <a:gd name="connsiteX1" fmla="*/ 1350254 w 2654630"/>
                <a:gd name="connsiteY1" fmla="*/ 77695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213454 w 2654630"/>
                <a:gd name="connsiteY0" fmla="*/ 70495 h 4053109"/>
                <a:gd name="connsiteX1" fmla="*/ 1245600 w 2654630"/>
                <a:gd name="connsiteY1" fmla="*/ 140487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050195 w 2654630"/>
                <a:gd name="connsiteY0" fmla="*/ 313291 h 4053109"/>
                <a:gd name="connsiteX1" fmla="*/ 1245600 w 2654630"/>
                <a:gd name="connsiteY1" fmla="*/ 140487 h 4053109"/>
                <a:gd name="connsiteX2" fmla="*/ 1460262 w 2654630"/>
                <a:gd name="connsiteY2" fmla="*/ 0 h 4053109"/>
                <a:gd name="connsiteX3" fmla="*/ 1572447 w 2654630"/>
                <a:gd name="connsiteY3" fmla="*/ 192895 h 4053109"/>
                <a:gd name="connsiteX4" fmla="*/ 1631054 w 2654630"/>
                <a:gd name="connsiteY4" fmla="*/ 257695 h 4053109"/>
                <a:gd name="connsiteX5" fmla="*/ 1546496 w 2654630"/>
                <a:gd name="connsiteY5" fmla="*/ 495462 h 4053109"/>
                <a:gd name="connsiteX6" fmla="*/ 1539984 w 2654630"/>
                <a:gd name="connsiteY6" fmla="*/ 615144 h 4053109"/>
                <a:gd name="connsiteX7" fmla="*/ 1566254 w 2654630"/>
                <a:gd name="connsiteY7" fmla="*/ 876895 h 4053109"/>
                <a:gd name="connsiteX8" fmla="*/ 1592334 w 2654630"/>
                <a:gd name="connsiteY8" fmla="*/ 1024184 h 4053109"/>
                <a:gd name="connsiteX9" fmla="*/ 1705232 w 2654630"/>
                <a:gd name="connsiteY9" fmla="*/ 1242761 h 4053109"/>
                <a:gd name="connsiteX10" fmla="*/ 1875189 w 2654630"/>
                <a:gd name="connsiteY10" fmla="*/ 1305050 h 4053109"/>
                <a:gd name="connsiteX11" fmla="*/ 1864562 w 2654630"/>
                <a:gd name="connsiteY11" fmla="*/ 1415021 h 4053109"/>
                <a:gd name="connsiteX12" fmla="*/ 1962923 w 2654630"/>
                <a:gd name="connsiteY12" fmla="*/ 1471822 h 4053109"/>
                <a:gd name="connsiteX13" fmla="*/ 2085157 w 2654630"/>
                <a:gd name="connsiteY13" fmla="*/ 1600752 h 4053109"/>
                <a:gd name="connsiteX14" fmla="*/ 2242552 w 2654630"/>
                <a:gd name="connsiteY14" fmla="*/ 1643449 h 4053109"/>
                <a:gd name="connsiteX15" fmla="*/ 2428750 w 2654630"/>
                <a:gd name="connsiteY15" fmla="*/ 1545996 h 4053109"/>
                <a:gd name="connsiteX16" fmla="*/ 2509625 w 2654630"/>
                <a:gd name="connsiteY16" fmla="*/ 1572451 h 4053109"/>
                <a:gd name="connsiteX17" fmla="*/ 2534742 w 2654630"/>
                <a:gd name="connsiteY17" fmla="*/ 1680955 h 4053109"/>
                <a:gd name="connsiteX18" fmla="*/ 2463577 w 2654630"/>
                <a:gd name="connsiteY18" fmla="*/ 1791299 h 4053109"/>
                <a:gd name="connsiteX19" fmla="*/ 2507447 w 2654630"/>
                <a:gd name="connsiteY19" fmla="*/ 1923747 h 4053109"/>
                <a:gd name="connsiteX20" fmla="*/ 2585308 w 2654630"/>
                <a:gd name="connsiteY20" fmla="*/ 1891596 h 4053109"/>
                <a:gd name="connsiteX21" fmla="*/ 2654630 w 2654630"/>
                <a:gd name="connsiteY21" fmla="*/ 1962927 h 4053109"/>
                <a:gd name="connsiteX22" fmla="*/ 2634036 w 2654630"/>
                <a:gd name="connsiteY22" fmla="*/ 2184290 h 4053109"/>
                <a:gd name="connsiteX23" fmla="*/ 2572753 w 2654630"/>
                <a:gd name="connsiteY23" fmla="*/ 2260642 h 4053109"/>
                <a:gd name="connsiteX24" fmla="*/ 2496230 w 2654630"/>
                <a:gd name="connsiteY24" fmla="*/ 2250258 h 4053109"/>
                <a:gd name="connsiteX25" fmla="*/ 2452527 w 2654630"/>
                <a:gd name="connsiteY25" fmla="*/ 2316225 h 4053109"/>
                <a:gd name="connsiteX26" fmla="*/ 2460899 w 2654630"/>
                <a:gd name="connsiteY26" fmla="*/ 2608417 h 4053109"/>
                <a:gd name="connsiteX27" fmla="*/ 2497906 w 2654630"/>
                <a:gd name="connsiteY27" fmla="*/ 2730649 h 4053109"/>
                <a:gd name="connsiteX28" fmla="*/ 2453533 w 2654630"/>
                <a:gd name="connsiteY28" fmla="*/ 2796622 h 4053109"/>
                <a:gd name="connsiteX29" fmla="*/ 2249922 w 2654630"/>
                <a:gd name="connsiteY29" fmla="*/ 2843505 h 4053109"/>
                <a:gd name="connsiteX30" fmla="*/ 2174571 w 2654630"/>
                <a:gd name="connsiteY30" fmla="*/ 2896249 h 4053109"/>
                <a:gd name="connsiteX31" fmla="*/ 2210234 w 2654630"/>
                <a:gd name="connsiteY31" fmla="*/ 3007430 h 4053109"/>
                <a:gd name="connsiteX32" fmla="*/ 2347537 w 2654630"/>
                <a:gd name="connsiteY32" fmla="*/ 3103204 h 4053109"/>
                <a:gd name="connsiteX33" fmla="*/ 2336151 w 2654630"/>
                <a:gd name="connsiteY33" fmla="*/ 3273656 h 4053109"/>
                <a:gd name="connsiteX34" fmla="*/ 2307352 w 2654630"/>
                <a:gd name="connsiteY34" fmla="*/ 3526495 h 4053109"/>
                <a:gd name="connsiteX35" fmla="*/ 2271854 w 2654630"/>
                <a:gd name="connsiteY35" fmla="*/ 3648895 h 4053109"/>
                <a:gd name="connsiteX36" fmla="*/ 2228654 w 2654630"/>
                <a:gd name="connsiteY36" fmla="*/ 3663295 h 4053109"/>
                <a:gd name="connsiteX37" fmla="*/ 2138068 w 2654630"/>
                <a:gd name="connsiteY37" fmla="*/ 3627798 h 4053109"/>
                <a:gd name="connsiteX38" fmla="*/ 2024544 w 2654630"/>
                <a:gd name="connsiteY38" fmla="*/ 3592805 h 4053109"/>
                <a:gd name="connsiteX39" fmla="*/ 1941157 w 2654630"/>
                <a:gd name="connsiteY39" fmla="*/ 3534199 h 4053109"/>
                <a:gd name="connsiteX40" fmla="*/ 1875854 w 2654630"/>
                <a:gd name="connsiteY40" fmla="*/ 3526495 h 4053109"/>
                <a:gd name="connsiteX41" fmla="*/ 1789288 w 2654630"/>
                <a:gd name="connsiteY41" fmla="*/ 3559980 h 4053109"/>
                <a:gd name="connsiteX42" fmla="*/ 1667054 w 2654630"/>
                <a:gd name="connsiteY42" fmla="*/ 3706495 h 4053109"/>
                <a:gd name="connsiteX43" fmla="*/ 1620342 w 2654630"/>
                <a:gd name="connsiteY43" fmla="*/ 3758238 h 4053109"/>
                <a:gd name="connsiteX44" fmla="*/ 1339537 w 2654630"/>
                <a:gd name="connsiteY44" fmla="*/ 3742998 h 4053109"/>
                <a:gd name="connsiteX45" fmla="*/ 1227854 w 2654630"/>
                <a:gd name="connsiteY45" fmla="*/ 3778495 h 4053109"/>
                <a:gd name="connsiteX46" fmla="*/ 1155854 w 2654630"/>
                <a:gd name="connsiteY46" fmla="*/ 3900895 h 4053109"/>
                <a:gd name="connsiteX47" fmla="*/ 1054997 w 2654630"/>
                <a:gd name="connsiteY47" fmla="*/ 4025620 h 4053109"/>
                <a:gd name="connsiteX48" fmla="*/ 990254 w 2654630"/>
                <a:gd name="connsiteY48" fmla="*/ 4052095 h 4053109"/>
                <a:gd name="connsiteX49" fmla="*/ 788654 w 2654630"/>
                <a:gd name="connsiteY49" fmla="*/ 4030495 h 4053109"/>
                <a:gd name="connsiteX50" fmla="*/ 255854 w 2654630"/>
                <a:gd name="connsiteY50" fmla="*/ 3908095 h 4053109"/>
                <a:gd name="connsiteX51" fmla="*/ 0 w 2654630"/>
                <a:gd name="connsiteY51" fmla="*/ 3897378 h 4053109"/>
                <a:gd name="connsiteX0" fmla="*/ 1050195 w 2654630"/>
                <a:gd name="connsiteY0" fmla="*/ 313291 h 4053109"/>
                <a:gd name="connsiteX1" fmla="*/ 1110928 w 2654630"/>
                <a:gd name="connsiteY1" fmla="*/ 90674 h 4053109"/>
                <a:gd name="connsiteX2" fmla="*/ 1245600 w 2654630"/>
                <a:gd name="connsiteY2" fmla="*/ 140487 h 4053109"/>
                <a:gd name="connsiteX3" fmla="*/ 1460262 w 2654630"/>
                <a:gd name="connsiteY3" fmla="*/ 0 h 4053109"/>
                <a:gd name="connsiteX4" fmla="*/ 1572447 w 2654630"/>
                <a:gd name="connsiteY4" fmla="*/ 192895 h 4053109"/>
                <a:gd name="connsiteX5" fmla="*/ 1631054 w 2654630"/>
                <a:gd name="connsiteY5" fmla="*/ 257695 h 4053109"/>
                <a:gd name="connsiteX6" fmla="*/ 1546496 w 2654630"/>
                <a:gd name="connsiteY6" fmla="*/ 495462 h 4053109"/>
                <a:gd name="connsiteX7" fmla="*/ 1539984 w 2654630"/>
                <a:gd name="connsiteY7" fmla="*/ 615144 h 4053109"/>
                <a:gd name="connsiteX8" fmla="*/ 1566254 w 2654630"/>
                <a:gd name="connsiteY8" fmla="*/ 876895 h 4053109"/>
                <a:gd name="connsiteX9" fmla="*/ 1592334 w 2654630"/>
                <a:gd name="connsiteY9" fmla="*/ 1024184 h 4053109"/>
                <a:gd name="connsiteX10" fmla="*/ 1705232 w 2654630"/>
                <a:gd name="connsiteY10" fmla="*/ 1242761 h 4053109"/>
                <a:gd name="connsiteX11" fmla="*/ 1875189 w 2654630"/>
                <a:gd name="connsiteY11" fmla="*/ 1305050 h 4053109"/>
                <a:gd name="connsiteX12" fmla="*/ 1864562 w 2654630"/>
                <a:gd name="connsiteY12" fmla="*/ 1415021 h 4053109"/>
                <a:gd name="connsiteX13" fmla="*/ 1962923 w 2654630"/>
                <a:gd name="connsiteY13" fmla="*/ 1471822 h 4053109"/>
                <a:gd name="connsiteX14" fmla="*/ 2085157 w 2654630"/>
                <a:gd name="connsiteY14" fmla="*/ 1600752 h 4053109"/>
                <a:gd name="connsiteX15" fmla="*/ 2242552 w 2654630"/>
                <a:gd name="connsiteY15" fmla="*/ 1643449 h 4053109"/>
                <a:gd name="connsiteX16" fmla="*/ 2428750 w 2654630"/>
                <a:gd name="connsiteY16" fmla="*/ 1545996 h 4053109"/>
                <a:gd name="connsiteX17" fmla="*/ 2509625 w 2654630"/>
                <a:gd name="connsiteY17" fmla="*/ 1572451 h 4053109"/>
                <a:gd name="connsiteX18" fmla="*/ 2534742 w 2654630"/>
                <a:gd name="connsiteY18" fmla="*/ 1680955 h 4053109"/>
                <a:gd name="connsiteX19" fmla="*/ 2463577 w 2654630"/>
                <a:gd name="connsiteY19" fmla="*/ 1791299 h 4053109"/>
                <a:gd name="connsiteX20" fmla="*/ 2507447 w 2654630"/>
                <a:gd name="connsiteY20" fmla="*/ 1923747 h 4053109"/>
                <a:gd name="connsiteX21" fmla="*/ 2585308 w 2654630"/>
                <a:gd name="connsiteY21" fmla="*/ 1891596 h 4053109"/>
                <a:gd name="connsiteX22" fmla="*/ 2654630 w 2654630"/>
                <a:gd name="connsiteY22" fmla="*/ 1962927 h 4053109"/>
                <a:gd name="connsiteX23" fmla="*/ 2634036 w 2654630"/>
                <a:gd name="connsiteY23" fmla="*/ 2184290 h 4053109"/>
                <a:gd name="connsiteX24" fmla="*/ 2572753 w 2654630"/>
                <a:gd name="connsiteY24" fmla="*/ 2260642 h 4053109"/>
                <a:gd name="connsiteX25" fmla="*/ 2496230 w 2654630"/>
                <a:gd name="connsiteY25" fmla="*/ 2250258 h 4053109"/>
                <a:gd name="connsiteX26" fmla="*/ 2452527 w 2654630"/>
                <a:gd name="connsiteY26" fmla="*/ 2316225 h 4053109"/>
                <a:gd name="connsiteX27" fmla="*/ 2460899 w 2654630"/>
                <a:gd name="connsiteY27" fmla="*/ 2608417 h 4053109"/>
                <a:gd name="connsiteX28" fmla="*/ 2497906 w 2654630"/>
                <a:gd name="connsiteY28" fmla="*/ 2730649 h 4053109"/>
                <a:gd name="connsiteX29" fmla="*/ 2453533 w 2654630"/>
                <a:gd name="connsiteY29" fmla="*/ 2796622 h 4053109"/>
                <a:gd name="connsiteX30" fmla="*/ 2249922 w 2654630"/>
                <a:gd name="connsiteY30" fmla="*/ 2843505 h 4053109"/>
                <a:gd name="connsiteX31" fmla="*/ 2174571 w 2654630"/>
                <a:gd name="connsiteY31" fmla="*/ 2896249 h 4053109"/>
                <a:gd name="connsiteX32" fmla="*/ 2210234 w 2654630"/>
                <a:gd name="connsiteY32" fmla="*/ 3007430 h 4053109"/>
                <a:gd name="connsiteX33" fmla="*/ 2347537 w 2654630"/>
                <a:gd name="connsiteY33" fmla="*/ 3103204 h 4053109"/>
                <a:gd name="connsiteX34" fmla="*/ 2336151 w 2654630"/>
                <a:gd name="connsiteY34" fmla="*/ 3273656 h 4053109"/>
                <a:gd name="connsiteX35" fmla="*/ 2307352 w 2654630"/>
                <a:gd name="connsiteY35" fmla="*/ 3526495 h 4053109"/>
                <a:gd name="connsiteX36" fmla="*/ 2271854 w 2654630"/>
                <a:gd name="connsiteY36" fmla="*/ 3648895 h 4053109"/>
                <a:gd name="connsiteX37" fmla="*/ 2228654 w 2654630"/>
                <a:gd name="connsiteY37" fmla="*/ 3663295 h 4053109"/>
                <a:gd name="connsiteX38" fmla="*/ 2138068 w 2654630"/>
                <a:gd name="connsiteY38" fmla="*/ 3627798 h 4053109"/>
                <a:gd name="connsiteX39" fmla="*/ 2024544 w 2654630"/>
                <a:gd name="connsiteY39" fmla="*/ 3592805 h 4053109"/>
                <a:gd name="connsiteX40" fmla="*/ 1941157 w 2654630"/>
                <a:gd name="connsiteY40" fmla="*/ 3534199 h 4053109"/>
                <a:gd name="connsiteX41" fmla="*/ 1875854 w 2654630"/>
                <a:gd name="connsiteY41" fmla="*/ 3526495 h 4053109"/>
                <a:gd name="connsiteX42" fmla="*/ 1789288 w 2654630"/>
                <a:gd name="connsiteY42" fmla="*/ 3559980 h 4053109"/>
                <a:gd name="connsiteX43" fmla="*/ 1667054 w 2654630"/>
                <a:gd name="connsiteY43" fmla="*/ 3706495 h 4053109"/>
                <a:gd name="connsiteX44" fmla="*/ 1620342 w 2654630"/>
                <a:gd name="connsiteY44" fmla="*/ 3758238 h 4053109"/>
                <a:gd name="connsiteX45" fmla="*/ 1339537 w 2654630"/>
                <a:gd name="connsiteY45" fmla="*/ 3742998 h 4053109"/>
                <a:gd name="connsiteX46" fmla="*/ 1227854 w 2654630"/>
                <a:gd name="connsiteY46" fmla="*/ 3778495 h 4053109"/>
                <a:gd name="connsiteX47" fmla="*/ 1155854 w 2654630"/>
                <a:gd name="connsiteY47" fmla="*/ 3900895 h 4053109"/>
                <a:gd name="connsiteX48" fmla="*/ 1054997 w 2654630"/>
                <a:gd name="connsiteY48" fmla="*/ 4025620 h 4053109"/>
                <a:gd name="connsiteX49" fmla="*/ 990254 w 2654630"/>
                <a:gd name="connsiteY49" fmla="*/ 4052095 h 4053109"/>
                <a:gd name="connsiteX50" fmla="*/ 788654 w 2654630"/>
                <a:gd name="connsiteY50" fmla="*/ 4030495 h 4053109"/>
                <a:gd name="connsiteX51" fmla="*/ 255854 w 2654630"/>
                <a:gd name="connsiteY51" fmla="*/ 3908095 h 4053109"/>
                <a:gd name="connsiteX52" fmla="*/ 0 w 2654630"/>
                <a:gd name="connsiteY52" fmla="*/ 3897378 h 4053109"/>
                <a:gd name="connsiteX0" fmla="*/ 1050195 w 2654630"/>
                <a:gd name="connsiteY0" fmla="*/ 313694 h 4053512"/>
                <a:gd name="connsiteX1" fmla="*/ 1110928 w 2654630"/>
                <a:gd name="connsiteY1" fmla="*/ 91077 h 4053512"/>
                <a:gd name="connsiteX2" fmla="*/ 1245600 w 2654630"/>
                <a:gd name="connsiteY2" fmla="*/ 140890 h 4053512"/>
                <a:gd name="connsiteX3" fmla="*/ 1460262 w 2654630"/>
                <a:gd name="connsiteY3" fmla="*/ 403 h 4053512"/>
                <a:gd name="connsiteX4" fmla="*/ 1572447 w 2654630"/>
                <a:gd name="connsiteY4" fmla="*/ 193298 h 4053512"/>
                <a:gd name="connsiteX5" fmla="*/ 1631054 w 2654630"/>
                <a:gd name="connsiteY5" fmla="*/ 258098 h 4053512"/>
                <a:gd name="connsiteX6" fmla="*/ 1546496 w 2654630"/>
                <a:gd name="connsiteY6" fmla="*/ 495865 h 4053512"/>
                <a:gd name="connsiteX7" fmla="*/ 1539984 w 2654630"/>
                <a:gd name="connsiteY7" fmla="*/ 615547 h 4053512"/>
                <a:gd name="connsiteX8" fmla="*/ 1566254 w 2654630"/>
                <a:gd name="connsiteY8" fmla="*/ 877298 h 4053512"/>
                <a:gd name="connsiteX9" fmla="*/ 1592334 w 2654630"/>
                <a:gd name="connsiteY9" fmla="*/ 1024587 h 4053512"/>
                <a:gd name="connsiteX10" fmla="*/ 1705232 w 2654630"/>
                <a:gd name="connsiteY10" fmla="*/ 1243164 h 4053512"/>
                <a:gd name="connsiteX11" fmla="*/ 1875189 w 2654630"/>
                <a:gd name="connsiteY11" fmla="*/ 1305453 h 4053512"/>
                <a:gd name="connsiteX12" fmla="*/ 1864562 w 2654630"/>
                <a:gd name="connsiteY12" fmla="*/ 1415424 h 4053512"/>
                <a:gd name="connsiteX13" fmla="*/ 1962923 w 2654630"/>
                <a:gd name="connsiteY13" fmla="*/ 1472225 h 4053512"/>
                <a:gd name="connsiteX14" fmla="*/ 2085157 w 2654630"/>
                <a:gd name="connsiteY14" fmla="*/ 1601155 h 4053512"/>
                <a:gd name="connsiteX15" fmla="*/ 2242552 w 2654630"/>
                <a:gd name="connsiteY15" fmla="*/ 1643852 h 4053512"/>
                <a:gd name="connsiteX16" fmla="*/ 2428750 w 2654630"/>
                <a:gd name="connsiteY16" fmla="*/ 1546399 h 4053512"/>
                <a:gd name="connsiteX17" fmla="*/ 2509625 w 2654630"/>
                <a:gd name="connsiteY17" fmla="*/ 1572854 h 4053512"/>
                <a:gd name="connsiteX18" fmla="*/ 2534742 w 2654630"/>
                <a:gd name="connsiteY18" fmla="*/ 1681358 h 4053512"/>
                <a:gd name="connsiteX19" fmla="*/ 2463577 w 2654630"/>
                <a:gd name="connsiteY19" fmla="*/ 1791702 h 4053512"/>
                <a:gd name="connsiteX20" fmla="*/ 2507447 w 2654630"/>
                <a:gd name="connsiteY20" fmla="*/ 1924150 h 4053512"/>
                <a:gd name="connsiteX21" fmla="*/ 2585308 w 2654630"/>
                <a:gd name="connsiteY21" fmla="*/ 1891999 h 4053512"/>
                <a:gd name="connsiteX22" fmla="*/ 2654630 w 2654630"/>
                <a:gd name="connsiteY22" fmla="*/ 1963330 h 4053512"/>
                <a:gd name="connsiteX23" fmla="*/ 2634036 w 2654630"/>
                <a:gd name="connsiteY23" fmla="*/ 2184693 h 4053512"/>
                <a:gd name="connsiteX24" fmla="*/ 2572753 w 2654630"/>
                <a:gd name="connsiteY24" fmla="*/ 2261045 h 4053512"/>
                <a:gd name="connsiteX25" fmla="*/ 2496230 w 2654630"/>
                <a:gd name="connsiteY25" fmla="*/ 2250661 h 4053512"/>
                <a:gd name="connsiteX26" fmla="*/ 2452527 w 2654630"/>
                <a:gd name="connsiteY26" fmla="*/ 2316628 h 4053512"/>
                <a:gd name="connsiteX27" fmla="*/ 2460899 w 2654630"/>
                <a:gd name="connsiteY27" fmla="*/ 2608820 h 4053512"/>
                <a:gd name="connsiteX28" fmla="*/ 2497906 w 2654630"/>
                <a:gd name="connsiteY28" fmla="*/ 2731052 h 4053512"/>
                <a:gd name="connsiteX29" fmla="*/ 2453533 w 2654630"/>
                <a:gd name="connsiteY29" fmla="*/ 2797025 h 4053512"/>
                <a:gd name="connsiteX30" fmla="*/ 2249922 w 2654630"/>
                <a:gd name="connsiteY30" fmla="*/ 2843908 h 4053512"/>
                <a:gd name="connsiteX31" fmla="*/ 2174571 w 2654630"/>
                <a:gd name="connsiteY31" fmla="*/ 2896652 h 4053512"/>
                <a:gd name="connsiteX32" fmla="*/ 2210234 w 2654630"/>
                <a:gd name="connsiteY32" fmla="*/ 3007833 h 4053512"/>
                <a:gd name="connsiteX33" fmla="*/ 2347537 w 2654630"/>
                <a:gd name="connsiteY33" fmla="*/ 3103607 h 4053512"/>
                <a:gd name="connsiteX34" fmla="*/ 2336151 w 2654630"/>
                <a:gd name="connsiteY34" fmla="*/ 3274059 h 4053512"/>
                <a:gd name="connsiteX35" fmla="*/ 2307352 w 2654630"/>
                <a:gd name="connsiteY35" fmla="*/ 3526898 h 4053512"/>
                <a:gd name="connsiteX36" fmla="*/ 2271854 w 2654630"/>
                <a:gd name="connsiteY36" fmla="*/ 3649298 h 4053512"/>
                <a:gd name="connsiteX37" fmla="*/ 2228654 w 2654630"/>
                <a:gd name="connsiteY37" fmla="*/ 3663698 h 4053512"/>
                <a:gd name="connsiteX38" fmla="*/ 2138068 w 2654630"/>
                <a:gd name="connsiteY38" fmla="*/ 3628201 h 4053512"/>
                <a:gd name="connsiteX39" fmla="*/ 2024544 w 2654630"/>
                <a:gd name="connsiteY39" fmla="*/ 3593208 h 4053512"/>
                <a:gd name="connsiteX40" fmla="*/ 1941157 w 2654630"/>
                <a:gd name="connsiteY40" fmla="*/ 3534602 h 4053512"/>
                <a:gd name="connsiteX41" fmla="*/ 1875854 w 2654630"/>
                <a:gd name="connsiteY41" fmla="*/ 3526898 h 4053512"/>
                <a:gd name="connsiteX42" fmla="*/ 1789288 w 2654630"/>
                <a:gd name="connsiteY42" fmla="*/ 3560383 h 4053512"/>
                <a:gd name="connsiteX43" fmla="*/ 1667054 w 2654630"/>
                <a:gd name="connsiteY43" fmla="*/ 3706898 h 4053512"/>
                <a:gd name="connsiteX44" fmla="*/ 1620342 w 2654630"/>
                <a:gd name="connsiteY44" fmla="*/ 3758641 h 4053512"/>
                <a:gd name="connsiteX45" fmla="*/ 1339537 w 2654630"/>
                <a:gd name="connsiteY45" fmla="*/ 3743401 h 4053512"/>
                <a:gd name="connsiteX46" fmla="*/ 1227854 w 2654630"/>
                <a:gd name="connsiteY46" fmla="*/ 3778898 h 4053512"/>
                <a:gd name="connsiteX47" fmla="*/ 1155854 w 2654630"/>
                <a:gd name="connsiteY47" fmla="*/ 3901298 h 4053512"/>
                <a:gd name="connsiteX48" fmla="*/ 1054997 w 2654630"/>
                <a:gd name="connsiteY48" fmla="*/ 4026023 h 4053512"/>
                <a:gd name="connsiteX49" fmla="*/ 990254 w 2654630"/>
                <a:gd name="connsiteY49" fmla="*/ 4052498 h 4053512"/>
                <a:gd name="connsiteX50" fmla="*/ 788654 w 2654630"/>
                <a:gd name="connsiteY50" fmla="*/ 4030898 h 4053512"/>
                <a:gd name="connsiteX51" fmla="*/ 255854 w 2654630"/>
                <a:gd name="connsiteY51" fmla="*/ 3908498 h 4053512"/>
                <a:gd name="connsiteX52" fmla="*/ 0 w 2654630"/>
                <a:gd name="connsiteY52" fmla="*/ 3897781 h 4053512"/>
                <a:gd name="connsiteX0" fmla="*/ 1050195 w 2654630"/>
                <a:gd name="connsiteY0" fmla="*/ 313768 h 4053586"/>
                <a:gd name="connsiteX1" fmla="*/ 1110928 w 2654630"/>
                <a:gd name="connsiteY1" fmla="*/ 91151 h 4053586"/>
                <a:gd name="connsiteX2" fmla="*/ 1245600 w 2654630"/>
                <a:gd name="connsiteY2" fmla="*/ 140964 h 4053586"/>
                <a:gd name="connsiteX3" fmla="*/ 1460262 w 2654630"/>
                <a:gd name="connsiteY3" fmla="*/ 477 h 4053586"/>
                <a:gd name="connsiteX4" fmla="*/ 1572447 w 2654630"/>
                <a:gd name="connsiteY4" fmla="*/ 193372 h 4053586"/>
                <a:gd name="connsiteX5" fmla="*/ 1631054 w 2654630"/>
                <a:gd name="connsiteY5" fmla="*/ 258172 h 4053586"/>
                <a:gd name="connsiteX6" fmla="*/ 1546496 w 2654630"/>
                <a:gd name="connsiteY6" fmla="*/ 495939 h 4053586"/>
                <a:gd name="connsiteX7" fmla="*/ 1539984 w 2654630"/>
                <a:gd name="connsiteY7" fmla="*/ 615621 h 4053586"/>
                <a:gd name="connsiteX8" fmla="*/ 1566254 w 2654630"/>
                <a:gd name="connsiteY8" fmla="*/ 877372 h 4053586"/>
                <a:gd name="connsiteX9" fmla="*/ 1592334 w 2654630"/>
                <a:gd name="connsiteY9" fmla="*/ 1024661 h 4053586"/>
                <a:gd name="connsiteX10" fmla="*/ 1705232 w 2654630"/>
                <a:gd name="connsiteY10" fmla="*/ 1243238 h 4053586"/>
                <a:gd name="connsiteX11" fmla="*/ 1875189 w 2654630"/>
                <a:gd name="connsiteY11" fmla="*/ 1305527 h 4053586"/>
                <a:gd name="connsiteX12" fmla="*/ 1864562 w 2654630"/>
                <a:gd name="connsiteY12" fmla="*/ 1415498 h 4053586"/>
                <a:gd name="connsiteX13" fmla="*/ 1962923 w 2654630"/>
                <a:gd name="connsiteY13" fmla="*/ 1472299 h 4053586"/>
                <a:gd name="connsiteX14" fmla="*/ 2085157 w 2654630"/>
                <a:gd name="connsiteY14" fmla="*/ 1601229 h 4053586"/>
                <a:gd name="connsiteX15" fmla="*/ 2242552 w 2654630"/>
                <a:gd name="connsiteY15" fmla="*/ 1643926 h 4053586"/>
                <a:gd name="connsiteX16" fmla="*/ 2428750 w 2654630"/>
                <a:gd name="connsiteY16" fmla="*/ 1546473 h 4053586"/>
                <a:gd name="connsiteX17" fmla="*/ 2509625 w 2654630"/>
                <a:gd name="connsiteY17" fmla="*/ 1572928 h 4053586"/>
                <a:gd name="connsiteX18" fmla="*/ 2534742 w 2654630"/>
                <a:gd name="connsiteY18" fmla="*/ 1681432 h 4053586"/>
                <a:gd name="connsiteX19" fmla="*/ 2463577 w 2654630"/>
                <a:gd name="connsiteY19" fmla="*/ 1791776 h 4053586"/>
                <a:gd name="connsiteX20" fmla="*/ 2507447 w 2654630"/>
                <a:gd name="connsiteY20" fmla="*/ 1924224 h 4053586"/>
                <a:gd name="connsiteX21" fmla="*/ 2585308 w 2654630"/>
                <a:gd name="connsiteY21" fmla="*/ 1892073 h 4053586"/>
                <a:gd name="connsiteX22" fmla="*/ 2654630 w 2654630"/>
                <a:gd name="connsiteY22" fmla="*/ 1963404 h 4053586"/>
                <a:gd name="connsiteX23" fmla="*/ 2634036 w 2654630"/>
                <a:gd name="connsiteY23" fmla="*/ 2184767 h 4053586"/>
                <a:gd name="connsiteX24" fmla="*/ 2572753 w 2654630"/>
                <a:gd name="connsiteY24" fmla="*/ 2261119 h 4053586"/>
                <a:gd name="connsiteX25" fmla="*/ 2496230 w 2654630"/>
                <a:gd name="connsiteY25" fmla="*/ 2250735 h 4053586"/>
                <a:gd name="connsiteX26" fmla="*/ 2452527 w 2654630"/>
                <a:gd name="connsiteY26" fmla="*/ 2316702 h 4053586"/>
                <a:gd name="connsiteX27" fmla="*/ 2460899 w 2654630"/>
                <a:gd name="connsiteY27" fmla="*/ 2608894 h 4053586"/>
                <a:gd name="connsiteX28" fmla="*/ 2497906 w 2654630"/>
                <a:gd name="connsiteY28" fmla="*/ 2731126 h 4053586"/>
                <a:gd name="connsiteX29" fmla="*/ 2453533 w 2654630"/>
                <a:gd name="connsiteY29" fmla="*/ 2797099 h 4053586"/>
                <a:gd name="connsiteX30" fmla="*/ 2249922 w 2654630"/>
                <a:gd name="connsiteY30" fmla="*/ 2843982 h 4053586"/>
                <a:gd name="connsiteX31" fmla="*/ 2174571 w 2654630"/>
                <a:gd name="connsiteY31" fmla="*/ 2896726 h 4053586"/>
                <a:gd name="connsiteX32" fmla="*/ 2210234 w 2654630"/>
                <a:gd name="connsiteY32" fmla="*/ 3007907 h 4053586"/>
                <a:gd name="connsiteX33" fmla="*/ 2347537 w 2654630"/>
                <a:gd name="connsiteY33" fmla="*/ 3103681 h 4053586"/>
                <a:gd name="connsiteX34" fmla="*/ 2336151 w 2654630"/>
                <a:gd name="connsiteY34" fmla="*/ 3274133 h 4053586"/>
                <a:gd name="connsiteX35" fmla="*/ 2307352 w 2654630"/>
                <a:gd name="connsiteY35" fmla="*/ 3526972 h 4053586"/>
                <a:gd name="connsiteX36" fmla="*/ 2271854 w 2654630"/>
                <a:gd name="connsiteY36" fmla="*/ 3649372 h 4053586"/>
                <a:gd name="connsiteX37" fmla="*/ 2228654 w 2654630"/>
                <a:gd name="connsiteY37" fmla="*/ 3663772 h 4053586"/>
                <a:gd name="connsiteX38" fmla="*/ 2138068 w 2654630"/>
                <a:gd name="connsiteY38" fmla="*/ 3628275 h 4053586"/>
                <a:gd name="connsiteX39" fmla="*/ 2024544 w 2654630"/>
                <a:gd name="connsiteY39" fmla="*/ 3593282 h 4053586"/>
                <a:gd name="connsiteX40" fmla="*/ 1941157 w 2654630"/>
                <a:gd name="connsiteY40" fmla="*/ 3534676 h 4053586"/>
                <a:gd name="connsiteX41" fmla="*/ 1875854 w 2654630"/>
                <a:gd name="connsiteY41" fmla="*/ 3526972 h 4053586"/>
                <a:gd name="connsiteX42" fmla="*/ 1789288 w 2654630"/>
                <a:gd name="connsiteY42" fmla="*/ 3560457 h 4053586"/>
                <a:gd name="connsiteX43" fmla="*/ 1667054 w 2654630"/>
                <a:gd name="connsiteY43" fmla="*/ 3706972 h 4053586"/>
                <a:gd name="connsiteX44" fmla="*/ 1620342 w 2654630"/>
                <a:gd name="connsiteY44" fmla="*/ 3758715 h 4053586"/>
                <a:gd name="connsiteX45" fmla="*/ 1339537 w 2654630"/>
                <a:gd name="connsiteY45" fmla="*/ 3743475 h 4053586"/>
                <a:gd name="connsiteX46" fmla="*/ 1227854 w 2654630"/>
                <a:gd name="connsiteY46" fmla="*/ 3778972 h 4053586"/>
                <a:gd name="connsiteX47" fmla="*/ 1155854 w 2654630"/>
                <a:gd name="connsiteY47" fmla="*/ 3901372 h 4053586"/>
                <a:gd name="connsiteX48" fmla="*/ 1054997 w 2654630"/>
                <a:gd name="connsiteY48" fmla="*/ 4026097 h 4053586"/>
                <a:gd name="connsiteX49" fmla="*/ 990254 w 2654630"/>
                <a:gd name="connsiteY49" fmla="*/ 4052572 h 4053586"/>
                <a:gd name="connsiteX50" fmla="*/ 788654 w 2654630"/>
                <a:gd name="connsiteY50" fmla="*/ 4030972 h 4053586"/>
                <a:gd name="connsiteX51" fmla="*/ 255854 w 2654630"/>
                <a:gd name="connsiteY51" fmla="*/ 3908572 h 4053586"/>
                <a:gd name="connsiteX52" fmla="*/ 0 w 2654630"/>
                <a:gd name="connsiteY52" fmla="*/ 3897855 h 405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54630" h="4053586">
                  <a:moveTo>
                    <a:pt x="1050195" y="313768"/>
                  </a:moveTo>
                  <a:cubicBezTo>
                    <a:pt x="1091370" y="275842"/>
                    <a:pt x="1069753" y="129077"/>
                    <a:pt x="1110928" y="91151"/>
                  </a:cubicBezTo>
                  <a:lnTo>
                    <a:pt x="1245600" y="140964"/>
                  </a:lnTo>
                  <a:cubicBezTo>
                    <a:pt x="1325526" y="77390"/>
                    <a:pt x="1359405" y="-7113"/>
                    <a:pt x="1460262" y="477"/>
                  </a:cubicBezTo>
                  <a:cubicBezTo>
                    <a:pt x="1516587" y="14914"/>
                    <a:pt x="1563972" y="139578"/>
                    <a:pt x="1572447" y="193372"/>
                  </a:cubicBezTo>
                  <a:lnTo>
                    <a:pt x="1631054" y="258172"/>
                  </a:lnTo>
                  <a:cubicBezTo>
                    <a:pt x="1623816" y="345547"/>
                    <a:pt x="1580466" y="436364"/>
                    <a:pt x="1546496" y="495939"/>
                  </a:cubicBezTo>
                  <a:lnTo>
                    <a:pt x="1539984" y="615621"/>
                  </a:lnTo>
                  <a:lnTo>
                    <a:pt x="1566254" y="877372"/>
                  </a:lnTo>
                  <a:cubicBezTo>
                    <a:pt x="1586110" y="925073"/>
                    <a:pt x="1572478" y="976960"/>
                    <a:pt x="1592334" y="1024661"/>
                  </a:cubicBezTo>
                  <a:lnTo>
                    <a:pt x="1705232" y="1243238"/>
                  </a:lnTo>
                  <a:cubicBezTo>
                    <a:pt x="1791187" y="1247257"/>
                    <a:pt x="1818537" y="1284764"/>
                    <a:pt x="1875189" y="1305527"/>
                  </a:cubicBezTo>
                  <a:cubicBezTo>
                    <a:pt x="1891989" y="1336727"/>
                    <a:pt x="1849940" y="1387703"/>
                    <a:pt x="1864562" y="1415498"/>
                  </a:cubicBezTo>
                  <a:cubicBezTo>
                    <a:pt x="1879184" y="1443293"/>
                    <a:pt x="1926157" y="1441344"/>
                    <a:pt x="1962923" y="1472299"/>
                  </a:cubicBezTo>
                  <a:cubicBezTo>
                    <a:pt x="1999689" y="1503254"/>
                    <a:pt x="2038552" y="1572625"/>
                    <a:pt x="2085157" y="1601229"/>
                  </a:cubicBezTo>
                  <a:cubicBezTo>
                    <a:pt x="2131762" y="1629833"/>
                    <a:pt x="2195752" y="1630726"/>
                    <a:pt x="2242552" y="1643926"/>
                  </a:cubicBezTo>
                  <a:lnTo>
                    <a:pt x="2428750" y="1546473"/>
                  </a:lnTo>
                  <a:lnTo>
                    <a:pt x="2509625" y="1572928"/>
                  </a:lnTo>
                  <a:lnTo>
                    <a:pt x="2534742" y="1681432"/>
                  </a:lnTo>
                  <a:lnTo>
                    <a:pt x="2463577" y="1791776"/>
                  </a:lnTo>
                  <a:lnTo>
                    <a:pt x="2507447" y="1924224"/>
                  </a:lnTo>
                  <a:lnTo>
                    <a:pt x="2585308" y="1892073"/>
                  </a:lnTo>
                  <a:lnTo>
                    <a:pt x="2654630" y="1963404"/>
                  </a:lnTo>
                  <a:lnTo>
                    <a:pt x="2634036" y="2184767"/>
                  </a:lnTo>
                  <a:cubicBezTo>
                    <a:pt x="2606436" y="2209967"/>
                    <a:pt x="2607460" y="2220443"/>
                    <a:pt x="2572753" y="2261119"/>
                  </a:cubicBezTo>
                  <a:lnTo>
                    <a:pt x="2496230" y="2250735"/>
                  </a:lnTo>
                  <a:lnTo>
                    <a:pt x="2452527" y="2316702"/>
                  </a:lnTo>
                  <a:lnTo>
                    <a:pt x="2460899" y="2608894"/>
                  </a:lnTo>
                  <a:lnTo>
                    <a:pt x="2497906" y="2731126"/>
                  </a:lnTo>
                  <a:lnTo>
                    <a:pt x="2453533" y="2797099"/>
                  </a:lnTo>
                  <a:lnTo>
                    <a:pt x="2249922" y="2843982"/>
                  </a:lnTo>
                  <a:lnTo>
                    <a:pt x="2174571" y="2896726"/>
                  </a:lnTo>
                  <a:lnTo>
                    <a:pt x="2210234" y="3007907"/>
                  </a:lnTo>
                  <a:cubicBezTo>
                    <a:pt x="2247434" y="3070307"/>
                    <a:pt x="2326551" y="3059310"/>
                    <a:pt x="2347537" y="3103681"/>
                  </a:cubicBezTo>
                  <a:cubicBezTo>
                    <a:pt x="2368523" y="3148052"/>
                    <a:pt x="2342151" y="3188933"/>
                    <a:pt x="2336151" y="3274133"/>
                  </a:cubicBezTo>
                  <a:lnTo>
                    <a:pt x="2307352" y="3526972"/>
                  </a:lnTo>
                  <a:lnTo>
                    <a:pt x="2271854" y="3649372"/>
                  </a:lnTo>
                  <a:lnTo>
                    <a:pt x="2228654" y="3663772"/>
                  </a:lnTo>
                  <a:lnTo>
                    <a:pt x="2138068" y="3628275"/>
                  </a:lnTo>
                  <a:lnTo>
                    <a:pt x="2024544" y="3593282"/>
                  </a:lnTo>
                  <a:lnTo>
                    <a:pt x="1941157" y="3534676"/>
                  </a:lnTo>
                  <a:lnTo>
                    <a:pt x="1875854" y="3526972"/>
                  </a:lnTo>
                  <a:lnTo>
                    <a:pt x="1789288" y="3560457"/>
                  </a:lnTo>
                  <a:lnTo>
                    <a:pt x="1667054" y="3706972"/>
                  </a:lnTo>
                  <a:lnTo>
                    <a:pt x="1620342" y="3758715"/>
                  </a:lnTo>
                  <a:lnTo>
                    <a:pt x="1339537" y="3743475"/>
                  </a:lnTo>
                  <a:cubicBezTo>
                    <a:pt x="1299937" y="3769875"/>
                    <a:pt x="1258468" y="3752656"/>
                    <a:pt x="1227854" y="3778972"/>
                  </a:cubicBezTo>
                  <a:cubicBezTo>
                    <a:pt x="1197240" y="3805288"/>
                    <a:pt x="1184664" y="3860185"/>
                    <a:pt x="1155854" y="3901372"/>
                  </a:cubicBezTo>
                  <a:lnTo>
                    <a:pt x="1054997" y="4026097"/>
                  </a:lnTo>
                  <a:lnTo>
                    <a:pt x="990254" y="4052572"/>
                  </a:lnTo>
                  <a:cubicBezTo>
                    <a:pt x="947054" y="4054972"/>
                    <a:pt x="911054" y="4054972"/>
                    <a:pt x="788654" y="4030972"/>
                  </a:cubicBezTo>
                  <a:cubicBezTo>
                    <a:pt x="666254" y="4006972"/>
                    <a:pt x="369854" y="3926572"/>
                    <a:pt x="255854" y="3908572"/>
                  </a:cubicBezTo>
                  <a:cubicBezTo>
                    <a:pt x="205454" y="3913372"/>
                    <a:pt x="54586" y="3918173"/>
                    <a:pt x="0" y="3897855"/>
                  </a:cubicBezTo>
                </a:path>
              </a:pathLst>
            </a:custGeom>
            <a:noFill/>
            <a:ln w="34925">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defRPr/>
              </a:pPr>
              <a:endParaRPr lang="he-IL" sz="2022">
                <a:solidFill>
                  <a:prstClr val="white"/>
                </a:solidFill>
              </a:endParaRPr>
            </a:p>
          </p:txBody>
        </p:sp>
      </p:grpSp>
      <p:sp>
        <p:nvSpPr>
          <p:cNvPr id="56" name="צורה חופשית 55"/>
          <p:cNvSpPr/>
          <p:nvPr/>
        </p:nvSpPr>
        <p:spPr>
          <a:xfrm>
            <a:off x="9648959" y="3675707"/>
            <a:ext cx="289711" cy="452673"/>
          </a:xfrm>
          <a:custGeom>
            <a:avLst/>
            <a:gdLst>
              <a:gd name="connsiteX0" fmla="*/ 0 w 289711"/>
              <a:gd name="connsiteY0" fmla="*/ 0 h 452673"/>
              <a:gd name="connsiteX1" fmla="*/ 36214 w 289711"/>
              <a:gd name="connsiteY1" fmla="*/ 63374 h 452673"/>
              <a:gd name="connsiteX2" fmla="*/ 190123 w 289711"/>
              <a:gd name="connsiteY2" fmla="*/ 389299 h 452673"/>
              <a:gd name="connsiteX3" fmla="*/ 289711 w 289711"/>
              <a:gd name="connsiteY3" fmla="*/ 452673 h 452673"/>
            </a:gdLst>
            <a:ahLst/>
            <a:cxnLst>
              <a:cxn ang="0">
                <a:pos x="connsiteX0" y="connsiteY0"/>
              </a:cxn>
              <a:cxn ang="0">
                <a:pos x="connsiteX1" y="connsiteY1"/>
              </a:cxn>
              <a:cxn ang="0">
                <a:pos x="connsiteX2" y="connsiteY2"/>
              </a:cxn>
              <a:cxn ang="0">
                <a:pos x="connsiteX3" y="connsiteY3"/>
              </a:cxn>
            </a:cxnLst>
            <a:rect l="l" t="t" r="r" b="b"/>
            <a:pathLst>
              <a:path w="289711" h="452673">
                <a:moveTo>
                  <a:pt x="0" y="0"/>
                </a:moveTo>
                <a:lnTo>
                  <a:pt x="36214" y="63374"/>
                </a:lnTo>
                <a:lnTo>
                  <a:pt x="190123" y="389299"/>
                </a:lnTo>
                <a:lnTo>
                  <a:pt x="289711" y="452673"/>
                </a:lnTo>
              </a:path>
            </a:pathLst>
          </a:custGeom>
          <a:noFill/>
          <a:ln w="38100">
            <a:solidFill>
              <a:srgbClr val="FFC00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027054" rtl="0"/>
            <a:endParaRPr lang="he-IL" sz="2022">
              <a:solidFill>
                <a:prstClr val="white"/>
              </a:solidFill>
            </a:endParaRPr>
          </a:p>
        </p:txBody>
      </p:sp>
    </p:spTree>
    <p:extLst>
      <p:ext uri="{BB962C8B-B14F-4D97-AF65-F5344CB8AC3E}">
        <p14:creationId xmlns:p14="http://schemas.microsoft.com/office/powerpoint/2010/main" val="2290519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a:extLst>
              <a:ext uri="{FF2B5EF4-FFF2-40B4-BE49-F238E27FC236}">
                <a16:creationId xmlns="" xmlns:a16="http://schemas.microsoft.com/office/drawing/2014/main" id="{B2C500CC-4E28-4A8F-ADEB-003A0CC86DB9}"/>
              </a:ext>
            </a:extLst>
          </p:cNvPr>
          <p:cNvSpPr txBox="1"/>
          <p:nvPr/>
        </p:nvSpPr>
        <p:spPr>
          <a:xfrm>
            <a:off x="5772150" y="162877"/>
            <a:ext cx="5524539"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a:t>
            </a:r>
            <a:r>
              <a:rPr lang="en-US"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הרצליה, </a:t>
            </a:r>
            <a:r>
              <a:rPr lang="he-IL" sz="3120" b="1" dirty="0" err="1">
                <a:solidFill>
                  <a:prstClr val="white"/>
                </a:solidFill>
                <a:latin typeface="Calibri" panose="020F0502020204030204" pitchFamily="34" charset="0"/>
                <a:cs typeface="Calibri" panose="020F0502020204030204" pitchFamily="34" charset="0"/>
              </a:rPr>
              <a:t>רמה"ש</a:t>
            </a:r>
            <a:endParaRPr lang="he-IL" sz="2400" b="1" dirty="0">
              <a:solidFill>
                <a:prstClr val="white"/>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
          <a:stretch>
            <a:fillRect/>
          </a:stretch>
        </p:blipFill>
        <p:spPr>
          <a:xfrm>
            <a:off x="483986" y="922805"/>
            <a:ext cx="6352547" cy="5494915"/>
          </a:xfrm>
          <a:prstGeom prst="rect">
            <a:avLst/>
          </a:prstGeom>
        </p:spPr>
      </p:pic>
      <p:grpSp>
        <p:nvGrpSpPr>
          <p:cNvPr id="21" name="קבוצה 11"/>
          <p:cNvGrpSpPr/>
          <p:nvPr/>
        </p:nvGrpSpPr>
        <p:grpSpPr>
          <a:xfrm>
            <a:off x="8910346" y="3567567"/>
            <a:ext cx="2318363" cy="3186539"/>
            <a:chOff x="6917288" y="2910629"/>
            <a:chExt cx="1931969" cy="2655449"/>
          </a:xfrm>
        </p:grpSpPr>
        <p:grpSp>
          <p:nvGrpSpPr>
            <p:cNvPr id="22" name="קבוצה 12"/>
            <p:cNvGrpSpPr/>
            <p:nvPr/>
          </p:nvGrpSpPr>
          <p:grpSpPr>
            <a:xfrm>
              <a:off x="6917288" y="2910629"/>
              <a:ext cx="1931969" cy="2655449"/>
              <a:chOff x="6913418" y="3209405"/>
              <a:chExt cx="1931969" cy="2655449"/>
            </a:xfrm>
          </p:grpSpPr>
          <p:sp>
            <p:nvSpPr>
              <p:cNvPr id="24"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25" name="קבוצה 15"/>
              <p:cNvGrpSpPr/>
              <p:nvPr/>
            </p:nvGrpSpPr>
            <p:grpSpPr>
              <a:xfrm>
                <a:off x="6962077" y="3294985"/>
                <a:ext cx="1793995" cy="2569869"/>
                <a:chOff x="346532" y="909422"/>
                <a:chExt cx="2533896" cy="3629766"/>
              </a:xfrm>
            </p:grpSpPr>
            <p:sp>
              <p:nvSpPr>
                <p:cNvPr id="27" name="TextBox 26"/>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28" name="TextBox 27"/>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29"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2"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0"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1"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2"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3" name="TextBox 52"/>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54"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5"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26" name="תמונה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23"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
        <p:nvSpPr>
          <p:cNvPr id="33" name="אליפסה 9"/>
          <p:cNvSpPr/>
          <p:nvPr/>
        </p:nvSpPr>
        <p:spPr>
          <a:xfrm>
            <a:off x="3293226" y="2050300"/>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34" name="אליפסה 9"/>
          <p:cNvSpPr/>
          <p:nvPr/>
        </p:nvSpPr>
        <p:spPr>
          <a:xfrm>
            <a:off x="2402091" y="1871434"/>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35" name="אליפסה 9"/>
          <p:cNvSpPr/>
          <p:nvPr/>
        </p:nvSpPr>
        <p:spPr>
          <a:xfrm>
            <a:off x="3767051" y="5787839"/>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Tree>
    <p:extLst>
      <p:ext uri="{BB962C8B-B14F-4D97-AF65-F5344CB8AC3E}">
        <p14:creationId xmlns:p14="http://schemas.microsoft.com/office/powerpoint/2010/main" val="1907806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a:extLst>
              <a:ext uri="{FF2B5EF4-FFF2-40B4-BE49-F238E27FC236}">
                <a16:creationId xmlns="" xmlns:a16="http://schemas.microsoft.com/office/drawing/2014/main" id="{B2C500CC-4E28-4A8F-ADEB-003A0CC86DB9}"/>
              </a:ext>
            </a:extLst>
          </p:cNvPr>
          <p:cNvSpPr txBox="1"/>
          <p:nvPr/>
        </p:nvSpPr>
        <p:spPr>
          <a:xfrm>
            <a:off x="5772150" y="162877"/>
            <a:ext cx="5524539"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a:t>
            </a:r>
            <a:r>
              <a:rPr lang="en-US"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הרצליה, </a:t>
            </a:r>
            <a:r>
              <a:rPr lang="he-IL" sz="3120" b="1" dirty="0" err="1">
                <a:solidFill>
                  <a:prstClr val="white"/>
                </a:solidFill>
                <a:latin typeface="Calibri" panose="020F0502020204030204" pitchFamily="34" charset="0"/>
                <a:cs typeface="Calibri" panose="020F0502020204030204" pitchFamily="34" charset="0"/>
              </a:rPr>
              <a:t>רמה"ש</a:t>
            </a:r>
            <a:endParaRPr lang="he-IL" sz="2400" b="1" dirty="0">
              <a:solidFill>
                <a:prstClr val="white"/>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
          <a:stretch>
            <a:fillRect/>
          </a:stretch>
        </p:blipFill>
        <p:spPr>
          <a:xfrm>
            <a:off x="483986" y="922805"/>
            <a:ext cx="6352547" cy="5494915"/>
          </a:xfrm>
          <a:prstGeom prst="rect">
            <a:avLst/>
          </a:prstGeom>
        </p:spPr>
      </p:pic>
      <p:sp>
        <p:nvSpPr>
          <p:cNvPr id="31" name="הסבר מלבני מעוגל 51"/>
          <p:cNvSpPr/>
          <p:nvPr/>
        </p:nvSpPr>
        <p:spPr>
          <a:xfrm>
            <a:off x="332041" y="2295525"/>
            <a:ext cx="1059180" cy="457200"/>
          </a:xfrm>
          <a:prstGeom prst="wedgeRoundRectCallout">
            <a:avLst>
              <a:gd name="adj1" fmla="val 79246"/>
              <a:gd name="adj2" fmla="val -2094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מרינה</a:t>
            </a:r>
          </a:p>
          <a:p>
            <a:pPr algn="ctr"/>
            <a:r>
              <a:rPr lang="he-IL" sz="1440" dirty="0">
                <a:solidFill>
                  <a:prstClr val="black"/>
                </a:solidFill>
                <a:latin typeface="Calibri" panose="020F0502020204030204" pitchFamily="34" charset="0"/>
                <a:cs typeface="Calibri" panose="020F0502020204030204" pitchFamily="34" charset="0"/>
              </a:rPr>
              <a:t>הרצליה</a:t>
            </a:r>
          </a:p>
        </p:txBody>
      </p:sp>
      <p:sp>
        <p:nvSpPr>
          <p:cNvPr id="22" name="הסבר מלבני מעוגל 50"/>
          <p:cNvSpPr/>
          <p:nvPr/>
        </p:nvSpPr>
        <p:spPr>
          <a:xfrm>
            <a:off x="1579824" y="1226770"/>
            <a:ext cx="1059180" cy="457200"/>
          </a:xfrm>
          <a:prstGeom prst="wedgeRoundRectCallout">
            <a:avLst>
              <a:gd name="adj1" fmla="val 40671"/>
              <a:gd name="adj2" fmla="val 114529"/>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א.ת. הרצליה פיתוח</a:t>
            </a:r>
          </a:p>
        </p:txBody>
      </p:sp>
      <p:sp>
        <p:nvSpPr>
          <p:cNvPr id="23" name="הסבר מלבני מעוגל 49"/>
          <p:cNvSpPr/>
          <p:nvPr/>
        </p:nvSpPr>
        <p:spPr>
          <a:xfrm>
            <a:off x="4222195" y="1937707"/>
            <a:ext cx="1059180" cy="457200"/>
          </a:xfrm>
          <a:prstGeom prst="wedgeRoundRectCallout">
            <a:avLst>
              <a:gd name="adj1" fmla="val -104021"/>
              <a:gd name="adj2" fmla="val 24127"/>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תחנת רכבת</a:t>
            </a:r>
          </a:p>
          <a:p>
            <a:pPr algn="ctr"/>
            <a:r>
              <a:rPr lang="he-IL" sz="1440" dirty="0">
                <a:solidFill>
                  <a:prstClr val="black"/>
                </a:solidFill>
                <a:latin typeface="Calibri" panose="020F0502020204030204" pitchFamily="34" charset="0"/>
                <a:cs typeface="Calibri" panose="020F0502020204030204" pitchFamily="34" charset="0"/>
              </a:rPr>
              <a:t>הרצליה</a:t>
            </a:r>
          </a:p>
        </p:txBody>
      </p:sp>
      <p:sp>
        <p:nvSpPr>
          <p:cNvPr id="24" name="הסבר מלבני מעוגל 52"/>
          <p:cNvSpPr/>
          <p:nvPr/>
        </p:nvSpPr>
        <p:spPr>
          <a:xfrm>
            <a:off x="4124091" y="3110367"/>
            <a:ext cx="1059180" cy="457200"/>
          </a:xfrm>
          <a:prstGeom prst="wedgeRoundRectCallout">
            <a:avLst>
              <a:gd name="adj1" fmla="val -70840"/>
              <a:gd name="adj2" fmla="val -2963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פיתוח עתידי</a:t>
            </a:r>
          </a:p>
          <a:p>
            <a:pPr algn="ctr"/>
            <a:r>
              <a:rPr lang="he-IL" sz="1440" dirty="0">
                <a:solidFill>
                  <a:prstClr val="black"/>
                </a:solidFill>
                <a:latin typeface="Calibri" panose="020F0502020204030204" pitchFamily="34" charset="0"/>
                <a:cs typeface="Calibri" panose="020F0502020204030204" pitchFamily="34" charset="0"/>
              </a:rPr>
              <a:t>רמת השרון</a:t>
            </a:r>
          </a:p>
        </p:txBody>
      </p:sp>
      <p:sp>
        <p:nvSpPr>
          <p:cNvPr id="25" name="הסבר מלבני מעוגל 53"/>
          <p:cNvSpPr/>
          <p:nvPr/>
        </p:nvSpPr>
        <p:spPr>
          <a:xfrm>
            <a:off x="4020751" y="4074360"/>
            <a:ext cx="1059180" cy="457200"/>
          </a:xfrm>
          <a:prstGeom prst="wedgeRoundRectCallout">
            <a:avLst>
              <a:gd name="adj1" fmla="val -82890"/>
              <a:gd name="adj2" fmla="val 4286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שד' אהרון יריב</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רמת השרון </a:t>
            </a:r>
          </a:p>
        </p:txBody>
      </p:sp>
      <p:sp>
        <p:nvSpPr>
          <p:cNvPr id="26" name="אליפסה 9"/>
          <p:cNvSpPr/>
          <p:nvPr/>
        </p:nvSpPr>
        <p:spPr>
          <a:xfrm>
            <a:off x="3293226" y="2050300"/>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27" name="אליפסה 9"/>
          <p:cNvSpPr/>
          <p:nvPr/>
        </p:nvSpPr>
        <p:spPr>
          <a:xfrm>
            <a:off x="2402091" y="1871434"/>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28" name="הסבר מלבני מעוגל 55"/>
          <p:cNvSpPr/>
          <p:nvPr/>
        </p:nvSpPr>
        <p:spPr>
          <a:xfrm>
            <a:off x="2305252" y="5790414"/>
            <a:ext cx="1141327" cy="457200"/>
          </a:xfrm>
          <a:prstGeom prst="wedgeRoundRectCallout">
            <a:avLst>
              <a:gd name="adj1" fmla="val 79499"/>
              <a:gd name="adj2" fmla="val -505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רח' קריית שאול</a:t>
            </a:r>
          </a:p>
          <a:p>
            <a:pPr algn="ctr"/>
            <a:r>
              <a:rPr lang="he-IL" sz="1440" dirty="0">
                <a:solidFill>
                  <a:prstClr val="black"/>
                </a:solidFill>
                <a:latin typeface="Calibri" panose="020F0502020204030204" pitchFamily="34" charset="0"/>
                <a:cs typeface="Calibri" panose="020F0502020204030204" pitchFamily="34" charset="0"/>
              </a:rPr>
              <a:t>תל אביב</a:t>
            </a:r>
            <a:endParaRPr lang="he-IL" sz="1440" dirty="0">
              <a:solidFill>
                <a:prstClr val="black"/>
              </a:solidFill>
              <a:latin typeface="Calibri" panose="020F0502020204030204" pitchFamily="34" charset="0"/>
              <a:cs typeface="Calibri" panose="020F0502020204030204" pitchFamily="34" charset="0"/>
            </a:endParaRPr>
          </a:p>
        </p:txBody>
      </p:sp>
      <p:sp>
        <p:nvSpPr>
          <p:cNvPr id="29" name="אליפסה 9"/>
          <p:cNvSpPr/>
          <p:nvPr/>
        </p:nvSpPr>
        <p:spPr>
          <a:xfrm>
            <a:off x="3767051" y="5787839"/>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nvGrpSpPr>
          <p:cNvPr id="32" name="קבוצה 11"/>
          <p:cNvGrpSpPr/>
          <p:nvPr/>
        </p:nvGrpSpPr>
        <p:grpSpPr>
          <a:xfrm>
            <a:off x="8910346" y="3567567"/>
            <a:ext cx="2318363" cy="3186539"/>
            <a:chOff x="6917288" y="2910629"/>
            <a:chExt cx="1931969" cy="2655449"/>
          </a:xfrm>
        </p:grpSpPr>
        <p:grpSp>
          <p:nvGrpSpPr>
            <p:cNvPr id="50" name="קבוצה 12"/>
            <p:cNvGrpSpPr/>
            <p:nvPr/>
          </p:nvGrpSpPr>
          <p:grpSpPr>
            <a:xfrm>
              <a:off x="6917288" y="2910629"/>
              <a:ext cx="1931969" cy="2655449"/>
              <a:chOff x="6913418" y="3209405"/>
              <a:chExt cx="1931969" cy="2655449"/>
            </a:xfrm>
          </p:grpSpPr>
          <p:sp>
            <p:nvSpPr>
              <p:cNvPr id="52"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53" name="קבוצה 15"/>
              <p:cNvGrpSpPr/>
              <p:nvPr/>
            </p:nvGrpSpPr>
            <p:grpSpPr>
              <a:xfrm>
                <a:off x="6962077" y="3294985"/>
                <a:ext cx="1793995" cy="2569869"/>
                <a:chOff x="346532" y="909422"/>
                <a:chExt cx="2533896" cy="3629766"/>
              </a:xfrm>
            </p:grpSpPr>
            <p:sp>
              <p:nvSpPr>
                <p:cNvPr id="55" name="TextBox 54"/>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56" name="TextBox 55"/>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57"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58"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9"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0"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1"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2"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3" name="TextBox 62"/>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64"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5"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54" name="תמונה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51"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140014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
            <a:extLst>
              <a:ext uri="{FF2B5EF4-FFF2-40B4-BE49-F238E27FC236}">
                <a16:creationId xmlns="" xmlns:a16="http://schemas.microsoft.com/office/drawing/2014/main" id="{B2C500CC-4E28-4A8F-ADEB-003A0CC86DB9}"/>
              </a:ext>
            </a:extLst>
          </p:cNvPr>
          <p:cNvSpPr txBox="1"/>
          <p:nvPr/>
        </p:nvSpPr>
        <p:spPr>
          <a:xfrm>
            <a:off x="5772150" y="162877"/>
            <a:ext cx="5524539"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a:t>
            </a:r>
            <a:r>
              <a:rPr lang="en-US"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הרצליה, </a:t>
            </a:r>
            <a:r>
              <a:rPr lang="he-IL" sz="3120" b="1" dirty="0" err="1">
                <a:solidFill>
                  <a:prstClr val="white"/>
                </a:solidFill>
                <a:latin typeface="Calibri" panose="020F0502020204030204" pitchFamily="34" charset="0"/>
                <a:cs typeface="Calibri" panose="020F0502020204030204" pitchFamily="34" charset="0"/>
              </a:rPr>
              <a:t>רמה"ש</a:t>
            </a:r>
            <a:endParaRPr lang="he-IL" sz="2400" b="1" dirty="0">
              <a:solidFill>
                <a:prstClr val="white"/>
              </a:solidFill>
              <a:latin typeface="Calibri" panose="020F0502020204030204" pitchFamily="34" charset="0"/>
              <a:cs typeface="Calibri" panose="020F0502020204030204" pitchFamily="34" charset="0"/>
            </a:endParaRPr>
          </a:p>
        </p:txBody>
      </p:sp>
      <p:pic>
        <p:nvPicPr>
          <p:cNvPr id="21"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34882" r="56832"/>
          <a:stretch/>
        </p:blipFill>
        <p:spPr>
          <a:xfrm>
            <a:off x="471286" y="939800"/>
            <a:ext cx="6348614" cy="5433857"/>
          </a:xfrm>
          <a:prstGeom prst="rect">
            <a:avLst/>
          </a:prstGeom>
        </p:spPr>
      </p:pic>
      <p:pic>
        <p:nvPicPr>
          <p:cNvPr id="23" name="תמונה 22"/>
          <p:cNvPicPr>
            <a:picLocks noChangeAspect="1"/>
          </p:cNvPicPr>
          <p:nvPr/>
        </p:nvPicPr>
        <p:blipFill rotWithShape="1">
          <a:blip r:embed="rId4"/>
          <a:srcRect t="3635"/>
          <a:stretch/>
        </p:blipFill>
        <p:spPr>
          <a:xfrm>
            <a:off x="7789405" y="3580267"/>
            <a:ext cx="1263169" cy="2826858"/>
          </a:xfrm>
          <a:prstGeom prst="rect">
            <a:avLst/>
          </a:prstGeom>
        </p:spPr>
      </p:pic>
      <p:sp>
        <p:nvSpPr>
          <p:cNvPr id="22" name="הסבר מלבני מעוגל 51"/>
          <p:cNvSpPr/>
          <p:nvPr/>
        </p:nvSpPr>
        <p:spPr>
          <a:xfrm>
            <a:off x="332041" y="2295525"/>
            <a:ext cx="1059180" cy="457200"/>
          </a:xfrm>
          <a:prstGeom prst="wedgeRoundRectCallout">
            <a:avLst>
              <a:gd name="adj1" fmla="val 79246"/>
              <a:gd name="adj2" fmla="val -20948"/>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מרינה</a:t>
            </a:r>
          </a:p>
          <a:p>
            <a:pPr algn="ctr"/>
            <a:r>
              <a:rPr lang="he-IL" sz="1440" dirty="0">
                <a:solidFill>
                  <a:prstClr val="black"/>
                </a:solidFill>
                <a:latin typeface="Calibri" panose="020F0502020204030204" pitchFamily="34" charset="0"/>
                <a:cs typeface="Calibri" panose="020F0502020204030204" pitchFamily="34" charset="0"/>
              </a:rPr>
              <a:t>הרצליה</a:t>
            </a:r>
          </a:p>
        </p:txBody>
      </p:sp>
      <p:sp>
        <p:nvSpPr>
          <p:cNvPr id="24" name="הסבר מלבני מעוגל 50"/>
          <p:cNvSpPr/>
          <p:nvPr/>
        </p:nvSpPr>
        <p:spPr>
          <a:xfrm>
            <a:off x="1579824" y="1226770"/>
            <a:ext cx="1059180" cy="457200"/>
          </a:xfrm>
          <a:prstGeom prst="wedgeRoundRectCallout">
            <a:avLst>
              <a:gd name="adj1" fmla="val 40671"/>
              <a:gd name="adj2" fmla="val 114529"/>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א.ת. הרצליה פיתוח</a:t>
            </a:r>
          </a:p>
        </p:txBody>
      </p:sp>
      <p:sp>
        <p:nvSpPr>
          <p:cNvPr id="25" name="הסבר מלבני מעוגל 49"/>
          <p:cNvSpPr/>
          <p:nvPr/>
        </p:nvSpPr>
        <p:spPr>
          <a:xfrm>
            <a:off x="4222195" y="1937707"/>
            <a:ext cx="1059180" cy="457200"/>
          </a:xfrm>
          <a:prstGeom prst="wedgeRoundRectCallout">
            <a:avLst>
              <a:gd name="adj1" fmla="val -104021"/>
              <a:gd name="adj2" fmla="val 24127"/>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תחנת רכבת</a:t>
            </a:r>
          </a:p>
          <a:p>
            <a:pPr algn="ctr"/>
            <a:r>
              <a:rPr lang="he-IL" sz="1440" dirty="0">
                <a:solidFill>
                  <a:prstClr val="black"/>
                </a:solidFill>
                <a:latin typeface="Calibri" panose="020F0502020204030204" pitchFamily="34" charset="0"/>
                <a:cs typeface="Calibri" panose="020F0502020204030204" pitchFamily="34" charset="0"/>
              </a:rPr>
              <a:t>הרצליה</a:t>
            </a:r>
          </a:p>
        </p:txBody>
      </p:sp>
      <p:sp>
        <p:nvSpPr>
          <p:cNvPr id="26" name="הסבר מלבני מעוגל 52"/>
          <p:cNvSpPr/>
          <p:nvPr/>
        </p:nvSpPr>
        <p:spPr>
          <a:xfrm>
            <a:off x="4124091" y="3110367"/>
            <a:ext cx="1059180" cy="457200"/>
          </a:xfrm>
          <a:prstGeom prst="wedgeRoundRectCallout">
            <a:avLst>
              <a:gd name="adj1" fmla="val -70840"/>
              <a:gd name="adj2" fmla="val -29638"/>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פיתוח עתידי</a:t>
            </a:r>
          </a:p>
          <a:p>
            <a:pPr algn="ctr"/>
            <a:r>
              <a:rPr lang="he-IL" sz="1440" dirty="0">
                <a:solidFill>
                  <a:prstClr val="black"/>
                </a:solidFill>
                <a:latin typeface="Calibri" panose="020F0502020204030204" pitchFamily="34" charset="0"/>
                <a:cs typeface="Calibri" panose="020F0502020204030204" pitchFamily="34" charset="0"/>
              </a:rPr>
              <a:t>רמת השרון</a:t>
            </a:r>
          </a:p>
        </p:txBody>
      </p:sp>
      <p:sp>
        <p:nvSpPr>
          <p:cNvPr id="27" name="הסבר מלבני מעוגל 53"/>
          <p:cNvSpPr/>
          <p:nvPr/>
        </p:nvSpPr>
        <p:spPr>
          <a:xfrm>
            <a:off x="4020751" y="4074360"/>
            <a:ext cx="1059180" cy="457200"/>
          </a:xfrm>
          <a:prstGeom prst="wedgeRoundRectCallout">
            <a:avLst>
              <a:gd name="adj1" fmla="val -82890"/>
              <a:gd name="adj2" fmla="val 4286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שד' אהרון יריב</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רמת השרון </a:t>
            </a:r>
          </a:p>
        </p:txBody>
      </p:sp>
      <p:sp>
        <p:nvSpPr>
          <p:cNvPr id="28" name="הסבר מלבני מעוגל 55"/>
          <p:cNvSpPr/>
          <p:nvPr/>
        </p:nvSpPr>
        <p:spPr>
          <a:xfrm>
            <a:off x="2305252" y="5790414"/>
            <a:ext cx="1141327" cy="457200"/>
          </a:xfrm>
          <a:prstGeom prst="wedgeRoundRectCallout">
            <a:avLst>
              <a:gd name="adj1" fmla="val 79499"/>
              <a:gd name="adj2" fmla="val -5055"/>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רח' קריית שאול</a:t>
            </a:r>
          </a:p>
          <a:p>
            <a:pPr algn="ctr"/>
            <a:r>
              <a:rPr lang="he-IL" sz="1440" dirty="0">
                <a:solidFill>
                  <a:prstClr val="black"/>
                </a:solidFill>
                <a:latin typeface="Calibri" panose="020F0502020204030204" pitchFamily="34" charset="0"/>
                <a:cs typeface="Calibri" panose="020F0502020204030204" pitchFamily="34" charset="0"/>
              </a:rPr>
              <a:t>תל אביב</a:t>
            </a:r>
            <a:endParaRPr lang="he-IL" sz="1440" dirty="0">
              <a:solidFill>
                <a:prstClr val="black"/>
              </a:solidFill>
              <a:latin typeface="Calibri" panose="020F0502020204030204" pitchFamily="34" charset="0"/>
              <a:cs typeface="Calibri" panose="020F0502020204030204" pitchFamily="34" charset="0"/>
            </a:endParaRPr>
          </a:p>
        </p:txBody>
      </p:sp>
      <p:grpSp>
        <p:nvGrpSpPr>
          <p:cNvPr id="29" name="קבוצה 11"/>
          <p:cNvGrpSpPr/>
          <p:nvPr/>
        </p:nvGrpSpPr>
        <p:grpSpPr>
          <a:xfrm>
            <a:off x="8910346" y="3567567"/>
            <a:ext cx="2318363" cy="3186539"/>
            <a:chOff x="6917288" y="2910629"/>
            <a:chExt cx="1931969" cy="2655449"/>
          </a:xfrm>
        </p:grpSpPr>
        <p:grpSp>
          <p:nvGrpSpPr>
            <p:cNvPr id="30" name="קבוצה 12"/>
            <p:cNvGrpSpPr/>
            <p:nvPr/>
          </p:nvGrpSpPr>
          <p:grpSpPr>
            <a:xfrm>
              <a:off x="6917288" y="2910629"/>
              <a:ext cx="1931969" cy="2655449"/>
              <a:chOff x="6913418" y="3209405"/>
              <a:chExt cx="1931969" cy="2655449"/>
            </a:xfrm>
          </p:grpSpPr>
          <p:sp>
            <p:nvSpPr>
              <p:cNvPr id="32"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51" name="קבוצה 15"/>
              <p:cNvGrpSpPr/>
              <p:nvPr/>
            </p:nvGrpSpPr>
            <p:grpSpPr>
              <a:xfrm>
                <a:off x="6962077" y="3294985"/>
                <a:ext cx="1793995" cy="2569869"/>
                <a:chOff x="346532" y="909422"/>
                <a:chExt cx="2533896" cy="3629766"/>
              </a:xfrm>
            </p:grpSpPr>
            <p:sp>
              <p:nvSpPr>
                <p:cNvPr id="53" name="TextBox 52"/>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54" name="TextBox 53"/>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55"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56"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7"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8"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9"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0"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1" name="TextBox 60"/>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62"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3"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52" name="תמונה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31"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410385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4">
            <a:extLst>
              <a:ext uri="{FF2B5EF4-FFF2-40B4-BE49-F238E27FC236}">
                <a16:creationId xmlns="" xmlns:a16="http://schemas.microsoft.com/office/drawing/2014/main" id="{B2C500CC-4E28-4A8F-ADEB-003A0CC86DB9}"/>
              </a:ext>
            </a:extLst>
          </p:cNvPr>
          <p:cNvSpPr txBox="1"/>
          <p:nvPr/>
        </p:nvSpPr>
        <p:spPr>
          <a:xfrm>
            <a:off x="5695950" y="162877"/>
            <a:ext cx="5600739"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 תל אביב</a:t>
            </a:r>
            <a:endParaRPr lang="he-IL" sz="2400" b="1" dirty="0">
              <a:solidFill>
                <a:prstClr val="white"/>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
          <a:stretch>
            <a:fillRect/>
          </a:stretch>
        </p:blipFill>
        <p:spPr>
          <a:xfrm>
            <a:off x="489876" y="969952"/>
            <a:ext cx="6523030" cy="5499510"/>
          </a:xfrm>
          <a:prstGeom prst="rect">
            <a:avLst/>
          </a:prstGeom>
        </p:spPr>
      </p:pic>
      <p:sp>
        <p:nvSpPr>
          <p:cNvPr id="23" name="אליפסה 38"/>
          <p:cNvSpPr/>
          <p:nvPr/>
        </p:nvSpPr>
        <p:spPr>
          <a:xfrm>
            <a:off x="4144634" y="3617818"/>
            <a:ext cx="566524" cy="566524"/>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nvGrpSpPr>
          <p:cNvPr id="22" name="קבוצה 11"/>
          <p:cNvGrpSpPr/>
          <p:nvPr/>
        </p:nvGrpSpPr>
        <p:grpSpPr>
          <a:xfrm>
            <a:off x="8910346" y="3567567"/>
            <a:ext cx="2318363" cy="3186539"/>
            <a:chOff x="6917288" y="2910629"/>
            <a:chExt cx="1931969" cy="2655449"/>
          </a:xfrm>
        </p:grpSpPr>
        <p:grpSp>
          <p:nvGrpSpPr>
            <p:cNvPr id="24" name="קבוצה 12"/>
            <p:cNvGrpSpPr/>
            <p:nvPr/>
          </p:nvGrpSpPr>
          <p:grpSpPr>
            <a:xfrm>
              <a:off x="6917288" y="2910629"/>
              <a:ext cx="1931969" cy="2655449"/>
              <a:chOff x="6913418" y="3209405"/>
              <a:chExt cx="1931969" cy="2655449"/>
            </a:xfrm>
          </p:grpSpPr>
          <p:sp>
            <p:nvSpPr>
              <p:cNvPr id="26"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27" name="קבוצה 15"/>
              <p:cNvGrpSpPr/>
              <p:nvPr/>
            </p:nvGrpSpPr>
            <p:grpSpPr>
              <a:xfrm>
                <a:off x="6962077" y="3294985"/>
                <a:ext cx="1793995" cy="2569869"/>
                <a:chOff x="346532" y="909422"/>
                <a:chExt cx="2533896" cy="3629766"/>
              </a:xfrm>
            </p:grpSpPr>
            <p:sp>
              <p:nvSpPr>
                <p:cNvPr id="30" name="TextBox 29"/>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31" name="TextBox 30"/>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32"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3"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4"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5"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6"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7"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8" name="TextBox 37"/>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39"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0"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28" name="תמונה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25"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2914243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4">
            <a:extLst>
              <a:ext uri="{FF2B5EF4-FFF2-40B4-BE49-F238E27FC236}">
                <a16:creationId xmlns="" xmlns:a16="http://schemas.microsoft.com/office/drawing/2014/main" id="{B2C500CC-4E28-4A8F-ADEB-003A0CC86DB9}"/>
              </a:ext>
            </a:extLst>
          </p:cNvPr>
          <p:cNvSpPr txBox="1"/>
          <p:nvPr/>
        </p:nvSpPr>
        <p:spPr>
          <a:xfrm>
            <a:off x="5695950" y="162877"/>
            <a:ext cx="5600739"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 תל אביב</a:t>
            </a:r>
            <a:endParaRPr lang="he-IL" sz="2400" b="1" dirty="0">
              <a:solidFill>
                <a:prstClr val="white"/>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
          <a:stretch>
            <a:fillRect/>
          </a:stretch>
        </p:blipFill>
        <p:spPr>
          <a:xfrm>
            <a:off x="489876" y="969952"/>
            <a:ext cx="6523030" cy="5499510"/>
          </a:xfrm>
          <a:prstGeom prst="rect">
            <a:avLst/>
          </a:prstGeom>
        </p:spPr>
      </p:pic>
      <p:sp>
        <p:nvSpPr>
          <p:cNvPr id="32" name="הסבר מלבני מעוגל 36"/>
          <p:cNvSpPr/>
          <p:nvPr/>
        </p:nvSpPr>
        <p:spPr>
          <a:xfrm>
            <a:off x="3542322" y="2103603"/>
            <a:ext cx="1059180" cy="457200"/>
          </a:xfrm>
          <a:prstGeom prst="wedgeRoundRectCallout">
            <a:avLst>
              <a:gd name="adj1" fmla="val -31990"/>
              <a:gd name="adj2" fmla="val 11286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דבורה הנביאה</a:t>
            </a:r>
          </a:p>
          <a:p>
            <a:pPr algn="ctr"/>
            <a:r>
              <a:rPr lang="he-IL" sz="1440" dirty="0">
                <a:solidFill>
                  <a:prstClr val="black"/>
                </a:solidFill>
                <a:latin typeface="Calibri" panose="020F0502020204030204" pitchFamily="34" charset="0"/>
                <a:cs typeface="Calibri" panose="020F0502020204030204" pitchFamily="34" charset="0"/>
              </a:rPr>
              <a:t>תל אביב</a:t>
            </a:r>
          </a:p>
        </p:txBody>
      </p:sp>
      <p:sp>
        <p:nvSpPr>
          <p:cNvPr id="22" name="הסבר מלבני מעוגל 37"/>
          <p:cNvSpPr/>
          <p:nvPr/>
        </p:nvSpPr>
        <p:spPr>
          <a:xfrm>
            <a:off x="4951968" y="3443880"/>
            <a:ext cx="1059180" cy="457200"/>
          </a:xfrm>
          <a:prstGeom prst="wedgeRoundRectCallout">
            <a:avLst>
              <a:gd name="adj1" fmla="val -71918"/>
              <a:gd name="adj2" fmla="val 3536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רמת החיל</a:t>
            </a:r>
          </a:p>
          <a:p>
            <a:pPr algn="ctr"/>
            <a:r>
              <a:rPr lang="he-IL" sz="1440" dirty="0">
                <a:solidFill>
                  <a:prstClr val="black"/>
                </a:solidFill>
                <a:latin typeface="Calibri" panose="020F0502020204030204" pitchFamily="34" charset="0"/>
                <a:cs typeface="Calibri" panose="020F0502020204030204" pitchFamily="34" charset="0"/>
              </a:rPr>
              <a:t>תל אביב</a:t>
            </a:r>
          </a:p>
        </p:txBody>
      </p:sp>
      <p:sp>
        <p:nvSpPr>
          <p:cNvPr id="23" name="אליפסה 38"/>
          <p:cNvSpPr/>
          <p:nvPr/>
        </p:nvSpPr>
        <p:spPr>
          <a:xfrm>
            <a:off x="4144634" y="3617818"/>
            <a:ext cx="566524" cy="566524"/>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nvGrpSpPr>
          <p:cNvPr id="24" name="קבוצה 11"/>
          <p:cNvGrpSpPr/>
          <p:nvPr/>
        </p:nvGrpSpPr>
        <p:grpSpPr>
          <a:xfrm>
            <a:off x="8910346" y="3567567"/>
            <a:ext cx="2318363" cy="3186539"/>
            <a:chOff x="6917288" y="2910629"/>
            <a:chExt cx="1931969" cy="2655449"/>
          </a:xfrm>
        </p:grpSpPr>
        <p:grpSp>
          <p:nvGrpSpPr>
            <p:cNvPr id="25" name="קבוצה 12"/>
            <p:cNvGrpSpPr/>
            <p:nvPr/>
          </p:nvGrpSpPr>
          <p:grpSpPr>
            <a:xfrm>
              <a:off x="6917288" y="2910629"/>
              <a:ext cx="1931969" cy="2655449"/>
              <a:chOff x="6913418" y="3209405"/>
              <a:chExt cx="1931969" cy="2655449"/>
            </a:xfrm>
          </p:grpSpPr>
          <p:sp>
            <p:nvSpPr>
              <p:cNvPr id="27"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28" name="קבוצה 15"/>
              <p:cNvGrpSpPr/>
              <p:nvPr/>
            </p:nvGrpSpPr>
            <p:grpSpPr>
              <a:xfrm>
                <a:off x="6962077" y="3294985"/>
                <a:ext cx="1793995" cy="2569869"/>
                <a:chOff x="346532" y="909422"/>
                <a:chExt cx="2533896" cy="3629766"/>
              </a:xfrm>
            </p:grpSpPr>
            <p:sp>
              <p:nvSpPr>
                <p:cNvPr id="31" name="TextBox 30"/>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33" name="TextBox 32"/>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34"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5"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6"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7"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8"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9"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40" name="TextBox 39"/>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41"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2"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30" name="תמונה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26"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3745862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4">
            <a:extLst>
              <a:ext uri="{FF2B5EF4-FFF2-40B4-BE49-F238E27FC236}">
                <a16:creationId xmlns="" xmlns:a16="http://schemas.microsoft.com/office/drawing/2014/main" id="{B2C500CC-4E28-4A8F-ADEB-003A0CC86DB9}"/>
              </a:ext>
            </a:extLst>
          </p:cNvPr>
          <p:cNvSpPr txBox="1"/>
          <p:nvPr/>
        </p:nvSpPr>
        <p:spPr>
          <a:xfrm>
            <a:off x="5695950" y="162877"/>
            <a:ext cx="5600739"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 תל אביב</a:t>
            </a:r>
            <a:endParaRPr lang="he-IL" sz="2400" b="1" dirty="0">
              <a:solidFill>
                <a:prstClr val="white"/>
              </a:solidFill>
              <a:latin typeface="Calibri" panose="020F0502020204030204" pitchFamily="34" charset="0"/>
              <a:cs typeface="Calibri" panose="020F0502020204030204" pitchFamily="34" charset="0"/>
            </a:endParaRPr>
          </a:p>
        </p:txBody>
      </p:sp>
      <p:pic>
        <p:nvPicPr>
          <p:cNvPr id="21"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8909" t="28268" r="36010" b="9048"/>
          <a:stretch/>
        </p:blipFill>
        <p:spPr>
          <a:xfrm>
            <a:off x="673100" y="990599"/>
            <a:ext cx="6311900" cy="5461001"/>
          </a:xfrm>
          <a:prstGeom prst="rect">
            <a:avLst/>
          </a:prstGeom>
        </p:spPr>
      </p:pic>
      <p:pic>
        <p:nvPicPr>
          <p:cNvPr id="23" name="תמונה 22"/>
          <p:cNvPicPr>
            <a:picLocks noChangeAspect="1"/>
          </p:cNvPicPr>
          <p:nvPr/>
        </p:nvPicPr>
        <p:blipFill rotWithShape="1">
          <a:blip r:embed="rId4"/>
          <a:srcRect t="3635"/>
          <a:stretch/>
        </p:blipFill>
        <p:spPr>
          <a:xfrm>
            <a:off x="7789405" y="3580267"/>
            <a:ext cx="1263169" cy="2826858"/>
          </a:xfrm>
          <a:prstGeom prst="rect">
            <a:avLst/>
          </a:prstGeom>
        </p:spPr>
      </p:pic>
      <p:sp>
        <p:nvSpPr>
          <p:cNvPr id="22" name="הסבר מלבני מעוגל 36"/>
          <p:cNvSpPr/>
          <p:nvPr/>
        </p:nvSpPr>
        <p:spPr>
          <a:xfrm>
            <a:off x="3542322" y="2103603"/>
            <a:ext cx="1059180" cy="457200"/>
          </a:xfrm>
          <a:prstGeom prst="wedgeRoundRectCallout">
            <a:avLst>
              <a:gd name="adj1" fmla="val -31990"/>
              <a:gd name="adj2" fmla="val 11286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דבורה הנביאה</a:t>
            </a:r>
          </a:p>
          <a:p>
            <a:pPr algn="ctr"/>
            <a:r>
              <a:rPr lang="he-IL" sz="1440" dirty="0">
                <a:solidFill>
                  <a:prstClr val="black"/>
                </a:solidFill>
                <a:latin typeface="Calibri" panose="020F0502020204030204" pitchFamily="34" charset="0"/>
                <a:cs typeface="Calibri" panose="020F0502020204030204" pitchFamily="34" charset="0"/>
              </a:rPr>
              <a:t>תל אביב</a:t>
            </a:r>
          </a:p>
        </p:txBody>
      </p:sp>
      <p:sp>
        <p:nvSpPr>
          <p:cNvPr id="24" name="הסבר מלבני מעוגל 37"/>
          <p:cNvSpPr/>
          <p:nvPr/>
        </p:nvSpPr>
        <p:spPr>
          <a:xfrm>
            <a:off x="4951968" y="3443880"/>
            <a:ext cx="1059180" cy="457200"/>
          </a:xfrm>
          <a:prstGeom prst="wedgeRoundRectCallout">
            <a:avLst>
              <a:gd name="adj1" fmla="val -71918"/>
              <a:gd name="adj2" fmla="val 3536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רמת החיל</a:t>
            </a:r>
          </a:p>
          <a:p>
            <a:pPr algn="ctr"/>
            <a:r>
              <a:rPr lang="he-IL" sz="1440" dirty="0">
                <a:solidFill>
                  <a:prstClr val="black"/>
                </a:solidFill>
                <a:latin typeface="Calibri" panose="020F0502020204030204" pitchFamily="34" charset="0"/>
                <a:cs typeface="Calibri" panose="020F0502020204030204" pitchFamily="34" charset="0"/>
              </a:rPr>
              <a:t>תל אביב</a:t>
            </a:r>
          </a:p>
        </p:txBody>
      </p:sp>
      <p:grpSp>
        <p:nvGrpSpPr>
          <p:cNvPr id="25" name="קבוצה 11"/>
          <p:cNvGrpSpPr/>
          <p:nvPr/>
        </p:nvGrpSpPr>
        <p:grpSpPr>
          <a:xfrm>
            <a:off x="8910346" y="3567567"/>
            <a:ext cx="2318363" cy="3186539"/>
            <a:chOff x="6917288" y="2910629"/>
            <a:chExt cx="1931969" cy="2655449"/>
          </a:xfrm>
        </p:grpSpPr>
        <p:grpSp>
          <p:nvGrpSpPr>
            <p:cNvPr id="26" name="קבוצה 12"/>
            <p:cNvGrpSpPr/>
            <p:nvPr/>
          </p:nvGrpSpPr>
          <p:grpSpPr>
            <a:xfrm>
              <a:off x="6917288" y="2910629"/>
              <a:ext cx="1931969" cy="2655449"/>
              <a:chOff x="6913418" y="3209405"/>
              <a:chExt cx="1931969" cy="2655449"/>
            </a:xfrm>
          </p:grpSpPr>
          <p:sp>
            <p:nvSpPr>
              <p:cNvPr id="28"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29" name="קבוצה 15"/>
              <p:cNvGrpSpPr/>
              <p:nvPr/>
            </p:nvGrpSpPr>
            <p:grpSpPr>
              <a:xfrm>
                <a:off x="6962077" y="3294985"/>
                <a:ext cx="1793995" cy="2569869"/>
                <a:chOff x="346532" y="909422"/>
                <a:chExt cx="2533896" cy="3629766"/>
              </a:xfrm>
            </p:grpSpPr>
            <p:sp>
              <p:nvSpPr>
                <p:cNvPr id="31" name="TextBox 30"/>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32" name="TextBox 31"/>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34"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5"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6"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7"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8"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9"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40" name="TextBox 39"/>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41"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2"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30" name="תמונה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27"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2235960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
            <a:extLst>
              <a:ext uri="{FF2B5EF4-FFF2-40B4-BE49-F238E27FC236}">
                <a16:creationId xmlns="" xmlns:a16="http://schemas.microsoft.com/office/drawing/2014/main" id="{B2C500CC-4E28-4A8F-ADEB-003A0CC86DB9}"/>
              </a:ext>
            </a:extLst>
          </p:cNvPr>
          <p:cNvSpPr txBox="1"/>
          <p:nvPr/>
        </p:nvSpPr>
        <p:spPr>
          <a:xfrm>
            <a:off x="1914526" y="162877"/>
            <a:ext cx="9382164"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a:t>
            </a:r>
            <a:r>
              <a:rPr lang="en-US"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פתח תקווה גבעת שמואל</a:t>
            </a:r>
            <a:endParaRPr lang="he-IL" sz="2400" b="1" dirty="0">
              <a:solidFill>
                <a:prstClr val="white"/>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a:stretch>
            <a:fillRect/>
          </a:stretch>
        </p:blipFill>
        <p:spPr>
          <a:xfrm>
            <a:off x="504824" y="969804"/>
            <a:ext cx="5705475" cy="5551273"/>
          </a:xfrm>
          <a:prstGeom prst="rect">
            <a:avLst/>
          </a:prstGeom>
        </p:spPr>
      </p:pic>
      <p:sp>
        <p:nvSpPr>
          <p:cNvPr id="35" name="אליפסה 43"/>
          <p:cNvSpPr/>
          <p:nvPr/>
        </p:nvSpPr>
        <p:spPr>
          <a:xfrm>
            <a:off x="2988224" y="1676378"/>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29" name="אליפסה 67"/>
          <p:cNvSpPr/>
          <p:nvPr/>
        </p:nvSpPr>
        <p:spPr>
          <a:xfrm>
            <a:off x="3517814" y="3219251"/>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32" name="אליפסה 66"/>
          <p:cNvSpPr/>
          <p:nvPr/>
        </p:nvSpPr>
        <p:spPr>
          <a:xfrm>
            <a:off x="2695546" y="5071599"/>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nvGrpSpPr>
          <p:cNvPr id="28" name="קבוצה 11"/>
          <p:cNvGrpSpPr/>
          <p:nvPr/>
        </p:nvGrpSpPr>
        <p:grpSpPr>
          <a:xfrm>
            <a:off x="8910346" y="3567567"/>
            <a:ext cx="2318363" cy="3186539"/>
            <a:chOff x="6917288" y="2910629"/>
            <a:chExt cx="1931969" cy="2655449"/>
          </a:xfrm>
        </p:grpSpPr>
        <p:grpSp>
          <p:nvGrpSpPr>
            <p:cNvPr id="30" name="קבוצה 12"/>
            <p:cNvGrpSpPr/>
            <p:nvPr/>
          </p:nvGrpSpPr>
          <p:grpSpPr>
            <a:xfrm>
              <a:off x="6917288" y="2910629"/>
              <a:ext cx="1931969" cy="2655449"/>
              <a:chOff x="6913418" y="3209405"/>
              <a:chExt cx="1931969" cy="2655449"/>
            </a:xfrm>
          </p:grpSpPr>
          <p:sp>
            <p:nvSpPr>
              <p:cNvPr id="33"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34" name="קבוצה 15"/>
              <p:cNvGrpSpPr/>
              <p:nvPr/>
            </p:nvGrpSpPr>
            <p:grpSpPr>
              <a:xfrm>
                <a:off x="6962077" y="3294985"/>
                <a:ext cx="1793995" cy="2569869"/>
                <a:chOff x="346532" y="909422"/>
                <a:chExt cx="2533896" cy="3629766"/>
              </a:xfrm>
            </p:grpSpPr>
            <p:sp>
              <p:nvSpPr>
                <p:cNvPr id="37" name="TextBox 36"/>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38" name="TextBox 37"/>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39"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40"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1"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2"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3"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4"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45" name="TextBox 44"/>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47"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36" name="תמונה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31"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254865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
            <a:extLst>
              <a:ext uri="{FF2B5EF4-FFF2-40B4-BE49-F238E27FC236}">
                <a16:creationId xmlns="" xmlns:a16="http://schemas.microsoft.com/office/drawing/2014/main" id="{B2C500CC-4E28-4A8F-ADEB-003A0CC86DB9}"/>
              </a:ext>
            </a:extLst>
          </p:cNvPr>
          <p:cNvSpPr txBox="1"/>
          <p:nvPr/>
        </p:nvSpPr>
        <p:spPr>
          <a:xfrm>
            <a:off x="1914526" y="162877"/>
            <a:ext cx="9382164"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a:t>
            </a:r>
            <a:r>
              <a:rPr lang="en-US"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פתח תקווה גבעת שמואל</a:t>
            </a:r>
            <a:endParaRPr lang="he-IL" sz="2400" b="1" dirty="0">
              <a:solidFill>
                <a:prstClr val="white"/>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a:stretch>
            <a:fillRect/>
          </a:stretch>
        </p:blipFill>
        <p:spPr>
          <a:xfrm>
            <a:off x="504824" y="969804"/>
            <a:ext cx="5705475" cy="5551273"/>
          </a:xfrm>
          <a:prstGeom prst="rect">
            <a:avLst/>
          </a:prstGeom>
        </p:spPr>
      </p:pic>
      <p:sp>
        <p:nvSpPr>
          <p:cNvPr id="34" name="הסבר מלבני מעוגל 4"/>
          <p:cNvSpPr/>
          <p:nvPr/>
        </p:nvSpPr>
        <p:spPr>
          <a:xfrm>
            <a:off x="2932459" y="969804"/>
            <a:ext cx="1059180" cy="457200"/>
          </a:xfrm>
          <a:prstGeom prst="wedgeRoundRectCallout">
            <a:avLst>
              <a:gd name="adj1" fmla="val -22458"/>
              <a:gd name="adj2" fmla="val 8536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תחנת רכבת</a:t>
            </a:r>
          </a:p>
          <a:p>
            <a:pPr algn="ctr"/>
            <a:r>
              <a:rPr lang="he-IL" sz="1440" dirty="0">
                <a:solidFill>
                  <a:prstClr val="black"/>
                </a:solidFill>
                <a:latin typeface="Calibri" panose="020F0502020204030204" pitchFamily="34" charset="0"/>
                <a:cs typeface="Calibri" panose="020F0502020204030204" pitchFamily="34" charset="0"/>
              </a:rPr>
              <a:t>פתח תקווה</a:t>
            </a:r>
          </a:p>
        </p:txBody>
      </p:sp>
      <p:sp>
        <p:nvSpPr>
          <p:cNvPr id="35" name="אליפסה 43"/>
          <p:cNvSpPr/>
          <p:nvPr/>
        </p:nvSpPr>
        <p:spPr>
          <a:xfrm>
            <a:off x="2988224" y="1676378"/>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28" name="הסבר מלבני מעוגל 41"/>
          <p:cNvSpPr/>
          <p:nvPr/>
        </p:nvSpPr>
        <p:spPr>
          <a:xfrm>
            <a:off x="1626947" y="2680405"/>
            <a:ext cx="1059180" cy="457200"/>
          </a:xfrm>
          <a:prstGeom prst="wedgeRoundRectCallout">
            <a:avLst>
              <a:gd name="adj1" fmla="val 72095"/>
              <a:gd name="adj2" fmla="val -35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קריית אריה</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פתח תקווה</a:t>
            </a:r>
          </a:p>
        </p:txBody>
      </p:sp>
      <p:sp>
        <p:nvSpPr>
          <p:cNvPr id="29" name="אליפסה 67"/>
          <p:cNvSpPr/>
          <p:nvPr/>
        </p:nvSpPr>
        <p:spPr>
          <a:xfrm>
            <a:off x="3517814" y="3219251"/>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30" name="הסבר מלבני מעוגל 68"/>
          <p:cNvSpPr/>
          <p:nvPr/>
        </p:nvSpPr>
        <p:spPr>
          <a:xfrm>
            <a:off x="3694491" y="2579598"/>
            <a:ext cx="1059180" cy="457200"/>
          </a:xfrm>
          <a:prstGeom prst="wedgeRoundRectCallout">
            <a:avLst>
              <a:gd name="adj1" fmla="val -39544"/>
              <a:gd name="adj2" fmla="val 12494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בי"ח בילינסון</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פתח תקווה</a:t>
            </a:r>
          </a:p>
        </p:txBody>
      </p:sp>
      <p:sp>
        <p:nvSpPr>
          <p:cNvPr id="31" name="הסבר מלבני מעוגל 69"/>
          <p:cNvSpPr/>
          <p:nvPr/>
        </p:nvSpPr>
        <p:spPr>
          <a:xfrm>
            <a:off x="2036302" y="3935630"/>
            <a:ext cx="1059180" cy="457200"/>
          </a:xfrm>
          <a:prstGeom prst="wedgeRoundRectCallout">
            <a:avLst>
              <a:gd name="adj1" fmla="val 58477"/>
              <a:gd name="adj2" fmla="val 6661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רח' שור</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פתח תקווה</a:t>
            </a:r>
          </a:p>
        </p:txBody>
      </p:sp>
      <p:sp>
        <p:nvSpPr>
          <p:cNvPr id="32" name="אליפסה 66"/>
          <p:cNvSpPr/>
          <p:nvPr/>
        </p:nvSpPr>
        <p:spPr>
          <a:xfrm>
            <a:off x="2695546" y="5071599"/>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33" name="הסבר מלבני מעוגל 70"/>
          <p:cNvSpPr/>
          <p:nvPr/>
        </p:nvSpPr>
        <p:spPr>
          <a:xfrm>
            <a:off x="3100451" y="5645641"/>
            <a:ext cx="1059180" cy="457200"/>
          </a:xfrm>
          <a:prstGeom prst="wedgeRoundRectCallout">
            <a:avLst>
              <a:gd name="adj1" fmla="val -41523"/>
              <a:gd name="adj2" fmla="val -7672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דרך רבין</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פתח תקווה</a:t>
            </a:r>
          </a:p>
        </p:txBody>
      </p:sp>
      <p:grpSp>
        <p:nvGrpSpPr>
          <p:cNvPr id="36" name="קבוצה 11"/>
          <p:cNvGrpSpPr/>
          <p:nvPr/>
        </p:nvGrpSpPr>
        <p:grpSpPr>
          <a:xfrm>
            <a:off x="8910346" y="3567567"/>
            <a:ext cx="2318363" cy="3186539"/>
            <a:chOff x="6917288" y="2910629"/>
            <a:chExt cx="1931969" cy="2655449"/>
          </a:xfrm>
        </p:grpSpPr>
        <p:grpSp>
          <p:nvGrpSpPr>
            <p:cNvPr id="37" name="קבוצה 12"/>
            <p:cNvGrpSpPr/>
            <p:nvPr/>
          </p:nvGrpSpPr>
          <p:grpSpPr>
            <a:xfrm>
              <a:off x="6917288" y="2910629"/>
              <a:ext cx="1931969" cy="2655449"/>
              <a:chOff x="6913418" y="3209405"/>
              <a:chExt cx="1931969" cy="2655449"/>
            </a:xfrm>
          </p:grpSpPr>
          <p:sp>
            <p:nvSpPr>
              <p:cNvPr id="39"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40" name="קבוצה 15"/>
              <p:cNvGrpSpPr/>
              <p:nvPr/>
            </p:nvGrpSpPr>
            <p:grpSpPr>
              <a:xfrm>
                <a:off x="6962077" y="3294985"/>
                <a:ext cx="1793995" cy="2569869"/>
                <a:chOff x="346532" y="909422"/>
                <a:chExt cx="2533896" cy="3629766"/>
              </a:xfrm>
            </p:grpSpPr>
            <p:sp>
              <p:nvSpPr>
                <p:cNvPr id="42" name="TextBox 41"/>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43" name="TextBox 42"/>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44"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45"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7"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0"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1" name="TextBox 50"/>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52"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3"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41" name="תמונה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38"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793427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4">
            <a:extLst>
              <a:ext uri="{FF2B5EF4-FFF2-40B4-BE49-F238E27FC236}">
                <a16:creationId xmlns="" xmlns:a16="http://schemas.microsoft.com/office/drawing/2014/main" id="{B2C500CC-4E28-4A8F-ADEB-003A0CC86DB9}"/>
              </a:ext>
            </a:extLst>
          </p:cNvPr>
          <p:cNvSpPr txBox="1"/>
          <p:nvPr/>
        </p:nvSpPr>
        <p:spPr>
          <a:xfrm>
            <a:off x="1914526" y="162877"/>
            <a:ext cx="9382164"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a:t>
            </a:r>
            <a:r>
              <a:rPr lang="en-US"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פתח תקווה גבעת שמואל</a:t>
            </a:r>
            <a:endParaRPr lang="he-IL" sz="2400" b="1" dirty="0">
              <a:solidFill>
                <a:prstClr val="white"/>
              </a:solidFill>
              <a:latin typeface="Calibri" panose="020F0502020204030204" pitchFamily="34" charset="0"/>
              <a:cs typeface="Calibri" panose="020F0502020204030204" pitchFamily="34" charset="0"/>
            </a:endParaRPr>
          </a:p>
        </p:txBody>
      </p:sp>
      <p:pic>
        <p:nvPicPr>
          <p:cNvPr id="28"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942" t="9033" r="33789" b="11667"/>
          <a:stretch/>
        </p:blipFill>
        <p:spPr>
          <a:xfrm>
            <a:off x="507999" y="965200"/>
            <a:ext cx="5664201" cy="5524500"/>
          </a:xfrm>
          <a:prstGeom prst="rect">
            <a:avLst/>
          </a:prstGeom>
        </p:spPr>
      </p:pic>
      <p:pic>
        <p:nvPicPr>
          <p:cNvPr id="30" name="תמונה 29"/>
          <p:cNvPicPr>
            <a:picLocks noChangeAspect="1"/>
          </p:cNvPicPr>
          <p:nvPr/>
        </p:nvPicPr>
        <p:blipFill rotWithShape="1">
          <a:blip r:embed="rId4"/>
          <a:srcRect t="3635"/>
          <a:stretch/>
        </p:blipFill>
        <p:spPr>
          <a:xfrm>
            <a:off x="7789405" y="3580267"/>
            <a:ext cx="1263169" cy="2826858"/>
          </a:xfrm>
          <a:prstGeom prst="rect">
            <a:avLst/>
          </a:prstGeom>
        </p:spPr>
      </p:pic>
      <p:sp>
        <p:nvSpPr>
          <p:cNvPr id="31" name="הסבר מלבני מעוגל 4"/>
          <p:cNvSpPr/>
          <p:nvPr/>
        </p:nvSpPr>
        <p:spPr>
          <a:xfrm>
            <a:off x="2932459" y="969804"/>
            <a:ext cx="1059180" cy="457200"/>
          </a:xfrm>
          <a:prstGeom prst="wedgeRoundRectCallout">
            <a:avLst>
              <a:gd name="adj1" fmla="val -22458"/>
              <a:gd name="adj2" fmla="val 8536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תחנת רכבת</a:t>
            </a:r>
          </a:p>
          <a:p>
            <a:pPr algn="ctr"/>
            <a:r>
              <a:rPr lang="he-IL" sz="1440" dirty="0">
                <a:solidFill>
                  <a:prstClr val="black"/>
                </a:solidFill>
                <a:latin typeface="Calibri" panose="020F0502020204030204" pitchFamily="34" charset="0"/>
                <a:cs typeface="Calibri" panose="020F0502020204030204" pitchFamily="34" charset="0"/>
              </a:rPr>
              <a:t>פתח תקווה</a:t>
            </a:r>
          </a:p>
        </p:txBody>
      </p:sp>
      <p:sp>
        <p:nvSpPr>
          <p:cNvPr id="32" name="הסבר מלבני מעוגל 41"/>
          <p:cNvSpPr/>
          <p:nvPr/>
        </p:nvSpPr>
        <p:spPr>
          <a:xfrm>
            <a:off x="1626947" y="2680405"/>
            <a:ext cx="1059180" cy="457200"/>
          </a:xfrm>
          <a:prstGeom prst="wedgeRoundRectCallout">
            <a:avLst>
              <a:gd name="adj1" fmla="val 72095"/>
              <a:gd name="adj2" fmla="val -353"/>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קריית אריה</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פתח תקווה</a:t>
            </a:r>
          </a:p>
        </p:txBody>
      </p:sp>
      <p:sp>
        <p:nvSpPr>
          <p:cNvPr id="33" name="הסבר מלבני מעוגל 68"/>
          <p:cNvSpPr/>
          <p:nvPr/>
        </p:nvSpPr>
        <p:spPr>
          <a:xfrm>
            <a:off x="3694491" y="2579598"/>
            <a:ext cx="1059180" cy="457200"/>
          </a:xfrm>
          <a:prstGeom prst="wedgeRoundRectCallout">
            <a:avLst>
              <a:gd name="adj1" fmla="val -39544"/>
              <a:gd name="adj2" fmla="val 124945"/>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בי"ח בילינסון</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פתח תקווה</a:t>
            </a:r>
          </a:p>
        </p:txBody>
      </p:sp>
      <p:sp>
        <p:nvSpPr>
          <p:cNvPr id="34" name="הסבר מלבני מעוגל 69"/>
          <p:cNvSpPr/>
          <p:nvPr/>
        </p:nvSpPr>
        <p:spPr>
          <a:xfrm>
            <a:off x="2036302" y="3935630"/>
            <a:ext cx="1059180" cy="457200"/>
          </a:xfrm>
          <a:prstGeom prst="wedgeRoundRectCallout">
            <a:avLst>
              <a:gd name="adj1" fmla="val 58477"/>
              <a:gd name="adj2" fmla="val 6661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רח' שור</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פתח תקווה</a:t>
            </a:r>
          </a:p>
        </p:txBody>
      </p:sp>
      <p:sp>
        <p:nvSpPr>
          <p:cNvPr id="35" name="הסבר מלבני מעוגל 70"/>
          <p:cNvSpPr/>
          <p:nvPr/>
        </p:nvSpPr>
        <p:spPr>
          <a:xfrm>
            <a:off x="3100451" y="5645641"/>
            <a:ext cx="1059180" cy="457200"/>
          </a:xfrm>
          <a:prstGeom prst="wedgeRoundRectCallout">
            <a:avLst>
              <a:gd name="adj1" fmla="val -41523"/>
              <a:gd name="adj2" fmla="val -7672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דרך רבין</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פתח תקווה</a:t>
            </a:r>
          </a:p>
        </p:txBody>
      </p:sp>
      <p:grpSp>
        <p:nvGrpSpPr>
          <p:cNvPr id="36" name="קבוצה 11"/>
          <p:cNvGrpSpPr/>
          <p:nvPr/>
        </p:nvGrpSpPr>
        <p:grpSpPr>
          <a:xfrm>
            <a:off x="8910346" y="3567567"/>
            <a:ext cx="2318363" cy="3186539"/>
            <a:chOff x="6917288" y="2910629"/>
            <a:chExt cx="1931969" cy="2655449"/>
          </a:xfrm>
        </p:grpSpPr>
        <p:grpSp>
          <p:nvGrpSpPr>
            <p:cNvPr id="37" name="קבוצה 12"/>
            <p:cNvGrpSpPr/>
            <p:nvPr/>
          </p:nvGrpSpPr>
          <p:grpSpPr>
            <a:xfrm>
              <a:off x="6917288" y="2910629"/>
              <a:ext cx="1931969" cy="2655449"/>
              <a:chOff x="6913418" y="3209405"/>
              <a:chExt cx="1931969" cy="2655449"/>
            </a:xfrm>
          </p:grpSpPr>
          <p:sp>
            <p:nvSpPr>
              <p:cNvPr id="39"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40" name="קבוצה 15"/>
              <p:cNvGrpSpPr/>
              <p:nvPr/>
            </p:nvGrpSpPr>
            <p:grpSpPr>
              <a:xfrm>
                <a:off x="6962077" y="3294985"/>
                <a:ext cx="1793995" cy="2569869"/>
                <a:chOff x="346532" y="909422"/>
                <a:chExt cx="2533896" cy="3629766"/>
              </a:xfrm>
            </p:grpSpPr>
            <p:sp>
              <p:nvSpPr>
                <p:cNvPr id="42" name="TextBox 41"/>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43" name="TextBox 42"/>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44"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45"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6"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7"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0" name="TextBox 49"/>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51"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2"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41" name="תמונה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38"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470493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קבוצה 14"/>
          <p:cNvGrpSpPr/>
          <p:nvPr/>
        </p:nvGrpSpPr>
        <p:grpSpPr>
          <a:xfrm>
            <a:off x="8910346" y="3567567"/>
            <a:ext cx="2318363" cy="3186539"/>
            <a:chOff x="6917288" y="2910629"/>
            <a:chExt cx="1931969" cy="2655449"/>
          </a:xfrm>
        </p:grpSpPr>
        <p:grpSp>
          <p:nvGrpSpPr>
            <p:cNvPr id="16" name="קבוצה 15"/>
            <p:cNvGrpSpPr/>
            <p:nvPr/>
          </p:nvGrpSpPr>
          <p:grpSpPr>
            <a:xfrm>
              <a:off x="6917288" y="2910629"/>
              <a:ext cx="1931969" cy="2655449"/>
              <a:chOff x="6913418" y="3209405"/>
              <a:chExt cx="1931969" cy="2655449"/>
            </a:xfrm>
          </p:grpSpPr>
          <p:sp>
            <p:nvSpPr>
              <p:cNvPr id="18" name="מלבן מעוגל 17"/>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19" name="קבוצה 18"/>
              <p:cNvGrpSpPr/>
              <p:nvPr/>
            </p:nvGrpSpPr>
            <p:grpSpPr>
              <a:xfrm>
                <a:off x="6962077" y="3294985"/>
                <a:ext cx="1793995" cy="2569869"/>
                <a:chOff x="346532" y="909422"/>
                <a:chExt cx="2533896" cy="3629766"/>
              </a:xfrm>
            </p:grpSpPr>
            <p:sp>
              <p:nvSpPr>
                <p:cNvPr id="21" name="TextBox 20"/>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22" name="TextBox 21"/>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Train intersection</a:t>
                  </a:r>
                </a:p>
                <a:p>
                  <a:pPr algn="l" defTabSz="855878" rtl="0">
                    <a:defRPr/>
                  </a:pPr>
                  <a:endParaRPr lang="he-IL" sz="2400" dirty="0">
                    <a:solidFill>
                      <a:prstClr val="black"/>
                    </a:solidFill>
                  </a:endParaRPr>
                </a:p>
              </p:txBody>
            </p:sp>
            <p:cxnSp>
              <p:nvCxnSpPr>
                <p:cNvPr id="23" name="מחבר ישר 22"/>
                <p:cNvCxnSpPr/>
                <p:nvPr/>
              </p:nvCxnSpPr>
              <p:spPr>
                <a:xfrm flipH="1">
                  <a:off x="1933269" y="1942486"/>
                  <a:ext cx="429727" cy="150412"/>
                </a:xfrm>
                <a:prstGeom prst="line">
                  <a:avLst/>
                </a:prstGeom>
                <a:noFill/>
                <a:ln w="28575">
                  <a:solidFill>
                    <a:srgbClr val="CC0000"/>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4" name="מחבר ישר 23"/>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5" name="מחבר ישר 24"/>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6" name="מחבר ישר 25"/>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7" name="מחבר ישר 26"/>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8" name="מחבר ישר 27"/>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9" name="TextBox 28"/>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New alignment – 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New alignment – M2</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New alignment – M3</a:t>
                  </a:r>
                </a:p>
              </p:txBody>
            </p:sp>
            <p:cxnSp>
              <p:nvCxnSpPr>
                <p:cNvPr id="30" name="מחבר ישר 29"/>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1" name="מחבר ישר 30"/>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20" name="תמונה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17" name="אליפסה 16"/>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
        <p:nvSpPr>
          <p:cNvPr id="42" name="TextBox 4">
            <a:extLst>
              <a:ext uri="{FF2B5EF4-FFF2-40B4-BE49-F238E27FC236}">
                <a16:creationId xmlns="" xmlns:a16="http://schemas.microsoft.com/office/drawing/2014/main" id="{B2C500CC-4E28-4A8F-ADEB-003A0CC86DB9}"/>
              </a:ext>
            </a:extLst>
          </p:cNvPr>
          <p:cNvSpPr txBox="1"/>
          <p:nvPr/>
        </p:nvSpPr>
        <p:spPr>
          <a:xfrm>
            <a:off x="1781176" y="162877"/>
            <a:ext cx="9515514"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 קריית אונו, רמת גן, בקעת אונו, אור יהודה</a:t>
            </a:r>
            <a:endParaRPr lang="he-IL" sz="2400" b="1" dirty="0">
              <a:solidFill>
                <a:prstClr val="white"/>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4"/>
          <a:stretch>
            <a:fillRect/>
          </a:stretch>
        </p:blipFill>
        <p:spPr>
          <a:xfrm>
            <a:off x="494908" y="923630"/>
            <a:ext cx="6096392" cy="5583897"/>
          </a:xfrm>
          <a:prstGeom prst="rect">
            <a:avLst/>
          </a:prstGeom>
        </p:spPr>
      </p:pic>
      <p:sp>
        <p:nvSpPr>
          <p:cNvPr id="36" name="אליפסה 66"/>
          <p:cNvSpPr/>
          <p:nvPr/>
        </p:nvSpPr>
        <p:spPr>
          <a:xfrm>
            <a:off x="3831491" y="4797376"/>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39" name="אליפסה 57"/>
          <p:cNvSpPr/>
          <p:nvPr/>
        </p:nvSpPr>
        <p:spPr>
          <a:xfrm>
            <a:off x="3123266" y="5607062"/>
            <a:ext cx="492069" cy="492069"/>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Tree>
    <p:extLst>
      <p:ext uri="{BB962C8B-B14F-4D97-AF65-F5344CB8AC3E}">
        <p14:creationId xmlns:p14="http://schemas.microsoft.com/office/powerpoint/2010/main" val="3930686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
            <a:extLst>
              <a:ext uri="{FF2B5EF4-FFF2-40B4-BE49-F238E27FC236}">
                <a16:creationId xmlns="" xmlns:a16="http://schemas.microsoft.com/office/drawing/2014/main" id="{B2C500CC-4E28-4A8F-ADEB-003A0CC86DB9}"/>
              </a:ext>
            </a:extLst>
          </p:cNvPr>
          <p:cNvSpPr txBox="1"/>
          <p:nvPr/>
        </p:nvSpPr>
        <p:spPr>
          <a:xfrm>
            <a:off x="1781176" y="162877"/>
            <a:ext cx="9515514"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 קריית אונו, רמת גן, בקעת אונו, אור יהודה</a:t>
            </a:r>
            <a:endParaRPr lang="he-IL" sz="2400" b="1" dirty="0">
              <a:solidFill>
                <a:prstClr val="white"/>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a:stretch>
            <a:fillRect/>
          </a:stretch>
        </p:blipFill>
        <p:spPr>
          <a:xfrm>
            <a:off x="494908" y="923630"/>
            <a:ext cx="6096392" cy="5583897"/>
          </a:xfrm>
          <a:prstGeom prst="rect">
            <a:avLst/>
          </a:prstGeom>
        </p:spPr>
      </p:pic>
      <p:sp>
        <p:nvSpPr>
          <p:cNvPr id="34" name="הסבר מלבני מעוגל 52"/>
          <p:cNvSpPr/>
          <p:nvPr/>
        </p:nvSpPr>
        <p:spPr>
          <a:xfrm>
            <a:off x="5044134" y="2276751"/>
            <a:ext cx="1125348" cy="457200"/>
          </a:xfrm>
          <a:prstGeom prst="wedgeRoundRectCallout">
            <a:avLst>
              <a:gd name="adj1" fmla="val -75443"/>
              <a:gd name="adj2" fmla="val -419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lvl="1" algn="ctr"/>
            <a:r>
              <a:rPr lang="he-IL" sz="1440" dirty="0">
                <a:solidFill>
                  <a:prstClr val="black"/>
                </a:solidFill>
                <a:latin typeface="Calibri" panose="020F0502020204030204" pitchFamily="34" charset="0"/>
                <a:cs typeface="Calibri" panose="020F0502020204030204" pitchFamily="34" charset="0"/>
              </a:rPr>
              <a:t>רח' לוי אשכול</a:t>
            </a:r>
          </a:p>
          <a:p>
            <a:pPr marL="0" lvl="1" algn="ctr"/>
            <a:r>
              <a:rPr lang="he-IL" sz="1440" dirty="0">
                <a:solidFill>
                  <a:prstClr val="black"/>
                </a:solidFill>
                <a:latin typeface="Calibri" panose="020F0502020204030204" pitchFamily="34" charset="0"/>
                <a:cs typeface="Calibri" panose="020F0502020204030204" pitchFamily="34" charset="0"/>
              </a:rPr>
              <a:t>קריית אונו</a:t>
            </a:r>
            <a:endParaRPr lang="he-IL" sz="1440" dirty="0">
              <a:solidFill>
                <a:prstClr val="black"/>
              </a:solidFill>
              <a:latin typeface="Calibri" panose="020F0502020204030204" pitchFamily="34" charset="0"/>
              <a:cs typeface="Calibri" panose="020F0502020204030204" pitchFamily="34" charset="0"/>
            </a:endParaRPr>
          </a:p>
        </p:txBody>
      </p:sp>
      <p:sp>
        <p:nvSpPr>
          <p:cNvPr id="32" name="הסבר מלבני מעוגל 44"/>
          <p:cNvSpPr/>
          <p:nvPr/>
        </p:nvSpPr>
        <p:spPr>
          <a:xfrm>
            <a:off x="2182216" y="3110367"/>
            <a:ext cx="1116330" cy="457200"/>
          </a:xfrm>
          <a:prstGeom prst="wedgeRoundRectCallout">
            <a:avLst>
              <a:gd name="adj1" fmla="val 71245"/>
              <a:gd name="adj2" fmla="val 28306"/>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בי"ח תל השומר</a:t>
            </a:r>
          </a:p>
          <a:p>
            <a:pPr algn="ctr"/>
            <a:r>
              <a:rPr lang="he-IL" sz="1440" dirty="0">
                <a:solidFill>
                  <a:prstClr val="black"/>
                </a:solidFill>
                <a:latin typeface="Calibri" panose="020F0502020204030204" pitchFamily="34" charset="0"/>
                <a:cs typeface="Calibri" panose="020F0502020204030204" pitchFamily="34" charset="0"/>
              </a:rPr>
              <a:t>רמת גן</a:t>
            </a:r>
          </a:p>
        </p:txBody>
      </p:sp>
      <p:sp>
        <p:nvSpPr>
          <p:cNvPr id="33" name="הסבר מלבני מעוגל 45"/>
          <p:cNvSpPr/>
          <p:nvPr/>
        </p:nvSpPr>
        <p:spPr>
          <a:xfrm>
            <a:off x="4514544" y="4163539"/>
            <a:ext cx="1059180" cy="457200"/>
          </a:xfrm>
          <a:prstGeom prst="wedgeRoundRectCallout">
            <a:avLst>
              <a:gd name="adj1" fmla="val -70191"/>
              <a:gd name="adj2" fmla="val -3413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בקעת אונו</a:t>
            </a:r>
          </a:p>
          <a:p>
            <a:pPr algn="ctr"/>
            <a:r>
              <a:rPr lang="he-IL" sz="1440" dirty="0">
                <a:solidFill>
                  <a:prstClr val="black"/>
                </a:solidFill>
                <a:latin typeface="Calibri" panose="020F0502020204030204" pitchFamily="34" charset="0"/>
                <a:cs typeface="Calibri" panose="020F0502020204030204" pitchFamily="34" charset="0"/>
              </a:rPr>
              <a:t>צפון</a:t>
            </a:r>
          </a:p>
        </p:txBody>
      </p:sp>
      <p:sp>
        <p:nvSpPr>
          <p:cNvPr id="35" name="הסבר מלבני מעוגל 53"/>
          <p:cNvSpPr/>
          <p:nvPr/>
        </p:nvSpPr>
        <p:spPr>
          <a:xfrm>
            <a:off x="4514544" y="4762022"/>
            <a:ext cx="1059180" cy="457200"/>
          </a:xfrm>
          <a:prstGeom prst="wedgeRoundRectCallout">
            <a:avLst>
              <a:gd name="adj1" fmla="val -76234"/>
              <a:gd name="adj2" fmla="val 586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בקעת אונו</a:t>
            </a:r>
          </a:p>
          <a:p>
            <a:pPr algn="ctr"/>
            <a:r>
              <a:rPr lang="he-IL" sz="1440" dirty="0">
                <a:solidFill>
                  <a:prstClr val="black"/>
                </a:solidFill>
                <a:latin typeface="Calibri" panose="020F0502020204030204" pitchFamily="34" charset="0"/>
                <a:cs typeface="Calibri" panose="020F0502020204030204" pitchFamily="34" charset="0"/>
              </a:rPr>
              <a:t>דרום</a:t>
            </a:r>
          </a:p>
        </p:txBody>
      </p:sp>
      <p:sp>
        <p:nvSpPr>
          <p:cNvPr id="36" name="אליפסה 66"/>
          <p:cNvSpPr/>
          <p:nvPr/>
        </p:nvSpPr>
        <p:spPr>
          <a:xfrm>
            <a:off x="3831491" y="4797376"/>
            <a:ext cx="473825" cy="4738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37" name="הסבר מלבני מעוגל 58"/>
          <p:cNvSpPr/>
          <p:nvPr/>
        </p:nvSpPr>
        <p:spPr>
          <a:xfrm>
            <a:off x="4157269" y="5660764"/>
            <a:ext cx="1059180" cy="457200"/>
          </a:xfrm>
          <a:prstGeom prst="wedgeRoundRectCallout">
            <a:avLst>
              <a:gd name="adj1" fmla="val -51054"/>
              <a:gd name="adj2" fmla="val -6913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רח' יגאל אלון</a:t>
            </a:r>
          </a:p>
          <a:p>
            <a:pPr algn="ctr"/>
            <a:r>
              <a:rPr lang="he-IL" sz="1440" dirty="0">
                <a:solidFill>
                  <a:prstClr val="black"/>
                </a:solidFill>
                <a:latin typeface="Calibri" panose="020F0502020204030204" pitchFamily="34" charset="0"/>
                <a:cs typeface="Calibri" panose="020F0502020204030204" pitchFamily="34" charset="0"/>
              </a:rPr>
              <a:t>אור יהודה</a:t>
            </a:r>
            <a:endParaRPr lang="he-IL" sz="1440" dirty="0">
              <a:solidFill>
                <a:prstClr val="black"/>
              </a:solidFill>
              <a:latin typeface="Calibri" panose="020F0502020204030204" pitchFamily="34" charset="0"/>
              <a:cs typeface="Calibri" panose="020F0502020204030204" pitchFamily="34" charset="0"/>
            </a:endParaRPr>
          </a:p>
        </p:txBody>
      </p:sp>
      <p:sp>
        <p:nvSpPr>
          <p:cNvPr id="38" name="הסבר מלבני מעוגל 54"/>
          <p:cNvSpPr/>
          <p:nvPr/>
        </p:nvSpPr>
        <p:spPr>
          <a:xfrm>
            <a:off x="3009223" y="6078142"/>
            <a:ext cx="1059180" cy="457200"/>
          </a:xfrm>
          <a:prstGeom prst="wedgeRoundRectCallout">
            <a:avLst>
              <a:gd name="adj1" fmla="val -18707"/>
              <a:gd name="adj2" fmla="val -8626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אזור תעסוקה</a:t>
            </a:r>
          </a:p>
          <a:p>
            <a:pPr algn="ctr"/>
            <a:r>
              <a:rPr lang="he-IL" sz="1440" dirty="0">
                <a:solidFill>
                  <a:prstClr val="black"/>
                </a:solidFill>
                <a:latin typeface="Calibri" panose="020F0502020204030204" pitchFamily="34" charset="0"/>
                <a:cs typeface="Calibri" panose="020F0502020204030204" pitchFamily="34" charset="0"/>
              </a:rPr>
              <a:t>אור יהודה</a:t>
            </a:r>
          </a:p>
        </p:txBody>
      </p:sp>
      <p:sp>
        <p:nvSpPr>
          <p:cNvPr id="39" name="אליפסה 57"/>
          <p:cNvSpPr/>
          <p:nvPr/>
        </p:nvSpPr>
        <p:spPr>
          <a:xfrm>
            <a:off x="3123266" y="5607062"/>
            <a:ext cx="492069" cy="492069"/>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40" name="הסבר מלבני מעוגל 55"/>
          <p:cNvSpPr/>
          <p:nvPr/>
        </p:nvSpPr>
        <p:spPr>
          <a:xfrm>
            <a:off x="1852946" y="5995177"/>
            <a:ext cx="1059180" cy="457200"/>
          </a:xfrm>
          <a:prstGeom prst="wedgeRoundRectCallout">
            <a:avLst>
              <a:gd name="adj1" fmla="val -20982"/>
              <a:gd name="adj2" fmla="val -8213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פארק </a:t>
            </a:r>
          </a:p>
          <a:p>
            <a:pPr algn="ctr"/>
            <a:r>
              <a:rPr lang="he-IL" sz="1440" dirty="0">
                <a:solidFill>
                  <a:prstClr val="black"/>
                </a:solidFill>
                <a:latin typeface="Calibri" panose="020F0502020204030204" pitchFamily="34" charset="0"/>
                <a:cs typeface="Calibri" panose="020F0502020204030204" pitchFamily="34" charset="0"/>
              </a:rPr>
              <a:t>אריאל שרון</a:t>
            </a:r>
          </a:p>
        </p:txBody>
      </p:sp>
      <p:grpSp>
        <p:nvGrpSpPr>
          <p:cNvPr id="41" name="קבוצה 11"/>
          <p:cNvGrpSpPr/>
          <p:nvPr/>
        </p:nvGrpSpPr>
        <p:grpSpPr>
          <a:xfrm>
            <a:off x="8910346" y="3567567"/>
            <a:ext cx="2318363" cy="3186539"/>
            <a:chOff x="6917288" y="2910629"/>
            <a:chExt cx="1931969" cy="2655449"/>
          </a:xfrm>
        </p:grpSpPr>
        <p:grpSp>
          <p:nvGrpSpPr>
            <p:cNvPr id="43" name="קבוצה 12"/>
            <p:cNvGrpSpPr/>
            <p:nvPr/>
          </p:nvGrpSpPr>
          <p:grpSpPr>
            <a:xfrm>
              <a:off x="6917288" y="2910629"/>
              <a:ext cx="1931969" cy="2655449"/>
              <a:chOff x="6913418" y="3209405"/>
              <a:chExt cx="1931969" cy="2655449"/>
            </a:xfrm>
          </p:grpSpPr>
          <p:sp>
            <p:nvSpPr>
              <p:cNvPr id="45"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46" name="קבוצה 15"/>
              <p:cNvGrpSpPr/>
              <p:nvPr/>
            </p:nvGrpSpPr>
            <p:grpSpPr>
              <a:xfrm>
                <a:off x="6962077" y="3294985"/>
                <a:ext cx="1793995" cy="2569869"/>
                <a:chOff x="346532" y="909422"/>
                <a:chExt cx="2533896" cy="3629766"/>
              </a:xfrm>
            </p:grpSpPr>
            <p:sp>
              <p:nvSpPr>
                <p:cNvPr id="48" name="TextBox 47"/>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49" name="TextBox 48"/>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50"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51"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2"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3"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4"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5"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6" name="TextBox 55"/>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57"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8"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47" name="תמונה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44"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1549423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תמונה 31"/>
          <p:cNvPicPr>
            <a:picLocks noChangeAspect="1"/>
          </p:cNvPicPr>
          <p:nvPr/>
        </p:nvPicPr>
        <p:blipFill rotWithShape="1">
          <a:blip r:embed="rId3"/>
          <a:srcRect t="3635"/>
          <a:stretch/>
        </p:blipFill>
        <p:spPr>
          <a:xfrm>
            <a:off x="7789405" y="3580267"/>
            <a:ext cx="1263169" cy="2826858"/>
          </a:xfrm>
          <a:prstGeom prst="rect">
            <a:avLst/>
          </a:prstGeom>
        </p:spPr>
      </p:pic>
      <p:pic>
        <p:nvPicPr>
          <p:cNvPr id="34"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1586" t="3986"/>
          <a:stretch/>
        </p:blipFill>
        <p:spPr>
          <a:xfrm>
            <a:off x="495300" y="927100"/>
            <a:ext cx="6044978" cy="5535812"/>
          </a:xfrm>
          <a:prstGeom prst="rect">
            <a:avLst/>
          </a:prstGeom>
        </p:spPr>
      </p:pic>
      <p:sp>
        <p:nvSpPr>
          <p:cNvPr id="35" name="הסבר מלבני מעוגל 52"/>
          <p:cNvSpPr/>
          <p:nvPr/>
        </p:nvSpPr>
        <p:spPr>
          <a:xfrm>
            <a:off x="5044134" y="2276751"/>
            <a:ext cx="1125348" cy="457200"/>
          </a:xfrm>
          <a:prstGeom prst="wedgeRoundRectCallout">
            <a:avLst>
              <a:gd name="adj1" fmla="val -75443"/>
              <a:gd name="adj2" fmla="val -4194"/>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marL="0" lvl="1" algn="ctr"/>
            <a:r>
              <a:rPr lang="he-IL" sz="1440" dirty="0">
                <a:solidFill>
                  <a:prstClr val="black"/>
                </a:solidFill>
                <a:latin typeface="Calibri" panose="020F0502020204030204" pitchFamily="34" charset="0"/>
                <a:cs typeface="Calibri" panose="020F0502020204030204" pitchFamily="34" charset="0"/>
              </a:rPr>
              <a:t>רח' לוי אשכול</a:t>
            </a:r>
          </a:p>
          <a:p>
            <a:pPr marL="0" lvl="1" algn="ctr"/>
            <a:r>
              <a:rPr lang="he-IL" sz="1440" dirty="0">
                <a:solidFill>
                  <a:prstClr val="black"/>
                </a:solidFill>
                <a:latin typeface="Calibri" panose="020F0502020204030204" pitchFamily="34" charset="0"/>
                <a:cs typeface="Calibri" panose="020F0502020204030204" pitchFamily="34" charset="0"/>
              </a:rPr>
              <a:t>קריית אונו</a:t>
            </a:r>
            <a:endParaRPr lang="he-IL" sz="1440" dirty="0">
              <a:solidFill>
                <a:prstClr val="black"/>
              </a:solidFill>
              <a:latin typeface="Calibri" panose="020F0502020204030204" pitchFamily="34" charset="0"/>
              <a:cs typeface="Calibri" panose="020F0502020204030204" pitchFamily="34" charset="0"/>
            </a:endParaRPr>
          </a:p>
        </p:txBody>
      </p:sp>
      <p:sp>
        <p:nvSpPr>
          <p:cNvPr id="36" name="הסבר מלבני מעוגל 44"/>
          <p:cNvSpPr/>
          <p:nvPr/>
        </p:nvSpPr>
        <p:spPr>
          <a:xfrm>
            <a:off x="2182216" y="3110367"/>
            <a:ext cx="1116330" cy="457200"/>
          </a:xfrm>
          <a:prstGeom prst="wedgeRoundRectCallout">
            <a:avLst>
              <a:gd name="adj1" fmla="val 71245"/>
              <a:gd name="adj2" fmla="val 28306"/>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בי"ח תל השומר</a:t>
            </a:r>
          </a:p>
          <a:p>
            <a:pPr algn="ctr"/>
            <a:r>
              <a:rPr lang="he-IL" sz="1440" dirty="0">
                <a:solidFill>
                  <a:prstClr val="black"/>
                </a:solidFill>
                <a:latin typeface="Calibri" panose="020F0502020204030204" pitchFamily="34" charset="0"/>
                <a:cs typeface="Calibri" panose="020F0502020204030204" pitchFamily="34" charset="0"/>
              </a:rPr>
              <a:t>רמת גן</a:t>
            </a:r>
          </a:p>
        </p:txBody>
      </p:sp>
      <p:sp>
        <p:nvSpPr>
          <p:cNvPr id="37" name="הסבר מלבני מעוגל 45"/>
          <p:cNvSpPr/>
          <p:nvPr/>
        </p:nvSpPr>
        <p:spPr>
          <a:xfrm>
            <a:off x="4514544" y="4163539"/>
            <a:ext cx="1059180" cy="457200"/>
          </a:xfrm>
          <a:prstGeom prst="wedgeRoundRectCallout">
            <a:avLst>
              <a:gd name="adj1" fmla="val -70191"/>
              <a:gd name="adj2" fmla="val -34138"/>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בקעת אונו</a:t>
            </a:r>
          </a:p>
          <a:p>
            <a:pPr algn="ctr"/>
            <a:r>
              <a:rPr lang="he-IL" sz="1440" dirty="0">
                <a:solidFill>
                  <a:prstClr val="black"/>
                </a:solidFill>
                <a:latin typeface="Calibri" panose="020F0502020204030204" pitchFamily="34" charset="0"/>
                <a:cs typeface="Calibri" panose="020F0502020204030204" pitchFamily="34" charset="0"/>
              </a:rPr>
              <a:t>צפון</a:t>
            </a:r>
          </a:p>
        </p:txBody>
      </p:sp>
      <p:sp>
        <p:nvSpPr>
          <p:cNvPr id="38" name="הסבר מלבני מעוגל 53"/>
          <p:cNvSpPr/>
          <p:nvPr/>
        </p:nvSpPr>
        <p:spPr>
          <a:xfrm>
            <a:off x="4514544" y="4762022"/>
            <a:ext cx="1059180" cy="457200"/>
          </a:xfrm>
          <a:prstGeom prst="wedgeRoundRectCallout">
            <a:avLst>
              <a:gd name="adj1" fmla="val -76234"/>
              <a:gd name="adj2" fmla="val 586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בקעת אונו</a:t>
            </a:r>
          </a:p>
          <a:p>
            <a:pPr algn="ctr"/>
            <a:r>
              <a:rPr lang="he-IL" sz="1440" dirty="0">
                <a:solidFill>
                  <a:prstClr val="black"/>
                </a:solidFill>
                <a:latin typeface="Calibri" panose="020F0502020204030204" pitchFamily="34" charset="0"/>
                <a:cs typeface="Calibri" panose="020F0502020204030204" pitchFamily="34" charset="0"/>
              </a:rPr>
              <a:t>דרום</a:t>
            </a:r>
          </a:p>
        </p:txBody>
      </p:sp>
      <p:sp>
        <p:nvSpPr>
          <p:cNvPr id="39" name="הסבר מלבני מעוגל 58"/>
          <p:cNvSpPr/>
          <p:nvPr/>
        </p:nvSpPr>
        <p:spPr>
          <a:xfrm>
            <a:off x="4157269" y="5660764"/>
            <a:ext cx="1059180" cy="457200"/>
          </a:xfrm>
          <a:prstGeom prst="wedgeRoundRectCallout">
            <a:avLst>
              <a:gd name="adj1" fmla="val -51054"/>
              <a:gd name="adj2" fmla="val -69138"/>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רח' יגאל אלון</a:t>
            </a:r>
          </a:p>
          <a:p>
            <a:pPr algn="ctr"/>
            <a:r>
              <a:rPr lang="he-IL" sz="1440" dirty="0">
                <a:solidFill>
                  <a:prstClr val="black"/>
                </a:solidFill>
                <a:latin typeface="Calibri" panose="020F0502020204030204" pitchFamily="34" charset="0"/>
                <a:cs typeface="Calibri" panose="020F0502020204030204" pitchFamily="34" charset="0"/>
              </a:rPr>
              <a:t>אור יהודה</a:t>
            </a:r>
            <a:endParaRPr lang="he-IL" sz="1440" dirty="0">
              <a:solidFill>
                <a:prstClr val="black"/>
              </a:solidFill>
              <a:latin typeface="Calibri" panose="020F0502020204030204" pitchFamily="34" charset="0"/>
              <a:cs typeface="Calibri" panose="020F0502020204030204" pitchFamily="34" charset="0"/>
            </a:endParaRPr>
          </a:p>
        </p:txBody>
      </p:sp>
      <p:sp>
        <p:nvSpPr>
          <p:cNvPr id="40" name="הסבר מלבני מעוגל 54"/>
          <p:cNvSpPr/>
          <p:nvPr/>
        </p:nvSpPr>
        <p:spPr>
          <a:xfrm>
            <a:off x="3072149" y="6060895"/>
            <a:ext cx="1059180" cy="457200"/>
          </a:xfrm>
          <a:prstGeom prst="wedgeRoundRectCallout">
            <a:avLst>
              <a:gd name="adj1" fmla="val -22267"/>
              <a:gd name="adj2" fmla="val -8626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אזור תעסוקה</a:t>
            </a:r>
          </a:p>
          <a:p>
            <a:pPr algn="ctr"/>
            <a:r>
              <a:rPr lang="he-IL" sz="1440" dirty="0">
                <a:solidFill>
                  <a:prstClr val="black"/>
                </a:solidFill>
                <a:latin typeface="Calibri" panose="020F0502020204030204" pitchFamily="34" charset="0"/>
                <a:cs typeface="Calibri" panose="020F0502020204030204" pitchFamily="34" charset="0"/>
              </a:rPr>
              <a:t>אור יהודה</a:t>
            </a:r>
          </a:p>
        </p:txBody>
      </p:sp>
      <p:sp>
        <p:nvSpPr>
          <p:cNvPr id="41" name="הסבר מלבני מעוגל 55"/>
          <p:cNvSpPr/>
          <p:nvPr/>
        </p:nvSpPr>
        <p:spPr>
          <a:xfrm>
            <a:off x="1852946" y="5995177"/>
            <a:ext cx="1059180" cy="457200"/>
          </a:xfrm>
          <a:prstGeom prst="wedgeRoundRectCallout">
            <a:avLst>
              <a:gd name="adj1" fmla="val -20982"/>
              <a:gd name="adj2" fmla="val -82138"/>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פארק </a:t>
            </a:r>
          </a:p>
          <a:p>
            <a:pPr algn="ctr"/>
            <a:r>
              <a:rPr lang="he-IL" sz="1440" dirty="0">
                <a:solidFill>
                  <a:prstClr val="black"/>
                </a:solidFill>
                <a:latin typeface="Calibri" panose="020F0502020204030204" pitchFamily="34" charset="0"/>
                <a:cs typeface="Calibri" panose="020F0502020204030204" pitchFamily="34" charset="0"/>
              </a:rPr>
              <a:t>אריאל שרון</a:t>
            </a:r>
          </a:p>
        </p:txBody>
      </p:sp>
      <p:sp>
        <p:nvSpPr>
          <p:cNvPr id="43" name="TextBox 4">
            <a:extLst>
              <a:ext uri="{FF2B5EF4-FFF2-40B4-BE49-F238E27FC236}">
                <a16:creationId xmlns="" xmlns:a16="http://schemas.microsoft.com/office/drawing/2014/main" id="{B2C500CC-4E28-4A8F-ADEB-003A0CC86DB9}"/>
              </a:ext>
            </a:extLst>
          </p:cNvPr>
          <p:cNvSpPr txBox="1"/>
          <p:nvPr/>
        </p:nvSpPr>
        <p:spPr>
          <a:xfrm>
            <a:off x="1781176" y="162877"/>
            <a:ext cx="9515514"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 קריית אונו, רמת גן, בקעת אונו, אור יהודה</a:t>
            </a:r>
            <a:endParaRPr lang="he-IL" sz="2400" b="1" dirty="0">
              <a:solidFill>
                <a:prstClr val="white"/>
              </a:solidFill>
              <a:latin typeface="Calibri" panose="020F0502020204030204" pitchFamily="34" charset="0"/>
              <a:cs typeface="Calibri" panose="020F0502020204030204" pitchFamily="34" charset="0"/>
            </a:endParaRPr>
          </a:p>
        </p:txBody>
      </p:sp>
      <p:grpSp>
        <p:nvGrpSpPr>
          <p:cNvPr id="33" name="קבוצה 11"/>
          <p:cNvGrpSpPr/>
          <p:nvPr/>
        </p:nvGrpSpPr>
        <p:grpSpPr>
          <a:xfrm>
            <a:off x="8910346" y="3567567"/>
            <a:ext cx="2318363" cy="3186539"/>
            <a:chOff x="6917288" y="2910629"/>
            <a:chExt cx="1931969" cy="2655449"/>
          </a:xfrm>
        </p:grpSpPr>
        <p:grpSp>
          <p:nvGrpSpPr>
            <p:cNvPr id="42" name="קבוצה 12"/>
            <p:cNvGrpSpPr/>
            <p:nvPr/>
          </p:nvGrpSpPr>
          <p:grpSpPr>
            <a:xfrm>
              <a:off x="6917288" y="2910629"/>
              <a:ext cx="1931969" cy="2655449"/>
              <a:chOff x="6913418" y="3209405"/>
              <a:chExt cx="1931969" cy="2655449"/>
            </a:xfrm>
          </p:grpSpPr>
          <p:sp>
            <p:nvSpPr>
              <p:cNvPr id="45"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46" name="קבוצה 15"/>
              <p:cNvGrpSpPr/>
              <p:nvPr/>
            </p:nvGrpSpPr>
            <p:grpSpPr>
              <a:xfrm>
                <a:off x="6962077" y="3294985"/>
                <a:ext cx="1793995" cy="2569869"/>
                <a:chOff x="346532" y="909422"/>
                <a:chExt cx="2533896" cy="3629766"/>
              </a:xfrm>
            </p:grpSpPr>
            <p:sp>
              <p:nvSpPr>
                <p:cNvPr id="48" name="TextBox 47"/>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49" name="TextBox 48"/>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50"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51"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2"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3"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4"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5"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6" name="TextBox 55"/>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57"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8"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47" name="תמונה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44"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6894036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6">
            <a:extLst>
              <a:ext uri="{FF2B5EF4-FFF2-40B4-BE49-F238E27FC236}">
                <a16:creationId xmlns="" xmlns:a16="http://schemas.microsoft.com/office/drawing/2014/main" id="{88DE1AD0-52D7-4351-8E74-C6F86E95DA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946"/>
          <a:stretch/>
        </p:blipFill>
        <p:spPr>
          <a:xfrm>
            <a:off x="676274" y="954784"/>
            <a:ext cx="5268840" cy="5491736"/>
          </a:xfrm>
          <a:prstGeom prst="roundRect">
            <a:avLst>
              <a:gd name="adj" fmla="val 3868"/>
            </a:avLst>
          </a:prstGeom>
        </p:spPr>
      </p:pic>
      <p:sp>
        <p:nvSpPr>
          <p:cNvPr id="3" name="צורה חופשית 2"/>
          <p:cNvSpPr/>
          <p:nvPr/>
        </p:nvSpPr>
        <p:spPr>
          <a:xfrm>
            <a:off x="2778149" y="3364707"/>
            <a:ext cx="1890238" cy="2353151"/>
          </a:xfrm>
          <a:custGeom>
            <a:avLst/>
            <a:gdLst>
              <a:gd name="connsiteX0" fmla="*/ 0 w 1390650"/>
              <a:gd name="connsiteY0" fmla="*/ 0 h 1895475"/>
              <a:gd name="connsiteX1" fmla="*/ 123825 w 1390650"/>
              <a:gd name="connsiteY1" fmla="*/ 47625 h 1895475"/>
              <a:gd name="connsiteX2" fmla="*/ 228600 w 1390650"/>
              <a:gd name="connsiteY2" fmla="*/ 180975 h 1895475"/>
              <a:gd name="connsiteX3" fmla="*/ 771525 w 1390650"/>
              <a:gd name="connsiteY3" fmla="*/ 1323975 h 1895475"/>
              <a:gd name="connsiteX4" fmla="*/ 962025 w 1390650"/>
              <a:gd name="connsiteY4" fmla="*/ 1619250 h 1895475"/>
              <a:gd name="connsiteX5" fmla="*/ 1038225 w 1390650"/>
              <a:gd name="connsiteY5" fmla="*/ 1685925 h 1895475"/>
              <a:gd name="connsiteX6" fmla="*/ 1390650 w 1390650"/>
              <a:gd name="connsiteY6" fmla="*/ 1895475 h 1895475"/>
              <a:gd name="connsiteX0" fmla="*/ 0 w 1557338"/>
              <a:gd name="connsiteY0" fmla="*/ 0 h 1962943"/>
              <a:gd name="connsiteX1" fmla="*/ 290513 w 1557338"/>
              <a:gd name="connsiteY1" fmla="*/ 115093 h 1962943"/>
              <a:gd name="connsiteX2" fmla="*/ 395288 w 1557338"/>
              <a:gd name="connsiteY2" fmla="*/ 248443 h 1962943"/>
              <a:gd name="connsiteX3" fmla="*/ 938213 w 1557338"/>
              <a:gd name="connsiteY3" fmla="*/ 1391443 h 1962943"/>
              <a:gd name="connsiteX4" fmla="*/ 1128713 w 1557338"/>
              <a:gd name="connsiteY4" fmla="*/ 1686718 h 1962943"/>
              <a:gd name="connsiteX5" fmla="*/ 1204913 w 1557338"/>
              <a:gd name="connsiteY5" fmla="*/ 1753393 h 1962943"/>
              <a:gd name="connsiteX6" fmla="*/ 1557338 w 1557338"/>
              <a:gd name="connsiteY6" fmla="*/ 1962943 h 1962943"/>
              <a:gd name="connsiteX0" fmla="*/ 0 w 1575198"/>
              <a:gd name="connsiteY0" fmla="*/ 0 h 1960959"/>
              <a:gd name="connsiteX1" fmla="*/ 308373 w 1575198"/>
              <a:gd name="connsiteY1" fmla="*/ 113109 h 1960959"/>
              <a:gd name="connsiteX2" fmla="*/ 413148 w 1575198"/>
              <a:gd name="connsiteY2" fmla="*/ 246459 h 1960959"/>
              <a:gd name="connsiteX3" fmla="*/ 956073 w 1575198"/>
              <a:gd name="connsiteY3" fmla="*/ 1389459 h 1960959"/>
              <a:gd name="connsiteX4" fmla="*/ 1146573 w 1575198"/>
              <a:gd name="connsiteY4" fmla="*/ 1684734 h 1960959"/>
              <a:gd name="connsiteX5" fmla="*/ 1222773 w 1575198"/>
              <a:gd name="connsiteY5" fmla="*/ 1751409 h 1960959"/>
              <a:gd name="connsiteX6" fmla="*/ 1575198 w 1575198"/>
              <a:gd name="connsiteY6" fmla="*/ 1960959 h 1960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5198" h="1960959">
                <a:moveTo>
                  <a:pt x="0" y="0"/>
                </a:moveTo>
                <a:lnTo>
                  <a:pt x="308373" y="113109"/>
                </a:lnTo>
                <a:lnTo>
                  <a:pt x="413148" y="246459"/>
                </a:lnTo>
                <a:lnTo>
                  <a:pt x="956073" y="1389459"/>
                </a:lnTo>
                <a:lnTo>
                  <a:pt x="1146573" y="1684734"/>
                </a:lnTo>
                <a:lnTo>
                  <a:pt x="1222773" y="1751409"/>
                </a:lnTo>
                <a:lnTo>
                  <a:pt x="1575198" y="1960959"/>
                </a:lnTo>
              </a:path>
            </a:pathLst>
          </a:custGeom>
          <a:noFill/>
          <a:ln w="38100">
            <a:solidFill>
              <a:srgbClr val="270FF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4" name="אליפסה 3"/>
          <p:cNvSpPr/>
          <p:nvPr/>
        </p:nvSpPr>
        <p:spPr>
          <a:xfrm>
            <a:off x="4545039" y="5597369"/>
            <a:ext cx="172402" cy="172400"/>
          </a:xfrm>
          <a:prstGeom prst="ellipse">
            <a:avLst/>
          </a:prstGeom>
          <a:solidFill>
            <a:schemeClr val="bg1"/>
          </a:solidFill>
          <a:ln w="19050">
            <a:solidFill>
              <a:srgbClr val="270FFE"/>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sp>
        <p:nvSpPr>
          <p:cNvPr id="11" name="אליפסה 10"/>
          <p:cNvSpPr/>
          <p:nvPr/>
        </p:nvSpPr>
        <p:spPr>
          <a:xfrm>
            <a:off x="2582889" y="3233558"/>
            <a:ext cx="172402" cy="172400"/>
          </a:xfrm>
          <a:prstGeom prst="ellipse">
            <a:avLst/>
          </a:prstGeom>
          <a:solidFill>
            <a:schemeClr val="bg1"/>
          </a:solidFill>
          <a:ln w="19050">
            <a:solidFill>
              <a:srgbClr val="270FFE"/>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sp>
        <p:nvSpPr>
          <p:cNvPr id="5" name="TextBox 24">
            <a:extLst>
              <a:ext uri="{FF2B5EF4-FFF2-40B4-BE49-F238E27FC236}">
                <a16:creationId xmlns="" xmlns:a16="http://schemas.microsoft.com/office/drawing/2014/main" id="{350C3493-334F-47BF-9B65-56D5C1D66C73}"/>
              </a:ext>
            </a:extLst>
          </p:cNvPr>
          <p:cNvSpPr txBox="1"/>
          <p:nvPr/>
        </p:nvSpPr>
        <p:spPr>
          <a:xfrm>
            <a:off x="6664364" y="1125216"/>
            <a:ext cx="4632325" cy="1384995"/>
          </a:xfrm>
          <a:prstGeom prst="rect">
            <a:avLst/>
          </a:prstGeom>
          <a:noFill/>
        </p:spPr>
        <p:txBody>
          <a:bodyPr wrap="square" rtlCol="1">
            <a:spAutoFit/>
          </a:bodyPr>
          <a:lstStyle/>
          <a:p>
            <a:pPr defTabSz="855878">
              <a:spcAft>
                <a:spcPts val="720"/>
              </a:spcAft>
              <a:defRPr/>
            </a:pPr>
            <a:r>
              <a:rPr lang="he-IL" sz="2800" dirty="0">
                <a:solidFill>
                  <a:prstClr val="black"/>
                </a:solidFill>
                <a:latin typeface="Calibri" panose="020F0502020204030204" pitchFamily="34" charset="0"/>
                <a:cs typeface="Calibri" panose="020F0502020204030204" pitchFamily="34" charset="0"/>
              </a:rPr>
              <a:t>קו </a:t>
            </a:r>
            <a:r>
              <a:rPr lang="en-US" sz="2800" dirty="0">
                <a:solidFill>
                  <a:prstClr val="black"/>
                </a:solidFill>
                <a:latin typeface="Calibri" panose="020F0502020204030204" pitchFamily="34" charset="0"/>
                <a:cs typeface="Calibri" panose="020F0502020204030204" pitchFamily="34" charset="0"/>
              </a:rPr>
              <a:t>M3</a:t>
            </a:r>
            <a:r>
              <a:rPr lang="he-IL" sz="2800" dirty="0">
                <a:solidFill>
                  <a:prstClr val="black"/>
                </a:solidFill>
                <a:latin typeface="Calibri" panose="020F0502020204030204" pitchFamily="34" charset="0"/>
                <a:cs typeface="Calibri" panose="020F0502020204030204" pitchFamily="34" charset="0"/>
              </a:rPr>
              <a:t> יחובר לנתב"ג ע"י קו עצמאי שיפעל בין תחנת אזור התעסוקה באור יהודה לבין תחנת נתב"ג.</a:t>
            </a:r>
            <a:endParaRPr lang="he-IL" sz="2800" dirty="0">
              <a:solidFill>
                <a:prstClr val="black"/>
              </a:solidFill>
              <a:latin typeface="Calibri" panose="020F0502020204030204" pitchFamily="34" charset="0"/>
              <a:cs typeface="Calibri" panose="020F0502020204030204" pitchFamily="34" charset="0"/>
            </a:endParaRPr>
          </a:p>
        </p:txBody>
      </p:sp>
      <p:sp>
        <p:nvSpPr>
          <p:cNvPr id="10" name="TextBox 4">
            <a:extLst>
              <a:ext uri="{FF2B5EF4-FFF2-40B4-BE49-F238E27FC236}">
                <a16:creationId xmlns="" xmlns:a16="http://schemas.microsoft.com/office/drawing/2014/main" id="{B2C500CC-4E28-4A8F-ADEB-003A0CC86DB9}"/>
              </a:ext>
            </a:extLst>
          </p:cNvPr>
          <p:cNvSpPr txBox="1"/>
          <p:nvPr/>
        </p:nvSpPr>
        <p:spPr>
          <a:xfrm>
            <a:off x="6438900" y="162877"/>
            <a:ext cx="4857789" cy="584775"/>
          </a:xfrm>
          <a:prstGeom prst="rect">
            <a:avLst/>
          </a:prstGeom>
          <a:noFill/>
        </p:spPr>
        <p:txBody>
          <a:bodyPr wrap="square" rtlCol="1">
            <a:spAutoFit/>
          </a:bodyPr>
          <a:lstStyle/>
          <a:p>
            <a:pPr>
              <a:defRPr/>
            </a:pPr>
            <a:r>
              <a:rPr lang="he-IL" sz="3200" b="1" dirty="0">
                <a:solidFill>
                  <a:prstClr val="white"/>
                </a:solidFill>
                <a:latin typeface="Calibri" panose="020F0502020204030204" pitchFamily="34" charset="0"/>
                <a:cs typeface="Calibri" panose="020F0502020204030204" pitchFamily="34" charset="0"/>
              </a:rPr>
              <a:t>תוואי </a:t>
            </a:r>
            <a:r>
              <a:rPr lang="en-US" sz="3200" b="1" dirty="0">
                <a:solidFill>
                  <a:prstClr val="white"/>
                </a:solidFill>
                <a:latin typeface="Calibri" panose="020F0502020204030204" pitchFamily="34" charset="0"/>
                <a:cs typeface="Calibri" panose="020F0502020204030204" pitchFamily="34" charset="0"/>
              </a:rPr>
              <a:t>M3</a:t>
            </a:r>
            <a:r>
              <a:rPr lang="he-IL" sz="3200" b="1" dirty="0">
                <a:solidFill>
                  <a:prstClr val="white"/>
                </a:solidFill>
                <a:latin typeface="Calibri" panose="020F0502020204030204" pitchFamily="34" charset="0"/>
                <a:cs typeface="Calibri" panose="020F0502020204030204" pitchFamily="34" charset="0"/>
              </a:rPr>
              <a:t> </a:t>
            </a:r>
            <a:r>
              <a:rPr lang="he-IL" sz="3200" b="1" dirty="0">
                <a:solidFill>
                  <a:prstClr val="white"/>
                </a:solidFill>
                <a:latin typeface="Calibri" panose="020F0502020204030204" pitchFamily="34" charset="0"/>
                <a:cs typeface="Calibri" panose="020F0502020204030204" pitchFamily="34" charset="0"/>
              </a:rPr>
              <a:t>– </a:t>
            </a:r>
            <a:r>
              <a:rPr lang="he-IL" sz="3200" b="1" dirty="0">
                <a:solidFill>
                  <a:prstClr val="white"/>
                </a:solidFill>
                <a:latin typeface="Calibri" panose="020F0502020204030204" pitchFamily="34" charset="0"/>
                <a:cs typeface="Calibri" panose="020F0502020204030204" pitchFamily="34" charset="0"/>
              </a:rPr>
              <a:t>שלוחת נתב"ג</a:t>
            </a:r>
            <a:endParaRPr lang="he-IL" sz="3200" b="1" dirty="0">
              <a:solidFill>
                <a:srgbClr val="132B4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94639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4">
            <a:extLst>
              <a:ext uri="{FF2B5EF4-FFF2-40B4-BE49-F238E27FC236}">
                <a16:creationId xmlns="" xmlns:a16="http://schemas.microsoft.com/office/drawing/2014/main" id="{B2C500CC-4E28-4A8F-ADEB-003A0CC86DB9}"/>
              </a:ext>
            </a:extLst>
          </p:cNvPr>
          <p:cNvSpPr txBox="1"/>
          <p:nvPr/>
        </p:nvSpPr>
        <p:spPr>
          <a:xfrm>
            <a:off x="3000376" y="162877"/>
            <a:ext cx="8296314"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 אזור, אזור, חולון ובת ים</a:t>
            </a:r>
            <a:endParaRPr lang="he-IL" sz="2400" b="1" dirty="0">
              <a:solidFill>
                <a:prstClr val="white"/>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8445"/>
          <a:stretch/>
        </p:blipFill>
        <p:spPr>
          <a:xfrm>
            <a:off x="658813" y="981075"/>
            <a:ext cx="7061676" cy="5479767"/>
          </a:xfrm>
          <a:prstGeom prst="roundRect">
            <a:avLst>
              <a:gd name="adj" fmla="val 4572"/>
            </a:avLst>
          </a:prstGeom>
        </p:spPr>
      </p:pic>
      <p:sp>
        <p:nvSpPr>
          <p:cNvPr id="25" name="אליפסה 51"/>
          <p:cNvSpPr/>
          <p:nvPr/>
        </p:nvSpPr>
        <p:spPr>
          <a:xfrm>
            <a:off x="4810534" y="3729517"/>
            <a:ext cx="493394" cy="511926"/>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26" name="אליפסה 52"/>
          <p:cNvSpPr/>
          <p:nvPr/>
        </p:nvSpPr>
        <p:spPr>
          <a:xfrm>
            <a:off x="2988902" y="3419065"/>
            <a:ext cx="475726" cy="475726"/>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28" name="אליפסה 53"/>
          <p:cNvSpPr/>
          <p:nvPr/>
        </p:nvSpPr>
        <p:spPr>
          <a:xfrm>
            <a:off x="2306508" y="3316092"/>
            <a:ext cx="475726" cy="475726"/>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30" name="אליפסה 54"/>
          <p:cNvSpPr/>
          <p:nvPr/>
        </p:nvSpPr>
        <p:spPr>
          <a:xfrm>
            <a:off x="4059556" y="3553955"/>
            <a:ext cx="475726" cy="475726"/>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56" name="TextBox 55"/>
          <p:cNvSpPr txBox="1"/>
          <p:nvPr/>
        </p:nvSpPr>
        <p:spPr>
          <a:xfrm>
            <a:off x="3048838" y="1950620"/>
            <a:ext cx="745727" cy="240066"/>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בי"ח וולפסון</a:t>
            </a:r>
            <a:endParaRPr lang="he-IL" sz="960" b="1" dirty="0">
              <a:solidFill>
                <a:prstClr val="black"/>
              </a:solidFill>
              <a:latin typeface="Calibri" panose="020F0502020204030204" pitchFamily="34" charset="0"/>
              <a:cs typeface="Calibri" panose="020F0502020204030204" pitchFamily="34" charset="0"/>
            </a:endParaRPr>
          </a:p>
        </p:txBody>
      </p:sp>
      <p:pic>
        <p:nvPicPr>
          <p:cNvPr id="57" name="תמונה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73961" y="1618323"/>
            <a:ext cx="322800" cy="409404"/>
          </a:xfrm>
          <a:prstGeom prst="rect">
            <a:avLst/>
          </a:prstGeom>
        </p:spPr>
      </p:pic>
      <p:sp>
        <p:nvSpPr>
          <p:cNvPr id="58" name="TextBox 57"/>
          <p:cNvSpPr txBox="1"/>
          <p:nvPr/>
        </p:nvSpPr>
        <p:spPr>
          <a:xfrm>
            <a:off x="4638936" y="2062606"/>
            <a:ext cx="745727" cy="387798"/>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מקווה ישראל</a:t>
            </a:r>
            <a:endParaRPr lang="he-IL" sz="960" b="1" dirty="0">
              <a:solidFill>
                <a:prstClr val="black"/>
              </a:solidFill>
              <a:latin typeface="Calibri" panose="020F0502020204030204" pitchFamily="34" charset="0"/>
              <a:cs typeface="Calibri" panose="020F0502020204030204" pitchFamily="34" charset="0"/>
            </a:endParaRPr>
          </a:p>
        </p:txBody>
      </p:sp>
      <p:pic>
        <p:nvPicPr>
          <p:cNvPr id="59" name="תמונה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560526" y="1981501"/>
            <a:ext cx="322800" cy="409404"/>
          </a:xfrm>
          <a:prstGeom prst="rect">
            <a:avLst/>
          </a:prstGeom>
        </p:spPr>
      </p:pic>
      <p:pic>
        <p:nvPicPr>
          <p:cNvPr id="60" name="תמונה 5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893403" y="3315277"/>
            <a:ext cx="322800" cy="409404"/>
          </a:xfrm>
          <a:prstGeom prst="rect">
            <a:avLst/>
          </a:prstGeom>
        </p:spPr>
      </p:pic>
      <p:pic>
        <p:nvPicPr>
          <p:cNvPr id="61" name="תמונה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148588" y="3724681"/>
            <a:ext cx="322800" cy="409404"/>
          </a:xfrm>
          <a:prstGeom prst="rect">
            <a:avLst/>
          </a:prstGeom>
        </p:spPr>
      </p:pic>
      <p:pic>
        <p:nvPicPr>
          <p:cNvPr id="62" name="תמונה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414397" y="3467777"/>
            <a:ext cx="322800" cy="409404"/>
          </a:xfrm>
          <a:prstGeom prst="rect">
            <a:avLst/>
          </a:prstGeom>
        </p:spPr>
      </p:pic>
      <p:pic>
        <p:nvPicPr>
          <p:cNvPr id="63" name="תמונה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5859311" y="4343250"/>
            <a:ext cx="322800" cy="409404"/>
          </a:xfrm>
          <a:prstGeom prst="rect">
            <a:avLst/>
          </a:prstGeom>
        </p:spPr>
      </p:pic>
      <p:pic>
        <p:nvPicPr>
          <p:cNvPr id="64" name="תמונה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5067667" y="5266080"/>
            <a:ext cx="322800" cy="409404"/>
          </a:xfrm>
          <a:prstGeom prst="rect">
            <a:avLst/>
          </a:prstGeom>
        </p:spPr>
      </p:pic>
      <p:pic>
        <p:nvPicPr>
          <p:cNvPr id="65" name="תמונה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005692" y="5543365"/>
            <a:ext cx="322800" cy="409404"/>
          </a:xfrm>
          <a:prstGeom prst="rect">
            <a:avLst/>
          </a:prstGeom>
        </p:spPr>
      </p:pic>
      <p:sp>
        <p:nvSpPr>
          <p:cNvPr id="66" name="TextBox 65"/>
          <p:cNvSpPr txBox="1"/>
          <p:nvPr/>
        </p:nvSpPr>
        <p:spPr>
          <a:xfrm>
            <a:off x="3536102" y="3150767"/>
            <a:ext cx="745727" cy="240066"/>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בי"ח וולפסון</a:t>
            </a:r>
            <a:endParaRPr lang="he-IL" sz="960" b="1" dirty="0">
              <a:solidFill>
                <a:prstClr val="black"/>
              </a:solidFill>
              <a:latin typeface="Calibri" panose="020F0502020204030204" pitchFamily="34" charset="0"/>
              <a:cs typeface="Calibri" panose="020F0502020204030204" pitchFamily="34" charset="0"/>
            </a:endParaRPr>
          </a:p>
        </p:txBody>
      </p:sp>
      <p:sp>
        <p:nvSpPr>
          <p:cNvPr id="67" name="TextBox 66"/>
          <p:cNvSpPr txBox="1"/>
          <p:nvPr/>
        </p:nvSpPr>
        <p:spPr>
          <a:xfrm>
            <a:off x="3516501" y="3857838"/>
            <a:ext cx="745727" cy="387798"/>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מוזיאון העיצוב</a:t>
            </a:r>
            <a:endParaRPr lang="he-IL" sz="960" b="1" dirty="0">
              <a:solidFill>
                <a:prstClr val="black"/>
              </a:solidFill>
              <a:latin typeface="Calibri" panose="020F0502020204030204" pitchFamily="34" charset="0"/>
              <a:cs typeface="Calibri" panose="020F0502020204030204" pitchFamily="34" charset="0"/>
            </a:endParaRPr>
          </a:p>
        </p:txBody>
      </p:sp>
      <p:sp>
        <p:nvSpPr>
          <p:cNvPr id="68" name="TextBox 67"/>
          <p:cNvSpPr txBox="1"/>
          <p:nvPr/>
        </p:nvSpPr>
        <p:spPr>
          <a:xfrm>
            <a:off x="4564457" y="3526797"/>
            <a:ext cx="500415" cy="240066"/>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קניון</a:t>
            </a:r>
            <a:endParaRPr lang="he-IL" sz="960" b="1" dirty="0">
              <a:solidFill>
                <a:prstClr val="black"/>
              </a:solidFill>
              <a:latin typeface="Calibri" panose="020F0502020204030204" pitchFamily="34" charset="0"/>
              <a:cs typeface="Calibri" panose="020F0502020204030204" pitchFamily="34" charset="0"/>
            </a:endParaRPr>
          </a:p>
        </p:txBody>
      </p:sp>
      <p:sp>
        <p:nvSpPr>
          <p:cNvPr id="69" name="TextBox 68"/>
          <p:cNvSpPr txBox="1"/>
          <p:nvPr/>
        </p:nvSpPr>
        <p:spPr>
          <a:xfrm>
            <a:off x="5384663" y="4490324"/>
            <a:ext cx="745727" cy="387798"/>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מוזיאון הילדים</a:t>
            </a:r>
            <a:endParaRPr lang="he-IL" sz="960" b="1" dirty="0">
              <a:solidFill>
                <a:prstClr val="black"/>
              </a:solidFill>
              <a:latin typeface="Calibri" panose="020F0502020204030204" pitchFamily="34" charset="0"/>
              <a:cs typeface="Calibri" panose="020F0502020204030204" pitchFamily="34" charset="0"/>
            </a:endParaRPr>
          </a:p>
        </p:txBody>
      </p:sp>
      <p:sp>
        <p:nvSpPr>
          <p:cNvPr id="70" name="TextBox 69"/>
          <p:cNvSpPr txBox="1"/>
          <p:nvPr/>
        </p:nvSpPr>
        <p:spPr>
          <a:xfrm>
            <a:off x="4530187" y="5338056"/>
            <a:ext cx="745727" cy="387798"/>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פארק החולות</a:t>
            </a:r>
            <a:endParaRPr lang="he-IL" sz="960" b="1" dirty="0">
              <a:solidFill>
                <a:prstClr val="black"/>
              </a:solidFill>
              <a:latin typeface="Calibri" panose="020F0502020204030204" pitchFamily="34" charset="0"/>
              <a:cs typeface="Calibri" panose="020F0502020204030204" pitchFamily="34" charset="0"/>
            </a:endParaRPr>
          </a:p>
        </p:txBody>
      </p:sp>
      <p:sp>
        <p:nvSpPr>
          <p:cNvPr id="71" name="TextBox 70"/>
          <p:cNvSpPr txBox="1"/>
          <p:nvPr/>
        </p:nvSpPr>
        <p:spPr>
          <a:xfrm>
            <a:off x="3372846" y="5717195"/>
            <a:ext cx="745727" cy="240066"/>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קניון הזהב</a:t>
            </a:r>
            <a:endParaRPr lang="he-IL" sz="960" b="1" dirty="0">
              <a:solidFill>
                <a:prstClr val="black"/>
              </a:solidFill>
              <a:latin typeface="Calibri" panose="020F0502020204030204" pitchFamily="34" charset="0"/>
              <a:cs typeface="Calibri" panose="020F0502020204030204" pitchFamily="34" charset="0"/>
            </a:endParaRPr>
          </a:p>
        </p:txBody>
      </p:sp>
      <p:grpSp>
        <p:nvGrpSpPr>
          <p:cNvPr id="72" name="קבוצה 11"/>
          <p:cNvGrpSpPr/>
          <p:nvPr/>
        </p:nvGrpSpPr>
        <p:grpSpPr>
          <a:xfrm>
            <a:off x="9658807" y="3567567"/>
            <a:ext cx="2211185" cy="3186539"/>
            <a:chOff x="6917288" y="2910629"/>
            <a:chExt cx="1842654" cy="2655449"/>
          </a:xfrm>
        </p:grpSpPr>
        <p:grpSp>
          <p:nvGrpSpPr>
            <p:cNvPr id="73" name="קבוצה 12"/>
            <p:cNvGrpSpPr/>
            <p:nvPr/>
          </p:nvGrpSpPr>
          <p:grpSpPr>
            <a:xfrm>
              <a:off x="6917288" y="2910629"/>
              <a:ext cx="1842654" cy="2655449"/>
              <a:chOff x="6913418" y="3209405"/>
              <a:chExt cx="1842654" cy="2655449"/>
            </a:xfrm>
          </p:grpSpPr>
          <p:sp>
            <p:nvSpPr>
              <p:cNvPr id="75" name="מלבן מעוגל 14"/>
              <p:cNvSpPr/>
              <p:nvPr/>
            </p:nvSpPr>
            <p:spPr>
              <a:xfrm>
                <a:off x="6913418" y="3209405"/>
                <a:ext cx="168560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76" name="קבוצה 15"/>
              <p:cNvGrpSpPr/>
              <p:nvPr/>
            </p:nvGrpSpPr>
            <p:grpSpPr>
              <a:xfrm>
                <a:off x="6962077" y="3294985"/>
                <a:ext cx="1793995" cy="2569869"/>
                <a:chOff x="346532" y="909422"/>
                <a:chExt cx="2533896" cy="3629766"/>
              </a:xfrm>
            </p:grpSpPr>
            <p:sp>
              <p:nvSpPr>
                <p:cNvPr id="78" name="TextBox 77"/>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79" name="TextBox 78"/>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80"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81"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2"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3"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4"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5" name="מחבר ישר 24"/>
                <p:cNvCxnSpPr/>
                <p:nvPr/>
              </p:nvCxnSpPr>
              <p:spPr>
                <a:xfrm flipH="1">
                  <a:off x="1959101" y="936274"/>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86" name="TextBox 85"/>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87" name="מחבר ישר 26"/>
                <p:cNvCxnSpPr/>
                <p:nvPr/>
              </p:nvCxnSpPr>
              <p:spPr>
                <a:xfrm flipH="1">
                  <a:off x="1959101"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8" name="מחבר ישר 27"/>
                <p:cNvCxnSpPr/>
                <p:nvPr/>
              </p:nvCxnSpPr>
              <p:spPr>
                <a:xfrm flipH="1">
                  <a:off x="1959101"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77" name="תמונה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74"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Tree>
    <p:extLst>
      <p:ext uri="{BB962C8B-B14F-4D97-AF65-F5344CB8AC3E}">
        <p14:creationId xmlns:p14="http://schemas.microsoft.com/office/powerpoint/2010/main" val="2141766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4">
            <a:extLst>
              <a:ext uri="{FF2B5EF4-FFF2-40B4-BE49-F238E27FC236}">
                <a16:creationId xmlns="" xmlns:a16="http://schemas.microsoft.com/office/drawing/2014/main" id="{B2C500CC-4E28-4A8F-ADEB-003A0CC86DB9}"/>
              </a:ext>
            </a:extLst>
          </p:cNvPr>
          <p:cNvSpPr txBox="1"/>
          <p:nvPr/>
        </p:nvSpPr>
        <p:spPr>
          <a:xfrm>
            <a:off x="3000376" y="162877"/>
            <a:ext cx="8296314"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 אזור, אזור, חולון ובת ים</a:t>
            </a:r>
            <a:endParaRPr lang="he-IL" sz="2400" b="1" dirty="0">
              <a:solidFill>
                <a:prstClr val="white"/>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8445"/>
          <a:stretch/>
        </p:blipFill>
        <p:spPr>
          <a:xfrm>
            <a:off x="658813" y="981075"/>
            <a:ext cx="7061676" cy="5479767"/>
          </a:xfrm>
          <a:prstGeom prst="roundRect">
            <a:avLst>
              <a:gd name="adj" fmla="val 4572"/>
            </a:avLst>
          </a:prstGeom>
        </p:spPr>
      </p:pic>
      <p:sp>
        <p:nvSpPr>
          <p:cNvPr id="25" name="אליפסה 51"/>
          <p:cNvSpPr/>
          <p:nvPr/>
        </p:nvSpPr>
        <p:spPr>
          <a:xfrm>
            <a:off x="4810534" y="3729517"/>
            <a:ext cx="493394" cy="511926"/>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26" name="אליפסה 52"/>
          <p:cNvSpPr/>
          <p:nvPr/>
        </p:nvSpPr>
        <p:spPr>
          <a:xfrm>
            <a:off x="2988902" y="3419065"/>
            <a:ext cx="475726" cy="475726"/>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28" name="אליפסה 53"/>
          <p:cNvSpPr/>
          <p:nvPr/>
        </p:nvSpPr>
        <p:spPr>
          <a:xfrm>
            <a:off x="2306508" y="3316092"/>
            <a:ext cx="475726" cy="475726"/>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30" name="אליפסה 54"/>
          <p:cNvSpPr/>
          <p:nvPr/>
        </p:nvSpPr>
        <p:spPr>
          <a:xfrm>
            <a:off x="4059556" y="3553955"/>
            <a:ext cx="475726" cy="475726"/>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sp>
        <p:nvSpPr>
          <p:cNvPr id="48" name="הסבר מלבני מעוגל 10"/>
          <p:cNvSpPr/>
          <p:nvPr/>
        </p:nvSpPr>
        <p:spPr>
          <a:xfrm>
            <a:off x="7049168" y="2132630"/>
            <a:ext cx="737996" cy="413766"/>
          </a:xfrm>
          <a:prstGeom prst="wedgeRoundRectCallout">
            <a:avLst>
              <a:gd name="adj1" fmla="val -19255"/>
              <a:gd name="adj2" fmla="val 91862"/>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אזור</a:t>
            </a:r>
          </a:p>
        </p:txBody>
      </p:sp>
      <p:sp>
        <p:nvSpPr>
          <p:cNvPr id="49" name="הסבר מלבני מעוגל 4"/>
          <p:cNvSpPr/>
          <p:nvPr/>
        </p:nvSpPr>
        <p:spPr>
          <a:xfrm>
            <a:off x="5329721" y="2450404"/>
            <a:ext cx="1059180" cy="457200"/>
          </a:xfrm>
          <a:prstGeom prst="wedgeRoundRectCallout">
            <a:avLst>
              <a:gd name="adj1" fmla="val 47398"/>
              <a:gd name="adj2" fmla="val 85695"/>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א.ת. מזרחי</a:t>
            </a:r>
          </a:p>
          <a:p>
            <a:pPr algn="ctr"/>
            <a:r>
              <a:rPr lang="he-IL" sz="1440" dirty="0">
                <a:solidFill>
                  <a:prstClr val="black"/>
                </a:solidFill>
                <a:latin typeface="Calibri" panose="020F0502020204030204" pitchFamily="34" charset="0"/>
                <a:cs typeface="Calibri" panose="020F0502020204030204" pitchFamily="34" charset="0"/>
              </a:rPr>
              <a:t>חולון</a:t>
            </a:r>
          </a:p>
        </p:txBody>
      </p:sp>
      <p:sp>
        <p:nvSpPr>
          <p:cNvPr id="50" name="הסבר מלבני מעוגל 11"/>
          <p:cNvSpPr/>
          <p:nvPr/>
        </p:nvSpPr>
        <p:spPr>
          <a:xfrm>
            <a:off x="6243126" y="3801081"/>
            <a:ext cx="1059180" cy="457200"/>
          </a:xfrm>
          <a:prstGeom prst="wedgeRoundRectCallout">
            <a:avLst>
              <a:gd name="adj1" fmla="val -68465"/>
              <a:gd name="adj2" fmla="val -10138"/>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המלאכה</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חולון</a:t>
            </a:r>
          </a:p>
        </p:txBody>
      </p:sp>
      <p:sp>
        <p:nvSpPr>
          <p:cNvPr id="51" name="הסבר מלבני מעוגל 5"/>
          <p:cNvSpPr/>
          <p:nvPr/>
        </p:nvSpPr>
        <p:spPr>
          <a:xfrm>
            <a:off x="3762370" y="4162837"/>
            <a:ext cx="1059180" cy="457200"/>
          </a:xfrm>
          <a:prstGeom prst="wedgeRoundRectCallout">
            <a:avLst>
              <a:gd name="adj1" fmla="val 48946"/>
              <a:gd name="adj2" fmla="val -24138"/>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גולדה מאיר</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חולון</a:t>
            </a:r>
          </a:p>
        </p:txBody>
      </p:sp>
      <p:sp>
        <p:nvSpPr>
          <p:cNvPr id="53" name="הסבר מלבני מעוגל 3"/>
          <p:cNvSpPr/>
          <p:nvPr/>
        </p:nvSpPr>
        <p:spPr>
          <a:xfrm>
            <a:off x="2362521" y="4114650"/>
            <a:ext cx="1059180" cy="457200"/>
          </a:xfrm>
          <a:prstGeom prst="wedgeRoundRectCallout">
            <a:avLst>
              <a:gd name="adj1" fmla="val 23010"/>
              <a:gd name="adj2" fmla="val -105638"/>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מחלף יוספטל</a:t>
            </a:r>
          </a:p>
          <a:p>
            <a:pPr algn="ctr"/>
            <a:r>
              <a:rPr lang="he-IL" sz="1440" dirty="0">
                <a:solidFill>
                  <a:prstClr val="black"/>
                </a:solidFill>
                <a:latin typeface="Calibri" panose="020F0502020204030204" pitchFamily="34" charset="0"/>
                <a:cs typeface="Calibri" panose="020F0502020204030204" pitchFamily="34" charset="0"/>
              </a:rPr>
              <a:t>חולון</a:t>
            </a:r>
            <a:endParaRPr lang="he-IL" sz="1440" dirty="0">
              <a:solidFill>
                <a:prstClr val="black"/>
              </a:solidFill>
              <a:latin typeface="Calibri" panose="020F0502020204030204" pitchFamily="34" charset="0"/>
              <a:cs typeface="Calibri" panose="020F0502020204030204" pitchFamily="34" charset="0"/>
            </a:endParaRPr>
          </a:p>
        </p:txBody>
      </p:sp>
      <p:sp>
        <p:nvSpPr>
          <p:cNvPr id="54" name="הסבר מלבני מעוגל 7"/>
          <p:cNvSpPr/>
          <p:nvPr/>
        </p:nvSpPr>
        <p:spPr>
          <a:xfrm>
            <a:off x="1804311" y="2705665"/>
            <a:ext cx="1059180" cy="457200"/>
          </a:xfrm>
          <a:prstGeom prst="wedgeRoundRectCallout">
            <a:avLst>
              <a:gd name="adj1" fmla="val 23909"/>
              <a:gd name="adj2" fmla="val 83862"/>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א.ת. </a:t>
            </a:r>
            <a:r>
              <a:rPr lang="he-IL" sz="1440" dirty="0" err="1">
                <a:solidFill>
                  <a:prstClr val="black"/>
                </a:solidFill>
                <a:latin typeface="Calibri" panose="020F0502020204030204" pitchFamily="34" charset="0"/>
                <a:cs typeface="Calibri" panose="020F0502020204030204" pitchFamily="34" charset="0"/>
              </a:rPr>
              <a:t>ניסנבוים</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בת ים</a:t>
            </a:r>
          </a:p>
        </p:txBody>
      </p:sp>
      <p:sp>
        <p:nvSpPr>
          <p:cNvPr id="56" name="TextBox 55"/>
          <p:cNvSpPr txBox="1"/>
          <p:nvPr/>
        </p:nvSpPr>
        <p:spPr>
          <a:xfrm>
            <a:off x="3048838" y="1950620"/>
            <a:ext cx="745727" cy="240066"/>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בי"ח וולפסון</a:t>
            </a:r>
            <a:endParaRPr lang="he-IL" sz="960" b="1" dirty="0">
              <a:solidFill>
                <a:prstClr val="black"/>
              </a:solidFill>
              <a:latin typeface="Calibri" panose="020F0502020204030204" pitchFamily="34" charset="0"/>
              <a:cs typeface="Calibri" panose="020F0502020204030204" pitchFamily="34" charset="0"/>
            </a:endParaRPr>
          </a:p>
        </p:txBody>
      </p:sp>
      <p:pic>
        <p:nvPicPr>
          <p:cNvPr id="57" name="תמונה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73961" y="1618323"/>
            <a:ext cx="322800" cy="409404"/>
          </a:xfrm>
          <a:prstGeom prst="rect">
            <a:avLst/>
          </a:prstGeom>
        </p:spPr>
      </p:pic>
      <p:sp>
        <p:nvSpPr>
          <p:cNvPr id="58" name="TextBox 57"/>
          <p:cNvSpPr txBox="1"/>
          <p:nvPr/>
        </p:nvSpPr>
        <p:spPr>
          <a:xfrm>
            <a:off x="4638936" y="2062606"/>
            <a:ext cx="745727" cy="387798"/>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מקווה ישראל</a:t>
            </a:r>
            <a:endParaRPr lang="he-IL" sz="960" b="1" dirty="0">
              <a:solidFill>
                <a:prstClr val="black"/>
              </a:solidFill>
              <a:latin typeface="Calibri" panose="020F0502020204030204" pitchFamily="34" charset="0"/>
              <a:cs typeface="Calibri" panose="020F0502020204030204" pitchFamily="34" charset="0"/>
            </a:endParaRPr>
          </a:p>
        </p:txBody>
      </p:sp>
      <p:pic>
        <p:nvPicPr>
          <p:cNvPr id="59" name="תמונה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560526" y="1981501"/>
            <a:ext cx="322800" cy="409404"/>
          </a:xfrm>
          <a:prstGeom prst="rect">
            <a:avLst/>
          </a:prstGeom>
        </p:spPr>
      </p:pic>
      <p:pic>
        <p:nvPicPr>
          <p:cNvPr id="60" name="תמונה 5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893403" y="3315277"/>
            <a:ext cx="322800" cy="409404"/>
          </a:xfrm>
          <a:prstGeom prst="rect">
            <a:avLst/>
          </a:prstGeom>
        </p:spPr>
      </p:pic>
      <p:pic>
        <p:nvPicPr>
          <p:cNvPr id="61" name="תמונה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148588" y="3724681"/>
            <a:ext cx="322800" cy="409404"/>
          </a:xfrm>
          <a:prstGeom prst="rect">
            <a:avLst/>
          </a:prstGeom>
        </p:spPr>
      </p:pic>
      <p:pic>
        <p:nvPicPr>
          <p:cNvPr id="62" name="תמונה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414397" y="3467777"/>
            <a:ext cx="322800" cy="409404"/>
          </a:xfrm>
          <a:prstGeom prst="rect">
            <a:avLst/>
          </a:prstGeom>
        </p:spPr>
      </p:pic>
      <p:pic>
        <p:nvPicPr>
          <p:cNvPr id="63" name="תמונה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5859311" y="4343250"/>
            <a:ext cx="322800" cy="409404"/>
          </a:xfrm>
          <a:prstGeom prst="rect">
            <a:avLst/>
          </a:prstGeom>
        </p:spPr>
      </p:pic>
      <p:pic>
        <p:nvPicPr>
          <p:cNvPr id="64" name="תמונה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5067667" y="5266080"/>
            <a:ext cx="322800" cy="409404"/>
          </a:xfrm>
          <a:prstGeom prst="rect">
            <a:avLst/>
          </a:prstGeom>
        </p:spPr>
      </p:pic>
      <p:pic>
        <p:nvPicPr>
          <p:cNvPr id="65" name="תמונה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005692" y="5543365"/>
            <a:ext cx="322800" cy="409404"/>
          </a:xfrm>
          <a:prstGeom prst="rect">
            <a:avLst/>
          </a:prstGeom>
        </p:spPr>
      </p:pic>
      <p:sp>
        <p:nvSpPr>
          <p:cNvPr id="66" name="TextBox 65"/>
          <p:cNvSpPr txBox="1"/>
          <p:nvPr/>
        </p:nvSpPr>
        <p:spPr>
          <a:xfrm>
            <a:off x="3536102" y="3150767"/>
            <a:ext cx="745727" cy="240066"/>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בי"ח וולפסון</a:t>
            </a:r>
            <a:endParaRPr lang="he-IL" sz="960" b="1" dirty="0">
              <a:solidFill>
                <a:prstClr val="black"/>
              </a:solidFill>
              <a:latin typeface="Calibri" panose="020F0502020204030204" pitchFamily="34" charset="0"/>
              <a:cs typeface="Calibri" panose="020F0502020204030204" pitchFamily="34" charset="0"/>
            </a:endParaRPr>
          </a:p>
        </p:txBody>
      </p:sp>
      <p:sp>
        <p:nvSpPr>
          <p:cNvPr id="67" name="TextBox 66"/>
          <p:cNvSpPr txBox="1"/>
          <p:nvPr/>
        </p:nvSpPr>
        <p:spPr>
          <a:xfrm>
            <a:off x="3516501" y="3857838"/>
            <a:ext cx="745727" cy="387798"/>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מוזיאון העיצוב</a:t>
            </a:r>
            <a:endParaRPr lang="he-IL" sz="960" b="1" dirty="0">
              <a:solidFill>
                <a:prstClr val="black"/>
              </a:solidFill>
              <a:latin typeface="Calibri" panose="020F0502020204030204" pitchFamily="34" charset="0"/>
              <a:cs typeface="Calibri" panose="020F0502020204030204" pitchFamily="34" charset="0"/>
            </a:endParaRPr>
          </a:p>
        </p:txBody>
      </p:sp>
      <p:sp>
        <p:nvSpPr>
          <p:cNvPr id="68" name="TextBox 67"/>
          <p:cNvSpPr txBox="1"/>
          <p:nvPr/>
        </p:nvSpPr>
        <p:spPr>
          <a:xfrm>
            <a:off x="4564457" y="3526797"/>
            <a:ext cx="500415" cy="240066"/>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קניון</a:t>
            </a:r>
            <a:endParaRPr lang="he-IL" sz="960" b="1" dirty="0">
              <a:solidFill>
                <a:prstClr val="black"/>
              </a:solidFill>
              <a:latin typeface="Calibri" panose="020F0502020204030204" pitchFamily="34" charset="0"/>
              <a:cs typeface="Calibri" panose="020F0502020204030204" pitchFamily="34" charset="0"/>
            </a:endParaRPr>
          </a:p>
        </p:txBody>
      </p:sp>
      <p:sp>
        <p:nvSpPr>
          <p:cNvPr id="69" name="TextBox 68"/>
          <p:cNvSpPr txBox="1"/>
          <p:nvPr/>
        </p:nvSpPr>
        <p:spPr>
          <a:xfrm>
            <a:off x="5384663" y="4490324"/>
            <a:ext cx="745727" cy="387798"/>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מוזיאון הילדים</a:t>
            </a:r>
            <a:endParaRPr lang="he-IL" sz="960" b="1" dirty="0">
              <a:solidFill>
                <a:prstClr val="black"/>
              </a:solidFill>
              <a:latin typeface="Calibri" panose="020F0502020204030204" pitchFamily="34" charset="0"/>
              <a:cs typeface="Calibri" panose="020F0502020204030204" pitchFamily="34" charset="0"/>
            </a:endParaRPr>
          </a:p>
        </p:txBody>
      </p:sp>
      <p:sp>
        <p:nvSpPr>
          <p:cNvPr id="70" name="TextBox 69"/>
          <p:cNvSpPr txBox="1"/>
          <p:nvPr/>
        </p:nvSpPr>
        <p:spPr>
          <a:xfrm>
            <a:off x="4530187" y="5338056"/>
            <a:ext cx="745727" cy="387798"/>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פארק החולות</a:t>
            </a:r>
            <a:endParaRPr lang="he-IL" sz="960" b="1" dirty="0">
              <a:solidFill>
                <a:prstClr val="black"/>
              </a:solidFill>
              <a:latin typeface="Calibri" panose="020F0502020204030204" pitchFamily="34" charset="0"/>
              <a:cs typeface="Calibri" panose="020F0502020204030204" pitchFamily="34" charset="0"/>
            </a:endParaRPr>
          </a:p>
        </p:txBody>
      </p:sp>
      <p:sp>
        <p:nvSpPr>
          <p:cNvPr id="71" name="TextBox 70"/>
          <p:cNvSpPr txBox="1"/>
          <p:nvPr/>
        </p:nvSpPr>
        <p:spPr>
          <a:xfrm>
            <a:off x="3372846" y="5717195"/>
            <a:ext cx="745727" cy="240066"/>
          </a:xfrm>
          <a:prstGeom prst="rect">
            <a:avLst/>
          </a:prstGeom>
          <a:noFill/>
        </p:spPr>
        <p:txBody>
          <a:bodyPr wrap="square" rtlCol="1">
            <a:spAutoFit/>
          </a:bodyPr>
          <a:lstStyle/>
          <a:p>
            <a:pPr algn="ctr"/>
            <a:r>
              <a:rPr lang="he-IL" sz="960" b="1" dirty="0">
                <a:solidFill>
                  <a:prstClr val="black"/>
                </a:solidFill>
                <a:latin typeface="Calibri" panose="020F0502020204030204" pitchFamily="34" charset="0"/>
                <a:cs typeface="Calibri" panose="020F0502020204030204" pitchFamily="34" charset="0"/>
              </a:rPr>
              <a:t>קניון הזהב</a:t>
            </a:r>
            <a:endParaRPr lang="he-IL" sz="960" b="1" dirty="0">
              <a:solidFill>
                <a:prstClr val="black"/>
              </a:solidFill>
              <a:latin typeface="Calibri" panose="020F0502020204030204" pitchFamily="34" charset="0"/>
              <a:cs typeface="Calibri" panose="020F0502020204030204" pitchFamily="34" charset="0"/>
            </a:endParaRPr>
          </a:p>
        </p:txBody>
      </p:sp>
      <p:grpSp>
        <p:nvGrpSpPr>
          <p:cNvPr id="55" name="קבוצה 11"/>
          <p:cNvGrpSpPr/>
          <p:nvPr/>
        </p:nvGrpSpPr>
        <p:grpSpPr>
          <a:xfrm>
            <a:off x="9658807" y="3567567"/>
            <a:ext cx="2211185" cy="3186539"/>
            <a:chOff x="6917288" y="2910629"/>
            <a:chExt cx="1842654" cy="2655449"/>
          </a:xfrm>
        </p:grpSpPr>
        <p:grpSp>
          <p:nvGrpSpPr>
            <p:cNvPr id="72" name="קבוצה 12"/>
            <p:cNvGrpSpPr/>
            <p:nvPr/>
          </p:nvGrpSpPr>
          <p:grpSpPr>
            <a:xfrm>
              <a:off x="6917288" y="2910629"/>
              <a:ext cx="1842654" cy="2655449"/>
              <a:chOff x="6913418" y="3209405"/>
              <a:chExt cx="1842654" cy="2655449"/>
            </a:xfrm>
          </p:grpSpPr>
          <p:sp>
            <p:nvSpPr>
              <p:cNvPr id="74" name="מלבן מעוגל 14"/>
              <p:cNvSpPr/>
              <p:nvPr/>
            </p:nvSpPr>
            <p:spPr>
              <a:xfrm>
                <a:off x="6913418" y="3209405"/>
                <a:ext cx="168560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75" name="קבוצה 15"/>
              <p:cNvGrpSpPr/>
              <p:nvPr/>
            </p:nvGrpSpPr>
            <p:grpSpPr>
              <a:xfrm>
                <a:off x="6962077" y="3294985"/>
                <a:ext cx="1793995" cy="2569869"/>
                <a:chOff x="346532" y="909422"/>
                <a:chExt cx="2533896" cy="3629766"/>
              </a:xfrm>
            </p:grpSpPr>
            <p:sp>
              <p:nvSpPr>
                <p:cNvPr id="77" name="TextBox 76"/>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78" name="TextBox 77"/>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79"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80"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1"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2"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3"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4" name="מחבר ישר 24"/>
                <p:cNvCxnSpPr/>
                <p:nvPr/>
              </p:nvCxnSpPr>
              <p:spPr>
                <a:xfrm flipH="1">
                  <a:off x="1959101" y="936274"/>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85" name="TextBox 84"/>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86" name="מחבר ישר 26"/>
                <p:cNvCxnSpPr/>
                <p:nvPr/>
              </p:nvCxnSpPr>
              <p:spPr>
                <a:xfrm flipH="1">
                  <a:off x="1959101"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7" name="מחבר ישר 27"/>
                <p:cNvCxnSpPr/>
                <p:nvPr/>
              </p:nvCxnSpPr>
              <p:spPr>
                <a:xfrm flipH="1">
                  <a:off x="1959101"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76" name="תמונה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73"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
        <p:nvSpPr>
          <p:cNvPr id="47" name="הסבר מלבני מעוגל 11"/>
          <p:cNvSpPr/>
          <p:nvPr/>
        </p:nvSpPr>
        <p:spPr>
          <a:xfrm>
            <a:off x="5106002" y="4293247"/>
            <a:ext cx="1059180" cy="457200"/>
          </a:xfrm>
          <a:prstGeom prst="wedgeRoundRectCallout">
            <a:avLst>
              <a:gd name="adj1" fmla="val -47746"/>
              <a:gd name="adj2" fmla="val -90138"/>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err="1">
                <a:solidFill>
                  <a:prstClr val="black"/>
                </a:solidFill>
                <a:latin typeface="Calibri" panose="020F0502020204030204" pitchFamily="34" charset="0"/>
                <a:cs typeface="Calibri" panose="020F0502020204030204" pitchFamily="34" charset="0"/>
              </a:rPr>
              <a:t>המע"ר</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חולון</a:t>
            </a:r>
          </a:p>
        </p:txBody>
      </p:sp>
    </p:spTree>
    <p:extLst>
      <p:ext uri="{BB962C8B-B14F-4D97-AF65-F5344CB8AC3E}">
        <p14:creationId xmlns:p14="http://schemas.microsoft.com/office/powerpoint/2010/main" val="2836873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a:extLst>
              <a:ext uri="{FF2B5EF4-FFF2-40B4-BE49-F238E27FC236}">
                <a16:creationId xmlns="" xmlns:a16="http://schemas.microsoft.com/office/drawing/2014/main" id="{B2C500CC-4E28-4A8F-ADEB-003A0CC86DB9}"/>
              </a:ext>
            </a:extLst>
          </p:cNvPr>
          <p:cNvSpPr txBox="1"/>
          <p:nvPr/>
        </p:nvSpPr>
        <p:spPr>
          <a:xfrm>
            <a:off x="3000376" y="162877"/>
            <a:ext cx="8296314" cy="572464"/>
          </a:xfrm>
          <a:prstGeom prst="rect">
            <a:avLst/>
          </a:prstGeom>
          <a:noFill/>
        </p:spPr>
        <p:txBody>
          <a:bodyPr wrap="square" rtlCol="1">
            <a:spAutoFit/>
          </a:bodyPr>
          <a:lstStyle/>
          <a:p>
            <a:pPr>
              <a:defRPr/>
            </a:pPr>
            <a:r>
              <a:rPr lang="he-IL" sz="3120" b="1" dirty="0">
                <a:solidFill>
                  <a:prstClr val="white"/>
                </a:solidFill>
                <a:latin typeface="Calibri" panose="020F0502020204030204" pitchFamily="34" charset="0"/>
                <a:cs typeface="Calibri" panose="020F0502020204030204" pitchFamily="34" charset="0"/>
              </a:rPr>
              <a:t>תוואי </a:t>
            </a:r>
            <a:r>
              <a:rPr lang="en-US" sz="3120" b="1" dirty="0">
                <a:solidFill>
                  <a:prstClr val="white"/>
                </a:solidFill>
                <a:latin typeface="Calibri" panose="020F0502020204030204" pitchFamily="34" charset="0"/>
                <a:cs typeface="Calibri" panose="020F0502020204030204" pitchFamily="34" charset="0"/>
              </a:rPr>
              <a:t>M3</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 </a:t>
            </a:r>
            <a:r>
              <a:rPr lang="he-IL" sz="3120" b="1" dirty="0">
                <a:solidFill>
                  <a:prstClr val="white"/>
                </a:solidFill>
                <a:latin typeface="Calibri" panose="020F0502020204030204" pitchFamily="34" charset="0"/>
                <a:cs typeface="Calibri" panose="020F0502020204030204" pitchFamily="34" charset="0"/>
              </a:rPr>
              <a:t>מקטע אזור, חולון ובת ים</a:t>
            </a:r>
            <a:endParaRPr lang="he-IL" sz="2400" b="1" dirty="0">
              <a:solidFill>
                <a:prstClr val="white"/>
              </a:solidFill>
              <a:latin typeface="Calibri" panose="020F0502020204030204" pitchFamily="34" charset="0"/>
              <a:cs typeface="Calibri" panose="020F0502020204030204" pitchFamily="34" charset="0"/>
            </a:endParaRPr>
          </a:p>
        </p:txBody>
      </p:sp>
      <p:pic>
        <p:nvPicPr>
          <p:cNvPr id="31"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9233" t="10850" r="522" b="523"/>
          <a:stretch/>
        </p:blipFill>
        <p:spPr>
          <a:xfrm>
            <a:off x="469901" y="965200"/>
            <a:ext cx="6591300" cy="5486400"/>
          </a:xfrm>
          <a:prstGeom prst="rect">
            <a:avLst/>
          </a:prstGeom>
        </p:spPr>
      </p:pic>
      <p:pic>
        <p:nvPicPr>
          <p:cNvPr id="33" name="תמונה 32"/>
          <p:cNvPicPr>
            <a:picLocks noChangeAspect="1"/>
          </p:cNvPicPr>
          <p:nvPr/>
        </p:nvPicPr>
        <p:blipFill rotWithShape="1">
          <a:blip r:embed="rId4"/>
          <a:srcRect t="3635"/>
          <a:stretch/>
        </p:blipFill>
        <p:spPr>
          <a:xfrm>
            <a:off x="7789405" y="3580267"/>
            <a:ext cx="1263169" cy="2826858"/>
          </a:xfrm>
          <a:prstGeom prst="rect">
            <a:avLst/>
          </a:prstGeom>
        </p:spPr>
      </p:pic>
      <p:sp>
        <p:nvSpPr>
          <p:cNvPr id="32" name="הסבר מלבני מעוגל 10"/>
          <p:cNvSpPr/>
          <p:nvPr/>
        </p:nvSpPr>
        <p:spPr>
          <a:xfrm>
            <a:off x="6410537" y="2069210"/>
            <a:ext cx="737996" cy="413766"/>
          </a:xfrm>
          <a:prstGeom prst="wedgeRoundRectCallout">
            <a:avLst>
              <a:gd name="adj1" fmla="val -19255"/>
              <a:gd name="adj2" fmla="val 9186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אזור</a:t>
            </a:r>
          </a:p>
        </p:txBody>
      </p:sp>
      <p:sp>
        <p:nvSpPr>
          <p:cNvPr id="34" name="הסבר מלבני מעוגל 4"/>
          <p:cNvSpPr/>
          <p:nvPr/>
        </p:nvSpPr>
        <p:spPr>
          <a:xfrm>
            <a:off x="4950007" y="2276093"/>
            <a:ext cx="1059180" cy="457200"/>
          </a:xfrm>
          <a:prstGeom prst="wedgeRoundRectCallout">
            <a:avLst>
              <a:gd name="adj1" fmla="val 21319"/>
              <a:gd name="adj2" fmla="val 8986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א.ת. מזרחי</a:t>
            </a:r>
          </a:p>
          <a:p>
            <a:pPr algn="ctr"/>
            <a:r>
              <a:rPr lang="he-IL" sz="1440" dirty="0">
                <a:solidFill>
                  <a:prstClr val="black"/>
                </a:solidFill>
                <a:latin typeface="Calibri" panose="020F0502020204030204" pitchFamily="34" charset="0"/>
                <a:cs typeface="Calibri" panose="020F0502020204030204" pitchFamily="34" charset="0"/>
              </a:rPr>
              <a:t>חולון</a:t>
            </a:r>
          </a:p>
        </p:txBody>
      </p:sp>
      <p:sp>
        <p:nvSpPr>
          <p:cNvPr id="38" name="הסבר מלבני מעוגל 7"/>
          <p:cNvSpPr/>
          <p:nvPr/>
        </p:nvSpPr>
        <p:spPr>
          <a:xfrm>
            <a:off x="850214" y="2605663"/>
            <a:ext cx="1059180" cy="457200"/>
          </a:xfrm>
          <a:prstGeom prst="wedgeRoundRectCallout">
            <a:avLst>
              <a:gd name="adj1" fmla="val 23909"/>
              <a:gd name="adj2" fmla="val 83862"/>
              <a:gd name="adj3" fmla="val 16667"/>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א.ת. </a:t>
            </a:r>
            <a:r>
              <a:rPr lang="he-IL" sz="1440" dirty="0" err="1">
                <a:solidFill>
                  <a:prstClr val="black"/>
                </a:solidFill>
                <a:latin typeface="Calibri" panose="020F0502020204030204" pitchFamily="34" charset="0"/>
                <a:cs typeface="Calibri" panose="020F0502020204030204" pitchFamily="34" charset="0"/>
              </a:rPr>
              <a:t>ניסנבוים</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בת ים</a:t>
            </a:r>
          </a:p>
        </p:txBody>
      </p:sp>
      <p:grpSp>
        <p:nvGrpSpPr>
          <p:cNvPr id="39" name="קבוצה 11"/>
          <p:cNvGrpSpPr/>
          <p:nvPr/>
        </p:nvGrpSpPr>
        <p:grpSpPr>
          <a:xfrm>
            <a:off x="9212951" y="3580267"/>
            <a:ext cx="2318363" cy="3186539"/>
            <a:chOff x="6917288" y="2910629"/>
            <a:chExt cx="1931969" cy="2655449"/>
          </a:xfrm>
        </p:grpSpPr>
        <p:grpSp>
          <p:nvGrpSpPr>
            <p:cNvPr id="40" name="קבוצה 12"/>
            <p:cNvGrpSpPr/>
            <p:nvPr/>
          </p:nvGrpSpPr>
          <p:grpSpPr>
            <a:xfrm>
              <a:off x="6917288" y="2910629"/>
              <a:ext cx="1931969" cy="2655449"/>
              <a:chOff x="6913418" y="3209405"/>
              <a:chExt cx="1931969" cy="2655449"/>
            </a:xfrm>
          </p:grpSpPr>
          <p:sp>
            <p:nvSpPr>
              <p:cNvPr id="42" name="מלבן מעוגל 14"/>
              <p:cNvSpPr/>
              <p:nvPr/>
            </p:nvSpPr>
            <p:spPr>
              <a:xfrm>
                <a:off x="6913418" y="3209405"/>
                <a:ext cx="1931969" cy="2444537"/>
              </a:xfrm>
              <a:prstGeom prst="roundRect">
                <a:avLst>
                  <a:gd name="adj" fmla="val 767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a:solidFill>
                    <a:prstClr val="white"/>
                  </a:solidFill>
                </a:endParaRPr>
              </a:p>
            </p:txBody>
          </p:sp>
          <p:grpSp>
            <p:nvGrpSpPr>
              <p:cNvPr id="43" name="קבוצה 15"/>
              <p:cNvGrpSpPr/>
              <p:nvPr/>
            </p:nvGrpSpPr>
            <p:grpSpPr>
              <a:xfrm>
                <a:off x="6962077" y="3294985"/>
                <a:ext cx="1793995" cy="2569869"/>
                <a:chOff x="346532" y="909422"/>
                <a:chExt cx="2533896" cy="3629766"/>
              </a:xfrm>
            </p:grpSpPr>
            <p:sp>
              <p:nvSpPr>
                <p:cNvPr id="45" name="TextBox 44"/>
                <p:cNvSpPr txBox="1"/>
                <p:nvPr/>
              </p:nvSpPr>
              <p:spPr>
                <a:xfrm>
                  <a:off x="375590" y="1741917"/>
                  <a:ext cx="2504838" cy="1981344"/>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Rail network</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Red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Green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defRPr/>
                  </a:pPr>
                  <a:endParaRPr lang="he-IL" sz="2400" dirty="0">
                    <a:solidFill>
                      <a:prstClr val="black"/>
                    </a:solidFill>
                  </a:endParaRPr>
                </a:p>
              </p:txBody>
            </p:sp>
            <p:sp>
              <p:nvSpPr>
                <p:cNvPr id="46" name="TextBox 45"/>
                <p:cNvSpPr txBox="1"/>
                <p:nvPr/>
              </p:nvSpPr>
              <p:spPr>
                <a:xfrm>
                  <a:off x="346532" y="2717618"/>
                  <a:ext cx="2312081" cy="1821570"/>
                </a:xfrm>
                <a:prstGeom prst="rect">
                  <a:avLst/>
                </a:prstGeom>
                <a:noFill/>
              </p:spPr>
              <p:txBody>
                <a:bodyPr wrap="square" rtlCol="1">
                  <a:spAutoFit/>
                </a:bodyPr>
                <a:lstStyle/>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Purple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LRT Brown Line</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Point of Interest</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Intermodal Station</a:t>
                  </a:r>
                </a:p>
                <a:p>
                  <a:pPr algn="l" defTabSz="855878" rtl="0">
                    <a:defRPr/>
                  </a:pPr>
                  <a:endParaRPr lang="he-IL" sz="2400" dirty="0">
                    <a:solidFill>
                      <a:prstClr val="black"/>
                    </a:solidFill>
                  </a:endParaRPr>
                </a:p>
              </p:txBody>
            </p:sp>
            <p:cxnSp>
              <p:nvCxnSpPr>
                <p:cNvPr id="47" name="מחבר ישר 19"/>
                <p:cNvCxnSpPr/>
                <p:nvPr/>
              </p:nvCxnSpPr>
              <p:spPr>
                <a:xfrm flipH="1">
                  <a:off x="1933269" y="1942486"/>
                  <a:ext cx="429727" cy="150412"/>
                </a:xfrm>
                <a:prstGeom prst="line">
                  <a:avLst/>
                </a:prstGeom>
                <a:noFill/>
                <a:ln w="28575">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48" name="מחבר ישר 20"/>
                <p:cNvCxnSpPr/>
                <p:nvPr/>
              </p:nvCxnSpPr>
              <p:spPr>
                <a:xfrm flipH="1">
                  <a:off x="1925583" y="2220936"/>
                  <a:ext cx="429727" cy="150412"/>
                </a:xfrm>
                <a:prstGeom prst="line">
                  <a:avLst/>
                </a:prstGeom>
                <a:noFill/>
                <a:ln w="28575">
                  <a:solidFill>
                    <a:srgbClr val="FF0000">
                      <a:alpha val="79000"/>
                    </a:srgbClr>
                  </a:solidFill>
                </a:ln>
                <a:effectLst>
                  <a:outerShdw blurRad="50800" dir="1200000" algn="ctr" rotWithShape="0">
                    <a:schemeClr val="tx2">
                      <a:alpha val="65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מחבר ישר 21"/>
                <p:cNvCxnSpPr/>
                <p:nvPr/>
              </p:nvCxnSpPr>
              <p:spPr>
                <a:xfrm flipH="1">
                  <a:off x="1949525" y="2867317"/>
                  <a:ext cx="429727" cy="150412"/>
                </a:xfrm>
                <a:prstGeom prst="line">
                  <a:avLst/>
                </a:prstGeom>
                <a:noFill/>
                <a:ln w="28575">
                  <a:solidFill>
                    <a:srgbClr val="D729B2">
                      <a:alpha val="58000"/>
                    </a:srgbClr>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0" name="מחבר ישר 22"/>
                <p:cNvCxnSpPr/>
                <p:nvPr/>
              </p:nvCxnSpPr>
              <p:spPr>
                <a:xfrm flipH="1">
                  <a:off x="1920178" y="3189086"/>
                  <a:ext cx="429727" cy="150412"/>
                </a:xfrm>
                <a:prstGeom prst="line">
                  <a:avLst/>
                </a:prstGeom>
                <a:noFill/>
                <a:ln w="28575">
                  <a:solidFill>
                    <a:srgbClr val="CC6600">
                      <a:alpha val="80000"/>
                    </a:srgbClr>
                  </a:solidFill>
                </a:ln>
                <a:effectLst>
                  <a:outerShdw blurRad="50800" dir="1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1" name="מחבר ישר 23"/>
                <p:cNvCxnSpPr/>
                <p:nvPr/>
              </p:nvCxnSpPr>
              <p:spPr>
                <a:xfrm flipH="1">
                  <a:off x="1939693" y="2557463"/>
                  <a:ext cx="429727" cy="150412"/>
                </a:xfrm>
                <a:prstGeom prst="line">
                  <a:avLst/>
                </a:prstGeom>
                <a:noFill/>
                <a:ln w="28575">
                  <a:solidFill>
                    <a:srgbClr val="52D54B"/>
                  </a:solidFill>
                </a:ln>
                <a:effectLst>
                  <a:outerShdw blurRad="25400" dir="1200000" algn="ctr" rotWithShape="0">
                    <a:schemeClr val="tx1">
                      <a:alpha val="56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2" name="מחבר ישר 24"/>
                <p:cNvCxnSpPr/>
                <p:nvPr/>
              </p:nvCxnSpPr>
              <p:spPr>
                <a:xfrm flipH="1">
                  <a:off x="2381286" y="936273"/>
                  <a:ext cx="429727" cy="150412"/>
                </a:xfrm>
                <a:prstGeom prst="line">
                  <a:avLst/>
                </a:prstGeom>
                <a:noFill/>
                <a:ln w="57150">
                  <a:solidFill>
                    <a:srgbClr val="245DD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3" name="TextBox 52"/>
                <p:cNvSpPr txBox="1"/>
                <p:nvPr/>
              </p:nvSpPr>
              <p:spPr>
                <a:xfrm>
                  <a:off x="381444" y="909422"/>
                  <a:ext cx="1945511" cy="907541"/>
                </a:xfrm>
                <a:prstGeom prst="rect">
                  <a:avLst/>
                </a:prstGeom>
                <a:noFill/>
              </p:spPr>
              <p:txBody>
                <a:bodyPr wrap="square" rtlCol="1">
                  <a:spAutoFit/>
                </a:bodyPr>
                <a:lstStyle/>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M1</a:t>
                  </a:r>
                </a:p>
                <a:p>
                  <a:pPr algn="l" defTabSz="855878"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M2</a:t>
                  </a:r>
                </a:p>
                <a:p>
                  <a:pPr algn="l" rtl="0">
                    <a:lnSpc>
                      <a:spcPct val="70000"/>
                    </a:lnSpc>
                    <a:defRPr/>
                  </a:pPr>
                  <a:endParaRPr lang="en-US" sz="1260" dirty="0">
                    <a:solidFill>
                      <a:prstClr val="black"/>
                    </a:solidFill>
                    <a:latin typeface="Calibri" panose="020F0502020204030204" pitchFamily="34" charset="0"/>
                    <a:cs typeface="Calibri" panose="020F0502020204030204" pitchFamily="34" charset="0"/>
                  </a:endParaRPr>
                </a:p>
                <a:p>
                  <a:pPr algn="l" defTabSz="855878" rtl="0">
                    <a:lnSpc>
                      <a:spcPct val="70000"/>
                    </a:lnSpc>
                    <a:defRPr/>
                  </a:pPr>
                  <a:r>
                    <a:rPr lang="en-US" sz="1260" dirty="0">
                      <a:solidFill>
                        <a:prstClr val="black"/>
                      </a:solidFill>
                      <a:latin typeface="Calibri" panose="020F0502020204030204" pitchFamily="34" charset="0"/>
                      <a:cs typeface="Calibri" panose="020F0502020204030204" pitchFamily="34" charset="0"/>
                    </a:rPr>
                    <a:t>Metro Line – </a:t>
                  </a:r>
                  <a:r>
                    <a:rPr lang="en-US" sz="1260" dirty="0">
                      <a:solidFill>
                        <a:prstClr val="black"/>
                      </a:solidFill>
                      <a:latin typeface="Calibri" panose="020F0502020204030204" pitchFamily="34" charset="0"/>
                      <a:cs typeface="Calibri" panose="020F0502020204030204" pitchFamily="34" charset="0"/>
                    </a:rPr>
                    <a:t>M3</a:t>
                  </a:r>
                </a:p>
              </p:txBody>
            </p:sp>
            <p:cxnSp>
              <p:nvCxnSpPr>
                <p:cNvPr id="54" name="מחבר ישר 26"/>
                <p:cNvCxnSpPr/>
                <p:nvPr/>
              </p:nvCxnSpPr>
              <p:spPr>
                <a:xfrm flipH="1">
                  <a:off x="2381286" y="1231334"/>
                  <a:ext cx="429727" cy="150412"/>
                </a:xfrm>
                <a:prstGeom prst="line">
                  <a:avLst/>
                </a:prstGeom>
                <a:noFill/>
                <a:ln w="57150">
                  <a:solidFill>
                    <a:srgbClr val="08D6C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5" name="מחבר ישר 27"/>
                <p:cNvCxnSpPr/>
                <p:nvPr/>
              </p:nvCxnSpPr>
              <p:spPr>
                <a:xfrm flipH="1">
                  <a:off x="2381286" y="1539035"/>
                  <a:ext cx="429727" cy="150412"/>
                </a:xfrm>
                <a:prstGeom prst="line">
                  <a:avLst/>
                </a:prstGeom>
                <a:noFill/>
                <a:ln w="57150">
                  <a:solidFill>
                    <a:srgbClr val="3D9FCB"/>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pic>
            <p:nvPicPr>
              <p:cNvPr id="44" name="תמונה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100823" y="5026488"/>
                <a:ext cx="269000" cy="341170"/>
              </a:xfrm>
              <a:prstGeom prst="rect">
                <a:avLst/>
              </a:prstGeom>
            </p:spPr>
          </p:pic>
        </p:grpSp>
        <p:sp>
          <p:nvSpPr>
            <p:cNvPr id="41" name="אליפסה 13"/>
            <p:cNvSpPr/>
            <p:nvPr/>
          </p:nvSpPr>
          <p:spPr>
            <a:xfrm>
              <a:off x="8169516" y="5097829"/>
              <a:ext cx="140625" cy="140625"/>
            </a:xfrm>
            <a:prstGeom prst="ellipse">
              <a:avLst/>
            </a:prstGeom>
            <a:noFill/>
            <a:ln w="19050">
              <a:solidFill>
                <a:srgbClr val="D729B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160" dirty="0">
                <a:solidFill>
                  <a:prstClr val="white"/>
                </a:solidFill>
              </a:endParaRPr>
            </a:p>
          </p:txBody>
        </p:sp>
      </p:grpSp>
      <p:sp>
        <p:nvSpPr>
          <p:cNvPr id="29" name="הסבר מלבני מעוגל 11"/>
          <p:cNvSpPr/>
          <p:nvPr/>
        </p:nvSpPr>
        <p:spPr>
          <a:xfrm>
            <a:off x="5462838" y="3801081"/>
            <a:ext cx="1059180" cy="457200"/>
          </a:xfrm>
          <a:prstGeom prst="wedgeRoundRectCallout">
            <a:avLst>
              <a:gd name="adj1" fmla="val -68465"/>
              <a:gd name="adj2" fmla="val -10138"/>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המלאכה</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חולון</a:t>
            </a:r>
          </a:p>
        </p:txBody>
      </p:sp>
      <p:sp>
        <p:nvSpPr>
          <p:cNvPr id="56" name="הסבר מלבני מעוגל 5"/>
          <p:cNvSpPr/>
          <p:nvPr/>
        </p:nvSpPr>
        <p:spPr>
          <a:xfrm>
            <a:off x="2982082" y="4162837"/>
            <a:ext cx="1059180" cy="457200"/>
          </a:xfrm>
          <a:prstGeom prst="wedgeRoundRectCallout">
            <a:avLst>
              <a:gd name="adj1" fmla="val 48946"/>
              <a:gd name="adj2" fmla="val -24138"/>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גולדה מאיר</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חולון</a:t>
            </a:r>
          </a:p>
        </p:txBody>
      </p:sp>
      <p:sp>
        <p:nvSpPr>
          <p:cNvPr id="57" name="הסבר מלבני מעוגל 3"/>
          <p:cNvSpPr/>
          <p:nvPr/>
        </p:nvSpPr>
        <p:spPr>
          <a:xfrm>
            <a:off x="1582233" y="4114650"/>
            <a:ext cx="1059180" cy="457200"/>
          </a:xfrm>
          <a:prstGeom prst="wedgeRoundRectCallout">
            <a:avLst>
              <a:gd name="adj1" fmla="val 23010"/>
              <a:gd name="adj2" fmla="val -105638"/>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a:solidFill>
                  <a:prstClr val="black"/>
                </a:solidFill>
                <a:latin typeface="Calibri" panose="020F0502020204030204" pitchFamily="34" charset="0"/>
                <a:cs typeface="Calibri" panose="020F0502020204030204" pitchFamily="34" charset="0"/>
              </a:rPr>
              <a:t>מחלף יוספטל</a:t>
            </a:r>
          </a:p>
          <a:p>
            <a:pPr algn="ctr"/>
            <a:r>
              <a:rPr lang="he-IL" sz="1440" dirty="0">
                <a:solidFill>
                  <a:prstClr val="black"/>
                </a:solidFill>
                <a:latin typeface="Calibri" panose="020F0502020204030204" pitchFamily="34" charset="0"/>
                <a:cs typeface="Calibri" panose="020F0502020204030204" pitchFamily="34" charset="0"/>
              </a:rPr>
              <a:t>חולון</a:t>
            </a:r>
            <a:endParaRPr lang="he-IL" sz="1440" dirty="0">
              <a:solidFill>
                <a:prstClr val="black"/>
              </a:solidFill>
              <a:latin typeface="Calibri" panose="020F0502020204030204" pitchFamily="34" charset="0"/>
              <a:cs typeface="Calibri" panose="020F0502020204030204" pitchFamily="34" charset="0"/>
            </a:endParaRPr>
          </a:p>
        </p:txBody>
      </p:sp>
      <p:sp>
        <p:nvSpPr>
          <p:cNvPr id="58" name="הסבר מלבני מעוגל 11"/>
          <p:cNvSpPr/>
          <p:nvPr/>
        </p:nvSpPr>
        <p:spPr>
          <a:xfrm>
            <a:off x="4325714" y="4293247"/>
            <a:ext cx="1059180" cy="457200"/>
          </a:xfrm>
          <a:prstGeom prst="wedgeRoundRectCallout">
            <a:avLst>
              <a:gd name="adj1" fmla="val -47746"/>
              <a:gd name="adj2" fmla="val -90138"/>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he-IL" sz="1440" dirty="0" err="1">
                <a:solidFill>
                  <a:prstClr val="black"/>
                </a:solidFill>
                <a:latin typeface="Calibri" panose="020F0502020204030204" pitchFamily="34" charset="0"/>
                <a:cs typeface="Calibri" panose="020F0502020204030204" pitchFamily="34" charset="0"/>
              </a:rPr>
              <a:t>המע"ר</a:t>
            </a:r>
            <a:endParaRPr lang="he-IL" sz="1440" dirty="0">
              <a:solidFill>
                <a:prstClr val="black"/>
              </a:solidFill>
              <a:latin typeface="Calibri" panose="020F0502020204030204" pitchFamily="34" charset="0"/>
              <a:cs typeface="Calibri" panose="020F0502020204030204" pitchFamily="34" charset="0"/>
            </a:endParaRPr>
          </a:p>
          <a:p>
            <a:pPr algn="ctr"/>
            <a:r>
              <a:rPr lang="he-IL" sz="1440" dirty="0">
                <a:solidFill>
                  <a:prstClr val="black"/>
                </a:solidFill>
                <a:latin typeface="Calibri" panose="020F0502020204030204" pitchFamily="34" charset="0"/>
                <a:cs typeface="Calibri" panose="020F0502020204030204" pitchFamily="34" charset="0"/>
              </a:rPr>
              <a:t>חולון</a:t>
            </a:r>
          </a:p>
        </p:txBody>
      </p:sp>
    </p:spTree>
    <p:extLst>
      <p:ext uri="{BB962C8B-B14F-4D97-AF65-F5344CB8AC3E}">
        <p14:creationId xmlns:p14="http://schemas.microsoft.com/office/powerpoint/2010/main" val="3901177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5_ערכת נושא Office">
  <a:themeElements>
    <a:clrScheme name="ערכת נושא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התאמה אישית 2">
      <a:majorFont>
        <a:latin typeface="David"/>
        <a:ea typeface=""/>
        <a:cs typeface="David"/>
      </a:majorFont>
      <a:minorFont>
        <a:latin typeface="David"/>
        <a:ea typeface=""/>
        <a:cs typeface="David"/>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ערכת נושא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התאמה אישית 2">
      <a:majorFont>
        <a:latin typeface="David"/>
        <a:ea typeface=""/>
        <a:cs typeface="David"/>
      </a:majorFont>
      <a:minorFont>
        <a:latin typeface="David"/>
        <a:ea typeface=""/>
        <a:cs typeface="David"/>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ערכת נושא Office">
  <a:themeElements>
    <a:clrScheme name="ערכת נושא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התאמה אישית 2">
      <a:majorFont>
        <a:latin typeface="David"/>
        <a:ea typeface=""/>
        <a:cs typeface="David"/>
      </a:majorFont>
      <a:minorFont>
        <a:latin typeface="David"/>
        <a:ea typeface=""/>
        <a:cs typeface="David"/>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ערכת נושא Office">
  <a:themeElements>
    <a:clrScheme name="ערכת נושא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התאמה אישית 2">
      <a:majorFont>
        <a:latin typeface="David"/>
        <a:ea typeface=""/>
        <a:cs typeface="David"/>
      </a:majorFont>
      <a:minorFont>
        <a:latin typeface="David"/>
        <a:ea typeface=""/>
        <a:cs typeface="David"/>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NTA Document" ma:contentTypeID="0x0101004794A3DCD46F4958BF686CD3B4CF9FD9001B3DCE461DADDF4B980634033189F42A" ma:contentTypeVersion="44" ma:contentTypeDescription="Create a new document." ma:contentTypeScope="" ma:versionID="4d53801ffafe72c71baed4e37579413b">
  <xsd:schema xmlns:xsd="http://www.w3.org/2001/XMLSchema" xmlns:xs="http://www.w3.org/2001/XMLSchema" xmlns:p="http://schemas.microsoft.com/office/2006/metadata/properties" xmlns:ns2="36cbec0a-200a-4b95-a2a6-333412634097" xmlns:ns3="f12ad98d-9a4d-4ec2-9cde-16b5da8713b7" targetNamespace="http://schemas.microsoft.com/office/2006/metadata/properties" ma:root="true" ma:fieldsID="69652498040ece3a8a7920ba2bc73d23" ns2:_="" ns3:_="">
    <xsd:import namespace="36cbec0a-200a-4b95-a2a6-333412634097"/>
    <xsd:import namespace="f12ad98d-9a4d-4ec2-9cde-16b5da8713b7"/>
    <xsd:element name="properties">
      <xsd:complexType>
        <xsd:sequence>
          <xsd:element name="documentManagement">
            <xsd:complexType>
              <xsd:all>
                <xsd:element ref="ns2:NTADisplayName" minOccurs="0"/>
                <xsd:element ref="ns2:Formal_x0020_Date" minOccurs="0"/>
                <xsd:element ref="ns2:NTASourceIndex" minOccurs="0"/>
                <xsd:element ref="ns2:OriginalName" minOccurs="0"/>
                <xsd:element ref="ns2:NTAIndex" minOccurs="0"/>
                <xsd:element ref="ns3:TaxCatchAll" minOccurs="0"/>
                <xsd:element ref="ns3:TaxCatchAllLabel" minOccurs="0"/>
                <xsd:element ref="ns3:n751122956df44c3ac6e8c8c7624012e" minOccurs="0"/>
                <xsd:element ref="ns3:f88d530b705f488a9069faf5c79b61f7" minOccurs="0"/>
                <xsd:element ref="ns3:b54797bc98b148d49c793b0c3d0fefeb" minOccurs="0"/>
                <xsd:element ref="ns2:NTASys1" minOccurs="0"/>
                <xsd:element ref="ns2:NTASys10" minOccurs="0"/>
                <xsd:element ref="ns2:NTASys2" minOccurs="0"/>
                <xsd:element ref="ns2:NTASys3" minOccurs="0"/>
                <xsd:element ref="ns2:NTASys4" minOccurs="0"/>
                <xsd:element ref="ns2:NTASys5" minOccurs="0"/>
                <xsd:element ref="ns2:NTASys6" minOccurs="0"/>
                <xsd:element ref="ns2:NTASys7" minOccurs="0"/>
                <xsd:element ref="ns2:NTASys8" minOccurs="0"/>
                <xsd:element ref="ns2:NTASys9" minOccurs="0"/>
                <xsd:element ref="ns3:_dlc_DocIdPersistId" minOccurs="0"/>
                <xsd:element ref="ns2:ToNameTaxHTField0" minOccurs="0"/>
                <xsd:element ref="ns2:DocumentStatusTaxHTField0" minOccurs="0"/>
                <xsd:element ref="ns3:_dlc_DocId" minOccurs="0"/>
                <xsd:element ref="ns2:FromAuthorTaxHTField0" minOccurs="0"/>
                <xsd:element ref="ns2:InfoTypeTaxHTField0" minOccurs="0"/>
                <xsd:element ref="ns2:LineTaxHTField0" minOccurs="0"/>
                <xsd:element ref="ns2:NTASubjectTaxHTField0" minOccurs="0"/>
                <xsd:element ref="ns3:b13033c437df46d2aaf1dc23cb0fd4ed" minOccurs="0"/>
                <xsd:element ref="ns3:_dlc_DocIdUr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bec0a-200a-4b95-a2a6-333412634097" elementFormDefault="qualified">
    <xsd:import namespace="http://schemas.microsoft.com/office/2006/documentManagement/types"/>
    <xsd:import namespace="http://schemas.microsoft.com/office/infopath/2007/PartnerControls"/>
    <xsd:element name="NTADisplayName" ma:index="7" nillable="true" ma:displayName="Display Name" ma:internalName="NTADisplayName">
      <xsd:simpleType>
        <xsd:restriction base="dms:Text"/>
      </xsd:simpleType>
    </xsd:element>
    <xsd:element name="Formal_x0020_Date" ma:index="9" nillable="true" ma:displayName="Formal Date" ma:internalName="Formal_x0020_Date" ma:readOnly="false">
      <xsd:simpleType>
        <xsd:restriction base="dms:DateTime"/>
      </xsd:simpleType>
    </xsd:element>
    <xsd:element name="NTASourceIndex" ma:index="10" nillable="true" ma:displayName="Source Index" ma:internalName="NTASourceIndex">
      <xsd:simpleType>
        <xsd:restriction base="dms:Text"/>
      </xsd:simpleType>
    </xsd:element>
    <xsd:element name="OriginalName" ma:index="11" nillable="true" ma:displayName="Original Name" ma:internalName="OriginalName">
      <xsd:simpleType>
        <xsd:restriction base="dms:Note"/>
      </xsd:simpleType>
    </xsd:element>
    <xsd:element name="NTAIndex" ma:index="13" nillable="true" ma:displayName="NTAIndex" ma:internalName="NTAIndex" ma:readOnly="false">
      <xsd:simpleType>
        <xsd:restriction base="dms:Text">
          <xsd:maxLength value="255"/>
        </xsd:restriction>
      </xsd:simpleType>
    </xsd:element>
    <xsd:element name="NTASys1" ma:index="19" nillable="true" ma:displayName="NTASys1" ma:hidden="true" ma:internalName="NTASys1" ma:readOnly="false">
      <xsd:simpleType>
        <xsd:restriction base="dms:Text"/>
      </xsd:simpleType>
    </xsd:element>
    <xsd:element name="NTASys10" ma:index="20" nillable="true" ma:displayName="NTASys10" ma:hidden="true" ma:internalName="NTASys10" ma:readOnly="false">
      <xsd:simpleType>
        <xsd:restriction base="dms:Text"/>
      </xsd:simpleType>
    </xsd:element>
    <xsd:element name="NTASys2" ma:index="21" nillable="true" ma:displayName="NTASys2" ma:hidden="true" ma:internalName="NTASys2" ma:readOnly="false">
      <xsd:simpleType>
        <xsd:restriction base="dms:Text"/>
      </xsd:simpleType>
    </xsd:element>
    <xsd:element name="NTASys3" ma:index="22" nillable="true" ma:displayName="NTASys3" ma:hidden="true" ma:internalName="NTASys3" ma:readOnly="false">
      <xsd:simpleType>
        <xsd:restriction base="dms:Text"/>
      </xsd:simpleType>
    </xsd:element>
    <xsd:element name="NTASys4" ma:index="23" nillable="true" ma:displayName="NTASys4" ma:hidden="true" ma:internalName="NTASys4" ma:readOnly="false">
      <xsd:simpleType>
        <xsd:restriction base="dms:Text"/>
      </xsd:simpleType>
    </xsd:element>
    <xsd:element name="NTASys5" ma:index="24" nillable="true" ma:displayName="NTASys5" ma:hidden="true" ma:internalName="NTASys5" ma:readOnly="false">
      <xsd:simpleType>
        <xsd:restriction base="dms:Text"/>
      </xsd:simpleType>
    </xsd:element>
    <xsd:element name="NTASys6" ma:index="25" nillable="true" ma:displayName="NTASys6" ma:hidden="true" ma:internalName="NTASys6" ma:readOnly="false">
      <xsd:simpleType>
        <xsd:restriction base="dms:Text"/>
      </xsd:simpleType>
    </xsd:element>
    <xsd:element name="NTASys7" ma:index="26" nillable="true" ma:displayName="NTASys7" ma:hidden="true" ma:internalName="NTASys7" ma:readOnly="false">
      <xsd:simpleType>
        <xsd:restriction base="dms:Text"/>
      </xsd:simpleType>
    </xsd:element>
    <xsd:element name="NTASys8" ma:index="27" nillable="true" ma:displayName="NTASys8" ma:hidden="true" ma:internalName="NTASys8" ma:readOnly="false">
      <xsd:simpleType>
        <xsd:restriction base="dms:Text"/>
      </xsd:simpleType>
    </xsd:element>
    <xsd:element name="NTASys9" ma:index="28" nillable="true" ma:displayName="NTASys9" ma:hidden="true" ma:internalName="NTASys9" ma:readOnly="false">
      <xsd:simpleType>
        <xsd:restriction base="dms:Text"/>
      </xsd:simpleType>
    </xsd:element>
    <xsd:element name="ToNameTaxHTField0" ma:index="30" nillable="true" ma:displayName="ToName_0" ma:hidden="true" ma:internalName="ToNameTaxHTField0" ma:readOnly="false">
      <xsd:simpleType>
        <xsd:restriction base="dms:Note"/>
      </xsd:simpleType>
    </xsd:element>
    <xsd:element name="DocumentStatusTaxHTField0" ma:index="31" nillable="true" ma:taxonomy="true" ma:internalName="DocumentStatusTaxHTField0" ma:taxonomyFieldName="DocumentStatus" ma:displayName="Document Status" ma:default="" ma:fieldId="{bf1f3f91-ffdd-4ac2-a890-8765fdad8dae}" ma:sspId="7ea2f749-e8b6-4f0b-b27b-046758f06282" ma:termSetId="cf12cc6f-850c-46c7-82d3-ab6c7f5134e7" ma:anchorId="00000000-0000-0000-0000-000000000000" ma:open="false" ma:isKeyword="false">
      <xsd:complexType>
        <xsd:sequence>
          <xsd:element ref="pc:Terms" minOccurs="0" maxOccurs="1"/>
        </xsd:sequence>
      </xsd:complexType>
    </xsd:element>
    <xsd:element name="FromAuthorTaxHTField0" ma:index="33" nillable="true" ma:taxonomy="true" ma:internalName="FromAuthorTaxHTField0" ma:taxonomyFieldName="FromAuthor" ma:displayName="From Author" ma:default="" ma:fieldId="{b5bb817e-210f-4fdf-ac76-02f65f918a40}" ma:sspId="7ea2f749-e8b6-4f0b-b27b-046758f06282" ma:termSetId="b661766e-6f22-44b0-be19-d8f481396b2c" ma:anchorId="00000000-0000-0000-0000-000000000000" ma:open="true" ma:isKeyword="false">
      <xsd:complexType>
        <xsd:sequence>
          <xsd:element ref="pc:Terms" minOccurs="0" maxOccurs="1"/>
        </xsd:sequence>
      </xsd:complexType>
    </xsd:element>
    <xsd:element name="InfoTypeTaxHTField0" ma:index="35" nillable="true" ma:taxonomy="true" ma:internalName="InfoTypeTaxHTField0" ma:taxonomyFieldName="InfoType" ma:displayName="Info Type" ma:default="" ma:fieldId="{f88d530b-705f-488a-9069-faf5c79b61f7}" ma:sspId="7ea2f749-e8b6-4f0b-b27b-046758f06282" ma:termSetId="1cd6fc8e-ae0a-47e9-9096-65b1e48d5f54" ma:anchorId="00000000-0000-0000-0000-000000000000" ma:open="false" ma:isKeyword="false">
      <xsd:complexType>
        <xsd:sequence>
          <xsd:element ref="pc:Terms" minOccurs="0" maxOccurs="1"/>
        </xsd:sequence>
      </xsd:complexType>
    </xsd:element>
    <xsd:element name="LineTaxHTField0" ma:index="37" nillable="true" ma:taxonomy="true" ma:internalName="LineTaxHTField0" ma:taxonomyFieldName="Line" ma:displayName="Line" ma:default="" ma:fieldId="{b54797bc-98b1-48d4-9c79-3b0c3d0fefeb}" ma:taxonomyMulti="true" ma:sspId="7ea2f749-e8b6-4f0b-b27b-046758f06282" ma:termSetId="2b915d08-99cb-49ba-a522-9e0ce8871551" ma:anchorId="00000000-0000-0000-0000-000000000000" ma:open="true" ma:isKeyword="false">
      <xsd:complexType>
        <xsd:sequence>
          <xsd:element ref="pc:Terms" minOccurs="0" maxOccurs="1"/>
        </xsd:sequence>
      </xsd:complexType>
    </xsd:element>
    <xsd:element name="NTASubjectTaxHTField0" ma:index="39" nillable="true" ma:taxonomy="true" ma:internalName="NTASubjectTaxHTField0" ma:taxonomyFieldName="NTASubject" ma:displayName="NTA Subject" ma:default="" ma:fieldId="{77511229-56df-44c3-ac6e-8c8c7624012e}" ma:sspId="7ea2f749-e8b6-4f0b-b27b-046758f06282" ma:termSetId="d5ecc06b-f3e5-455d-8b03-a268ad94346c"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12ad98d-9a4d-4ec2-9cde-16b5da8713b7" elementFormDefault="qualified">
    <xsd:import namespace="http://schemas.microsoft.com/office/2006/documentManagement/types"/>
    <xsd:import namespace="http://schemas.microsoft.com/office/infopath/2007/PartnerControls"/>
    <xsd:element name="TaxCatchAll" ma:index="14" nillable="true" ma:displayName="Taxonomy Catch All Column" ma:description="" ma:hidden="true" ma:list="{3502f76e-3f27-4f31-ac46-362d589f8f53}" ma:internalName="TaxCatchAll" ma:showField="CatchAllData" ma:web="c76f4b2c-8992-4c60-852e-4b999950957a">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Taxonomy Catch All Column1" ma:description="" ma:hidden="true" ma:list="{3502f76e-3f27-4f31-ac46-362d589f8f53}" ma:internalName="TaxCatchAllLabel" ma:readOnly="true" ma:showField="CatchAllDataLabel" ma:web="c76f4b2c-8992-4c60-852e-4b999950957a">
      <xsd:complexType>
        <xsd:complexContent>
          <xsd:extension base="dms:MultiChoiceLookup">
            <xsd:sequence>
              <xsd:element name="Value" type="dms:Lookup" maxOccurs="unbounded" minOccurs="0" nillable="true"/>
            </xsd:sequence>
          </xsd:extension>
        </xsd:complexContent>
      </xsd:complexType>
    </xsd:element>
    <xsd:element name="n751122956df44c3ac6e8c8c7624012e" ma:index="16" nillable="true" ma:displayName="NTA Subject_1" ma:hidden="true" ma:internalName="n751122956df44c3ac6e8c8c7624012e">
      <xsd:simpleType>
        <xsd:restriction base="dms:Note"/>
      </xsd:simpleType>
    </xsd:element>
    <xsd:element name="f88d530b705f488a9069faf5c79b61f7" ma:index="17" nillable="true" ma:displayName="Info Type_1" ma:hidden="true" ma:internalName="f88d530b705f488a9069faf5c79b61f7">
      <xsd:simpleType>
        <xsd:restriction base="dms:Note"/>
      </xsd:simpleType>
    </xsd:element>
    <xsd:element name="b54797bc98b148d49c793b0c3d0fefeb" ma:index="18" nillable="true" ma:displayName="Line_1" ma:hidden="true" ma:internalName="b54797bc98b148d49c793b0c3d0fefeb">
      <xsd:simpleType>
        <xsd:restriction base="dms:Note"/>
      </xsd:simpleType>
    </xsd:element>
    <xsd:element name="_dlc_DocIdPersistId" ma:index="29" nillable="true" ma:displayName="Persist ID" ma:description="Keep ID on add." ma:hidden="true" ma:internalName="_dlc_DocIdPersistId" ma:readOnly="true">
      <xsd:simpleType>
        <xsd:restriction base="dms:Boolean"/>
      </xsd:simpleType>
    </xsd:element>
    <xsd:element name="_dlc_DocId" ma:index="32" nillable="true" ma:displayName="Document ID Value" ma:description="The value of the document ID assigned to this item." ma:internalName="_dlc_DocId" ma:readOnly="true">
      <xsd:simpleType>
        <xsd:restriction base="dms:Text"/>
      </xsd:simpleType>
    </xsd:element>
    <xsd:element name="b13033c437df46d2aaf1dc23cb0fd4ed" ma:index="41" nillable="true" ma:taxonomy="true" ma:internalName="b13033c437df46d2aaf1dc23cb0fd4ed" ma:taxonomyFieldName="ToName" ma:displayName="To Name" ma:default="" ma:fieldId="{b13033c4-37df-46d2-aaf1-dc23cb0fd4ed}" ma:taxonomyMulti="true" ma:sspId="7ea2f749-e8b6-4f0b-b27b-046758f06282" ma:termSetId="b661766e-6f22-44b0-be19-d8f481396b2c" ma:anchorId="00000000-0000-0000-0000-000000000000" ma:open="true" ma:isKeyword="false">
      <xsd:complexType>
        <xsd:sequence>
          <xsd:element ref="pc:Terms" minOccurs="0" maxOccurs="1"/>
        </xsd:sequence>
      </xsd:complexType>
    </xsd:element>
    <xsd:element name="_dlc_DocIdUrl" ma:index="4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oNameTaxHTField0 xmlns="36cbec0a-200a-4b95-a2a6-333412634097" xsi:nil="true"/>
    <FromAuthorTaxHTField0 xmlns="36cbec0a-200a-4b95-a2a6-333412634097">
      <Terms xmlns="http://schemas.microsoft.com/office/infopath/2007/PartnerControls"/>
    </FromAuthorTaxHTField0>
    <Formal_x0020_Date xmlns="36cbec0a-200a-4b95-a2a6-333412634097" xsi:nil="true"/>
    <NTADisplayName xmlns="36cbec0a-200a-4b95-a2a6-333412634097" xsi:nil="true"/>
    <NTASourceIndex xmlns="36cbec0a-200a-4b95-a2a6-333412634097" xsi:nil="true"/>
    <NTASys4 xmlns="36cbec0a-200a-4b95-a2a6-333412634097" xsi:nil="true"/>
    <NTASubjectTaxHTField0 xmlns="36cbec0a-200a-4b95-a2a6-333412634097">
      <Terms xmlns="http://schemas.microsoft.com/office/infopath/2007/PartnerControls"/>
    </NTASubjectTaxHTField0>
    <NTASys10 xmlns="36cbec0a-200a-4b95-a2a6-333412634097" xsi:nil="true"/>
    <NTASys5 xmlns="36cbec0a-200a-4b95-a2a6-333412634097" xsi:nil="true"/>
    <NTASys6 xmlns="36cbec0a-200a-4b95-a2a6-333412634097" xsi:nil="true"/>
    <NTASys7 xmlns="36cbec0a-200a-4b95-a2a6-333412634097" xsi:nil="true"/>
    <InfoTypeTaxHTField0 xmlns="36cbec0a-200a-4b95-a2a6-333412634097">
      <Terms xmlns="http://schemas.microsoft.com/office/infopath/2007/PartnerControls"/>
    </InfoTypeTaxHTField0>
    <NTASys1 xmlns="36cbec0a-200a-4b95-a2a6-333412634097" xsi:nil="true"/>
    <LineTaxHTField0 xmlns="36cbec0a-200a-4b95-a2a6-333412634097">
      <Terms xmlns="http://schemas.microsoft.com/office/infopath/2007/PartnerControls"/>
    </LineTaxHTField0>
    <NTASys2 xmlns="36cbec0a-200a-4b95-a2a6-333412634097" xsi:nil="true"/>
    <b13033c437df46d2aaf1dc23cb0fd4ed xmlns="f12ad98d-9a4d-4ec2-9cde-16b5da8713b7">
      <Terms xmlns="http://schemas.microsoft.com/office/infopath/2007/PartnerControls"/>
    </b13033c437df46d2aaf1dc23cb0fd4ed>
    <OriginalName xmlns="36cbec0a-200a-4b95-a2a6-333412634097" xsi:nil="true"/>
    <NTASys3 xmlns="36cbec0a-200a-4b95-a2a6-333412634097" xsi:nil="true"/>
    <TaxCatchAll xmlns="f12ad98d-9a4d-4ec2-9cde-16b5da8713b7"/>
    <DocumentStatusTaxHTField0 xmlns="36cbec0a-200a-4b95-a2a6-333412634097">
      <Terms xmlns="http://schemas.microsoft.com/office/infopath/2007/PartnerControls"/>
    </DocumentStatusTaxHTField0>
    <n751122956df44c3ac6e8c8c7624012e xmlns="f12ad98d-9a4d-4ec2-9cde-16b5da8713b7" xsi:nil="true"/>
    <NTAIndex xmlns="36cbec0a-200a-4b95-a2a6-333412634097">1272479</NTAIndex>
    <f88d530b705f488a9069faf5c79b61f7 xmlns="f12ad98d-9a4d-4ec2-9cde-16b5da8713b7" xsi:nil="true"/>
    <b54797bc98b148d49c793b0c3d0fefeb xmlns="f12ad98d-9a4d-4ec2-9cde-16b5da8713b7" xsi:nil="true"/>
    <NTASys8 xmlns="36cbec0a-200a-4b95-a2a6-333412634097" xsi:nil="true"/>
    <NTASys9 xmlns="36cbec0a-200a-4b95-a2a6-333412634097" xsi:nil="true"/>
    <_dlc_DocId xmlns="f12ad98d-9a4d-4ec2-9cde-16b5da8713b7">1272479</_dlc_DocId>
    <_dlc_DocIdUrl xmlns="f12ad98d-9a4d-4ec2-9cde-16b5da8713b7">
      <Url>http://dms/sites/M3/General/_layouts/15/DocIdRedir.aspx?ID=1272479</Url>
      <Description>1272479</Description>
    </_dlc_DocIdUrl>
    <_dlc_DocIdPersistId xmlns="f12ad98d-9a4d-4ec2-9cde-16b5da8713b7">false</_dlc_DocIdPersistId>
  </documentManagement>
</p:properties>
</file>

<file path=customXml/itemProps1.xml><?xml version="1.0" encoding="utf-8"?>
<ds:datastoreItem xmlns:ds="http://schemas.openxmlformats.org/officeDocument/2006/customXml" ds:itemID="{7EF0FB2C-D68D-48AC-AFEF-B3C3880C6BE7}"/>
</file>

<file path=customXml/itemProps2.xml><?xml version="1.0" encoding="utf-8"?>
<ds:datastoreItem xmlns:ds="http://schemas.openxmlformats.org/officeDocument/2006/customXml" ds:itemID="{D967C2C6-8705-4D98-BA1E-088A41F7DD76}"/>
</file>

<file path=customXml/itemProps3.xml><?xml version="1.0" encoding="utf-8"?>
<ds:datastoreItem xmlns:ds="http://schemas.openxmlformats.org/officeDocument/2006/customXml" ds:itemID="{B27ECCD4-BDE8-48AE-A1FF-484A67932D5D}"/>
</file>

<file path=customXml/itemProps4.xml><?xml version="1.0" encoding="utf-8"?>
<ds:datastoreItem xmlns:ds="http://schemas.openxmlformats.org/officeDocument/2006/customXml" ds:itemID="{0FA2A67A-FC7B-4B8B-BF6F-E33D5704234E}"/>
</file>

<file path=docProps/app.xml><?xml version="1.0" encoding="utf-8"?>
<Properties xmlns="http://schemas.openxmlformats.org/officeDocument/2006/extended-properties" xmlns:vt="http://schemas.openxmlformats.org/officeDocument/2006/docPropsVTypes">
  <TotalTime>0</TotalTime>
  <Words>1604</Words>
  <Application>Microsoft Office PowerPoint</Application>
  <PresentationFormat>Widescreen</PresentationFormat>
  <Paragraphs>652</Paragraphs>
  <Slides>25</Slides>
  <Notes>25</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25</vt:i4>
      </vt:variant>
    </vt:vector>
  </HeadingPairs>
  <TitlesOfParts>
    <vt:vector size="32" baseType="lpstr">
      <vt:lpstr>Arial</vt:lpstr>
      <vt:lpstr>Calibri</vt:lpstr>
      <vt:lpstr>David</vt:lpstr>
      <vt:lpstr>5_ערכת נושא Office</vt:lpstr>
      <vt:lpstr>ערכת נושא Office</vt:lpstr>
      <vt:lpstr>1_ערכת נושא Office</vt:lpstr>
      <vt:lpstr>2_ערכת נושא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NTA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Keren Katz</dc:creator>
  <cp:lastModifiedBy>Keren Katz</cp:lastModifiedBy>
  <cp:revision>1</cp:revision>
  <dcterms:created xsi:type="dcterms:W3CDTF">2019-03-24T07:16:49Z</dcterms:created>
  <dcterms:modified xsi:type="dcterms:W3CDTF">2019-03-24T07:17:13Z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0x0101004794A3DCD46F4958BF686CD3B4CF9FD9001B3DCE461DADDF4B980634033189F42A</vt:lpwstr>
  </property>
  <property fmtid="{D5CDD505-2E9C-101B-9397-08002B2CF9AE}" pid="3" name="_dlc_DocIdItemGuid">
    <vt:lpwstr>8735a7c0-e1a4-4b5c-a218-992387d6e79e</vt:lpwstr>
  </property>
  <property fmtid="{D5CDD505-2E9C-101B-9397-08002B2CF9AE}" pid="4" name="Order">
    <vt:r8>2000</vt:r8>
  </property>
  <property fmtid="{D5CDD505-2E9C-101B-9397-08002B2CF9AE}" pid="5" name="ToName">
    <vt:lpwstr/>
  </property>
  <property fmtid="{D5CDD505-2E9C-101B-9397-08002B2CF9AE}" pid="6" name="xd_Signature">
    <vt:bool>false</vt:bool>
  </property>
  <property fmtid="{D5CDD505-2E9C-101B-9397-08002B2CF9AE}" pid="7" name="DocumentStatus">
    <vt:lpwstr/>
  </property>
  <property fmtid="{D5CDD505-2E9C-101B-9397-08002B2CF9AE}" pid="8" name="NTASubject">
    <vt:lpwstr/>
  </property>
  <property fmtid="{D5CDD505-2E9C-101B-9397-08002B2CF9AE}" pid="9" name="xd_ProgID">
    <vt:lpwstr/>
  </property>
  <property fmtid="{D5CDD505-2E9C-101B-9397-08002B2CF9AE}" pid="10" name="_SourceUrl">
    <vt:lpwstr/>
  </property>
  <property fmtid="{D5CDD505-2E9C-101B-9397-08002B2CF9AE}" pid="11" name="_SharedFileIndex">
    <vt:lpwstr/>
  </property>
  <property fmtid="{D5CDD505-2E9C-101B-9397-08002B2CF9AE}" pid="12" name="TemplateUrl">
    <vt:lpwstr/>
  </property>
  <property fmtid="{D5CDD505-2E9C-101B-9397-08002B2CF9AE}" pid="13" name="InfoType">
    <vt:lpwstr/>
  </property>
  <property fmtid="{D5CDD505-2E9C-101B-9397-08002B2CF9AE}" pid="14" name="FromAuthor">
    <vt:lpwstr/>
  </property>
  <property fmtid="{D5CDD505-2E9C-101B-9397-08002B2CF9AE}" pid="15" name="Line">
    <vt:lpwstr/>
  </property>
  <property fmtid="{D5CDD505-2E9C-101B-9397-08002B2CF9AE}" pid="16" name="NTADms_SignedBy">
    <vt:lpwstr/>
  </property>
</Properties>
</file>