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Default Extension="jpeg" ContentType="image/jpeg"/>
  <Default Extension="png" ContentType="image/png"/>
  <Default Extension="emf" ContentType="image/x-emf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&#65279;<?xml version="1.0" encoding="utf-8" standalone="yes"?><Relationships xmlns="http://schemas.openxmlformats.org/package/2006/relationships"><Relationship Id="rId1" Type="http://schemas.openxmlformats.org/officeDocument/2006/relationships/officeDocument" Target="ppt/presentation.xml" /><Relationship Id="rId2" Type="http://schemas.openxmlformats.org/package/2006/relationships/metadata/core-properties" Target="docProps/core.xml" /><Relationship Id="rId3" Type="http://schemas.openxmlformats.org/officeDocument/2006/relationships/extended-properties" Target="docProps/app.xml" /><Relationship Id="rId4" Type="http://schemas.openxmlformats.org/package/2006/relationships/metadata/thumbnail" Target="docProps/thumbnail.jpeg" /><Relationship Id="rId5" Type="http://schemas.openxmlformats.org/officeDocument/2006/relationships/custom-properties" Target="docProps/custom.xml" /></Relationships>
</file>

<file path=ppt/presentation.xml><?xml version="1.0" encoding="utf-8"?>
<!--Generated by Aspose.Slides for .NET 20.2-->
<p:presentation xmlns:r="http://schemas.openxmlformats.org/officeDocument/2006/relationships" xmlns:a="http://schemas.openxmlformats.org/drawingml/2006/main" xmlns:p="http://schemas.openxmlformats.org/presentationml/2006/main" rtl="1" saveSubsetFonts="1">
  <p:sldMasterIdLst>
    <p:sldMasterId id="2147483648" r:id="rId2"/>
    <p:sldMasterId id="2147483660" r:id="rId3"/>
  </p:sldMasterIdLst>
  <p:notesMasterIdLst>
    <p:notesMasterId r:id="rId4"/>
  </p:notesMasterIdLst>
  <p:sldIdLst>
    <p:sldId id="258" r:id="rId5"/>
    <p:sldId id="262" r:id="rId6"/>
    <p:sldId id="265" r:id="rId7"/>
    <p:sldId id="264" r:id="rId8"/>
    <p:sldId id="273" r:id="rId9"/>
    <p:sldId id="270" r:id="rId10"/>
    <p:sldId id="272" r:id="rId11"/>
    <p:sldId id="268" r:id="rId12"/>
  </p:sldIdLst>
  <p:sldSz cx="12192000" cy="6858000"/>
  <p:notesSz cx="6858000" cy="9144000"/>
  <p:custDataLst>
    <p:tags r:id="rId13"/>
  </p:custDataLst>
  <p:defaultTextStyle>
    <a:defPPr>
      <a:defRPr lang="he-IL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p="http://schemas.openxmlformats.org/presentationml/2006/main">
  <p:cmAuthor id="1" name="אודי גלבשטיין" initials="אג" lastIdx="0" clrIdx="0">
    <p:extLst>
      <p:ext uri="{19B8F6BF-5375-455C-9EA6-DF929625EA0E}">
        <p15:presenceInfo xmlns:p15="http://schemas.microsoft.com/office/powerpoint/2012/main" userId="S-1-5-21-60493477-2146455087-3665346643-94639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r="http://schemas.openxmlformats.org/officeDocument/2006/relationships"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85005" autoAdjust="0"/>
    <p:restoredTop sz="94660"/>
  </p:normalViewPr>
  <p:slideViewPr>
    <p:cSldViewPr snapToGrid="0">
      <p:cViewPr varScale="1">
        <p:scale>
          <a:sx n="69" d="100"/>
          <a:sy n="69" d="100"/>
        </p:scale>
        <p:origin x="564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>
        <p:scale>
          <a:sx n="1" d="100"/>
          <a:sy n="1" d="100"/>
        </p:scale>
        <p:origin x="0" y="0"/>
      </p:cViewPr>
    </p:cSldViewPr>
  </p:notesViewPr>
  <p:gridSpacing cx="72008" cy="72008"/>
</p:viewPr>
</file>

<file path=ppt/_rels/presentation.xml.rels>&#65279;<?xml version="1.0" encoding="utf-8" standalone="yes"?><Relationships xmlns="http://schemas.openxmlformats.org/package/2006/relationships"><Relationship Id="rId1" Type="http://schemas.openxmlformats.org/officeDocument/2006/relationships/commentAuthors" Target="commentAuthors.xml" /><Relationship Id="rId10" Type="http://schemas.openxmlformats.org/officeDocument/2006/relationships/slide" Target="slides/slide6.xml" /><Relationship Id="rId11" Type="http://schemas.openxmlformats.org/officeDocument/2006/relationships/slide" Target="slides/slide7.xml" /><Relationship Id="rId12" Type="http://schemas.openxmlformats.org/officeDocument/2006/relationships/slide" Target="slides/slide8.xml" /><Relationship Id="rId13" Type="http://schemas.openxmlformats.org/officeDocument/2006/relationships/tags" Target="tags/tag1.xml" /><Relationship Id="rId14" Type="http://schemas.openxmlformats.org/officeDocument/2006/relationships/presProps" Target="presProps.xml" /><Relationship Id="rId15" Type="http://schemas.openxmlformats.org/officeDocument/2006/relationships/viewProps" Target="viewProps.xml" /><Relationship Id="rId16" Type="http://schemas.openxmlformats.org/officeDocument/2006/relationships/theme" Target="theme/theme1.xml" /><Relationship Id="rId17" Type="http://schemas.openxmlformats.org/officeDocument/2006/relationships/tableStyles" Target="tableStyles.xml" /><Relationship Id="rId2" Type="http://schemas.openxmlformats.org/officeDocument/2006/relationships/slideMaster" Target="slideMasters/slideMaster1.xml" /><Relationship Id="rId3" Type="http://schemas.openxmlformats.org/officeDocument/2006/relationships/slideMaster" Target="slideMasters/slideMaster2.xml" /><Relationship Id="rId4" Type="http://schemas.openxmlformats.org/officeDocument/2006/relationships/notesMaster" Target="notesMasters/notesMaster1.xml" /><Relationship Id="rId5" Type="http://schemas.openxmlformats.org/officeDocument/2006/relationships/slide" Target="slides/slide1.xml" /><Relationship Id="rId6" Type="http://schemas.openxmlformats.org/officeDocument/2006/relationships/slide" Target="slides/slide2.xml" /><Relationship Id="rId7" Type="http://schemas.openxmlformats.org/officeDocument/2006/relationships/slide" Target="slides/slide3.xml" /><Relationship Id="rId8" Type="http://schemas.openxmlformats.org/officeDocument/2006/relationships/slide" Target="slides/slide4.xml" /><Relationship Id="rId9" Type="http://schemas.openxmlformats.org/officeDocument/2006/relationships/slide" Target="slides/slide5.xml" /></Relationships>
</file>

<file path=ppt/notesMasters/_rels/notesMaster1.xml.rels>&#65279;<?xml version="1.0" encoding="utf-8" standalone="yes"?><Relationships xmlns="http://schemas.openxmlformats.org/package/2006/relationships"><Relationship Id="rId1" Type="http://schemas.openxmlformats.org/officeDocument/2006/relationships/theme" Target="../theme/theme3.xml" /></Relationships>
</file>

<file path=ppt/notesMasters/notesMaster1.xml><?xml version="1.0" encoding="utf-8"?>
<p:notesMaster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מציין מיקום של כותרת עליונה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he-IL"/>
          </a:p>
        </p:txBody>
      </p:sp>
      <p:sp>
        <p:nvSpPr>
          <p:cNvPr id="3" name="מציין מיקום של תאריך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D26D274F-EA8E-47F5-B6FA-11D7E27C654C}" type="datetimeFigureOut">
              <a:rPr lang="he-IL" smtClean="0"/>
              <a:t>כ"ח/טבת/תשפ"א</a:t>
            </a:fld>
            <a:endParaRPr lang="he-IL"/>
          </a:p>
        </p:txBody>
      </p:sp>
      <p:sp>
        <p:nvSpPr>
          <p:cNvPr id="4" name="מציין מיקום של תמונת שקופית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5" name="מציין מיקום של הערות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1"/>
          <a:lstStyle/>
          <a:p>
            <a:pPr lvl="0"/>
            <a:r>
              <a:rPr lang="he-IL" smtClean="0"/>
              <a:t>ערוך סגנונות טקסט של תבנית בסיס</a:t>
            </a:r>
          </a:p>
          <a:p>
            <a:pPr lvl="1"/>
            <a:r>
              <a:rPr lang="he-IL" smtClean="0"/>
              <a:t>רמה שניה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he-IL"/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21507D63-30A2-4E16-9573-6FAC0FEA09D9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45854227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1.xml" /><Relationship Id="rId2" Type="http://schemas.openxmlformats.org/officeDocument/2006/relationships/notesMaster" Target="../notesMasters/notesMaster1.xml" /></Relationships>
</file>

<file path=ppt/notesSlides/notesSlide1.xml><?xml version="1.0" encoding="utf-8"?>
<p:notes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EBAC560C-AF31-41E9-9863-95EE9F05429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t>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53536461"/>
      </p:ext>
    </p:extLst>
  </p:cSld>
  <p:clrMapOvr>
    <a:masterClrMapping/>
  </p:clrMapOvr>
</p:notes>
</file>

<file path=ppt/slideLayouts/_rels/slideLayout1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0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1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2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2.xml" /></Relationships>
</file>

<file path=ppt/slideLayouts/_rels/slideLayout13.xml.rels>&#65279;<?xml version="1.0" encoding="utf-8" standalone="yes"?><Relationships xmlns="http://schemas.openxmlformats.org/package/2006/relationships"><Relationship Id="rId1" Type="http://schemas.openxmlformats.org/officeDocument/2006/relationships/image" Target="../media/image1.jpeg" /><Relationship Id="rId2" Type="http://schemas.openxmlformats.org/officeDocument/2006/relationships/slideMaster" Target="../slideMasters/slideMaster2.xml" /></Relationships>
</file>

<file path=ppt/slideLayouts/_rels/slideLayout14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2.xml" /></Relationships>
</file>

<file path=ppt/slideLayouts/_rels/slideLayout15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2.xml" /></Relationships>
</file>

<file path=ppt/slideLayouts/_rels/slideLayout16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2.xml" /></Relationships>
</file>

<file path=ppt/slideLayouts/_rels/slideLayout17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2.xml" /></Relationships>
</file>

<file path=ppt/slideLayouts/_rels/slideLayout18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2.xml" /></Relationships>
</file>

<file path=ppt/slideLayouts/_rels/slideLayout19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2.xml" /></Relationships>
</file>

<file path=ppt/slideLayouts/_rels/slideLayout2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20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2.xml" /></Relationships>
</file>

<file path=ppt/slideLayouts/_rels/slideLayout21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2.xml" /></Relationships>
</file>

<file path=ppt/slideLayouts/_rels/slideLayout22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2.xml" /></Relationships>
</file>

<file path=ppt/slideLayouts/_rels/slideLayout3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4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5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6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7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8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9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 type="title" preserve="1">
  <p:cSld name="שקופית כותרת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כותרת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כותרת משנה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e-IL" smtClean="0"/>
              <a:t>לחץ כדי לערוך סגנון כותרת משנה של תבנית בסיס</a:t>
            </a:r>
            <a:endParaRPr lang="he-IL"/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02B4E0-59D6-4AA3-AEE2-8AF4B4638251}" type="datetimeFigureOut">
              <a:rPr lang="he-IL" smtClean="0"/>
              <a:t>כ"ח/טבת/תשפ"א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FC8B12-F490-4B56-A27A-6F5A341A6E20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492162666"/>
      </p:ext>
    </p:extLst>
  </p:cSld>
  <p:clrMapOvr>
    <a:masterClrMapping/>
  </p:clrMapOvr>
  <p:transition/>
  <p:timing/>
</p:sldLayout>
</file>

<file path=ppt/slideLayouts/slideLayout10.xml><?xml version="1.0" encoding="utf-8"?>
<p:sldLayout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 type="vertTx" preserve="1">
  <p:cSld name="כותרת וטקסט אנכי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של טקסט אנכי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e-IL" smtClean="0"/>
              <a:t>ערוך סגנונות טקסט של תבנית בסיס</a:t>
            </a:r>
          </a:p>
          <a:p>
            <a:pPr lvl="1"/>
            <a:r>
              <a:rPr lang="he-IL" smtClean="0"/>
              <a:t>רמה שניה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02B4E0-59D6-4AA3-AEE2-8AF4B4638251}" type="datetimeFigureOut">
              <a:rPr lang="he-IL" smtClean="0"/>
              <a:t>כ"ח/טבת/תשפ"א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FC8B12-F490-4B56-A27A-6F5A341A6E20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09967871"/>
      </p:ext>
    </p:extLst>
  </p:cSld>
  <p:clrMapOvr>
    <a:masterClrMapping/>
  </p:clrMapOvr>
  <p:transition/>
  <p:timing/>
</p:sldLayout>
</file>

<file path=ppt/slideLayouts/slideLayout11.xml><?xml version="1.0" encoding="utf-8"?>
<p:sldLayout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 type="vertTitleAndTx" preserve="1">
  <p:cSld name="כותרת אנכית וטקס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כותרת אנכית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של טקסט אנכי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he-IL" smtClean="0"/>
              <a:t>ערוך סגנונות טקסט של תבנית בסיס</a:t>
            </a:r>
          </a:p>
          <a:p>
            <a:pPr lvl="1"/>
            <a:r>
              <a:rPr lang="he-IL" smtClean="0"/>
              <a:t>רמה שניה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02B4E0-59D6-4AA3-AEE2-8AF4B4638251}" type="datetimeFigureOut">
              <a:rPr lang="he-IL" smtClean="0"/>
              <a:t>כ"ח/טבת/תשפ"א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FC8B12-F490-4B56-A27A-6F5A341A6E20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646537386"/>
      </p:ext>
    </p:extLst>
  </p:cSld>
  <p:clrMapOvr>
    <a:masterClrMapping/>
  </p:clrMapOvr>
  <p:transition/>
  <p:timing/>
</p:sldLayout>
</file>

<file path=ppt/slideLayouts/slideLayout12.xml><?xml version="1.0" encoding="utf-8"?>
<p:sldLayout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 type="title" preserve="1">
  <p:cSld name="שקופית כותרת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כותרת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כותרת משנה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e-IL"/>
              <a:t>לחץ כדי לערוך סגנון כותרת משנה של תבנית בסיס</a:t>
            </a:r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777593-AABB-4ED2-A2FF-8909E413657D}" type="datetimeFigureOut">
              <a:rPr lang="he-I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כ"ח/טבת/תשפ"א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682ED04-7765-40FF-A13B-273D0AE43563}" type="slidenum">
              <a:rPr lang="he-IL" altLang="he-IL"/>
              <a:t>‹#›</a:t>
            </a:fld>
            <a:endParaRPr lang="he-IL" altLang="he-IL"/>
          </a:p>
        </p:txBody>
      </p:sp>
    </p:spTree>
    <p:extLst>
      <p:ext uri="{BB962C8B-B14F-4D97-AF65-F5344CB8AC3E}">
        <p14:creationId xmlns:p14="http://schemas.microsoft.com/office/powerpoint/2010/main" val="2798511012"/>
      </p:ext>
    </p:extLst>
  </p:cSld>
  <p:clrMapOvr>
    <a:masterClrMapping/>
  </p:clrMapOvr>
  <p:transition/>
  <p:timing/>
</p:sldLayout>
</file>

<file path=ppt/slideLayouts/slideLayout13.xml><?xml version="1.0" encoding="utf-8"?>
<p:sldLayout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 type="obj" preserve="1">
  <p:cSld name="כותרת ותוכן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2059458" y="365125"/>
            <a:ext cx="8715633" cy="924483"/>
          </a:xfrm>
        </p:spPr>
        <p:txBody>
          <a:bodyPr/>
          <a:lstStyle>
            <a:lvl1pPr algn="ctr">
              <a:defRPr sz="3200" b="1">
                <a:solidFill>
                  <a:schemeClr val="bg1"/>
                </a:solidFill>
                <a:cs typeface="+mn-cs"/>
              </a:defRPr>
            </a:lvl1pPr>
          </a:lstStyle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611292-818A-4222-8316-FDD873C62F60}" type="datetimeFigureOut">
              <a:rPr lang="he-I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כ"ח/טבת/תשפ"א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3CE2EA7-06F1-4C08-BF97-5D2AC912F17C}" type="slidenum">
              <a:rPr lang="he-IL" altLang="he-IL"/>
              <a:t>‹#›</a:t>
            </a:fld>
            <a:endParaRPr lang="he-IL" altLang="he-IL"/>
          </a:p>
        </p:txBody>
      </p:sp>
      <p:pic>
        <p:nvPicPr>
          <p:cNvPr id="1026" name="Picture 2" descr="תפקידי האגף לשעת חירום, משרד הבריאות"/>
          <p:cNvPicPr>
            <a:picLocks noChangeAspect="1" noChangeArrowheads="1"/>
          </p:cNvPicPr>
          <p:nvPr userDrawn="1"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0964304" y="271849"/>
            <a:ext cx="1017759" cy="10177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2420623"/>
      </p:ext>
    </p:extLst>
  </p:cSld>
  <p:clrMapOvr>
    <a:masterClrMapping/>
  </p:clrMapOvr>
  <p:transition/>
  <p:timing/>
</p:sldLayout>
</file>

<file path=ppt/slideLayouts/slideLayout14.xml><?xml version="1.0" encoding="utf-8"?>
<p:sldLayout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 type="secHead" preserve="1">
  <p:cSld name="כותרת מקטע עליונה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91D947-809C-4024-AD43-EDE3108834FC}" type="datetimeFigureOut">
              <a:rPr lang="he-I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כ"ח/טבת/תשפ"א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684A276-1420-4D39-AEE0-E636BCA90ACC}" type="slidenum">
              <a:rPr lang="he-IL" altLang="he-IL"/>
              <a:t>‹#›</a:t>
            </a:fld>
            <a:endParaRPr lang="he-IL" altLang="he-IL"/>
          </a:p>
        </p:txBody>
      </p:sp>
    </p:spTree>
    <p:extLst>
      <p:ext uri="{BB962C8B-B14F-4D97-AF65-F5344CB8AC3E}">
        <p14:creationId xmlns:p14="http://schemas.microsoft.com/office/powerpoint/2010/main" val="3204760456"/>
      </p:ext>
    </p:extLst>
  </p:cSld>
  <p:clrMapOvr>
    <a:masterClrMapping/>
  </p:clrMapOvr>
  <p:transition/>
  <p:timing/>
</p:sldLayout>
</file>

<file path=ppt/slideLayouts/slideLayout15.xml><?xml version="1.0" encoding="utf-8"?>
<p:sldLayout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 type="twoObj" preserve="1">
  <p:cSld name="שני תכנים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תוכן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4" name="מציין מיקום תוכן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5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AC3E57-410D-4179-8FD7-713A162D6291}" type="datetimeFigureOut">
              <a:rPr lang="he-I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כ"ח/טבת/תשפ"א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F4ED283-8070-4A3F-BBE1-F0B28A51D155}" type="slidenum">
              <a:rPr lang="he-IL" altLang="he-IL"/>
              <a:t>‹#›</a:t>
            </a:fld>
            <a:endParaRPr lang="he-IL" altLang="he-IL"/>
          </a:p>
        </p:txBody>
      </p:sp>
    </p:spTree>
    <p:extLst>
      <p:ext uri="{BB962C8B-B14F-4D97-AF65-F5344CB8AC3E}">
        <p14:creationId xmlns:p14="http://schemas.microsoft.com/office/powerpoint/2010/main" val="2904160404"/>
      </p:ext>
    </p:extLst>
  </p:cSld>
  <p:clrMapOvr>
    <a:masterClrMapping/>
  </p:clrMapOvr>
  <p:transition/>
  <p:timing/>
</p:sldLayout>
</file>

<file path=ppt/slideLayouts/slideLayout16.xml><?xml version="1.0" encoding="utf-8"?>
<p:sldLayout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 type="twoTxTwoObj" preserve="1">
  <p:cSld name="השוואה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4" name="מציין מיקום תוכן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5" name="מציין מיקום טקסט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6" name="מציין מיקום תוכן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7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86DA92-2237-4B6D-9C39-7D1D84EB4F32}" type="datetimeFigureOut">
              <a:rPr lang="he-I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כ"ח/טבת/תשפ"א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1F50180-7F71-49E6-A96B-301CD547A561}" type="slidenum">
              <a:rPr lang="he-IL" altLang="he-IL"/>
              <a:t>‹#›</a:t>
            </a:fld>
            <a:endParaRPr lang="he-IL" altLang="he-IL"/>
          </a:p>
        </p:txBody>
      </p:sp>
    </p:spTree>
    <p:extLst>
      <p:ext uri="{BB962C8B-B14F-4D97-AF65-F5344CB8AC3E}">
        <p14:creationId xmlns:p14="http://schemas.microsoft.com/office/powerpoint/2010/main" val="1340093514"/>
      </p:ext>
    </p:extLst>
  </p:cSld>
  <p:clrMapOvr>
    <a:masterClrMapping/>
  </p:clrMapOvr>
  <p:transition/>
  <p:timing/>
</p:sldLayout>
</file>

<file path=ppt/slideLayouts/slideLayout17.xml><?xml version="1.0" encoding="utf-8"?>
<p:sldLayout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 type="titleOnly" preserve="1">
  <p:cSld name="כותרת בלבד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6A90FB-0C2A-41C0-9A54-7E44BDCF4294}" type="datetimeFigureOut">
              <a:rPr lang="he-I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כ"ח/טבת/תשפ"א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DA6618C-E093-4CDF-A742-A65F9FA5E36A}" type="slidenum">
              <a:rPr lang="he-IL" altLang="he-IL"/>
              <a:t>‹#›</a:t>
            </a:fld>
            <a:endParaRPr lang="he-IL" altLang="he-IL"/>
          </a:p>
        </p:txBody>
      </p:sp>
    </p:spTree>
    <p:extLst>
      <p:ext uri="{BB962C8B-B14F-4D97-AF65-F5344CB8AC3E}">
        <p14:creationId xmlns:p14="http://schemas.microsoft.com/office/powerpoint/2010/main" val="226673752"/>
      </p:ext>
    </p:extLst>
  </p:cSld>
  <p:clrMapOvr>
    <a:masterClrMapping/>
  </p:clrMapOvr>
  <p:transition/>
  <p:timing/>
</p:sldLayout>
</file>

<file path=ppt/slideLayouts/slideLayout18.xml><?xml version="1.0" encoding="utf-8"?>
<p:sldLayout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 type="blank" preserve="1">
  <p:cSld name="ריק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EE9400-9CFB-40DF-AF9F-09CBF0D44196}" type="datetimeFigureOut">
              <a:rPr lang="he-I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כ"ח/טבת/תשפ"א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2378113-1BE8-4D3B-90BC-6C797C4AA13F}" type="slidenum">
              <a:rPr lang="he-IL" altLang="he-IL"/>
              <a:t>‹#›</a:t>
            </a:fld>
            <a:endParaRPr lang="he-IL" altLang="he-IL"/>
          </a:p>
        </p:txBody>
      </p:sp>
    </p:spTree>
    <p:extLst>
      <p:ext uri="{BB962C8B-B14F-4D97-AF65-F5344CB8AC3E}">
        <p14:creationId xmlns:p14="http://schemas.microsoft.com/office/powerpoint/2010/main" val="1326984763"/>
      </p:ext>
    </p:extLst>
  </p:cSld>
  <p:clrMapOvr>
    <a:masterClrMapping/>
  </p:clrMapOvr>
  <p:transition/>
  <p:timing/>
</p:sldLayout>
</file>

<file path=ppt/slideLayouts/slideLayout19.xml><?xml version="1.0" encoding="utf-8"?>
<p:sldLayout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 type="objTx" preserve="1">
  <p:cSld name="תוכן עם כיתוב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4" name="מציין מיקום טקסט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5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445F8C-6BA5-4D99-B6BE-DCC52CD43D10}" type="datetimeFigureOut">
              <a:rPr lang="he-I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כ"ח/טבת/תשפ"א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FD34BA0-2EDB-4F49-9F84-A9D2171D5919}" type="slidenum">
              <a:rPr lang="he-IL" altLang="he-IL"/>
              <a:t>‹#›</a:t>
            </a:fld>
            <a:endParaRPr lang="he-IL" altLang="he-IL"/>
          </a:p>
        </p:txBody>
      </p:sp>
    </p:spTree>
    <p:extLst>
      <p:ext uri="{BB962C8B-B14F-4D97-AF65-F5344CB8AC3E}">
        <p14:creationId xmlns:p14="http://schemas.microsoft.com/office/powerpoint/2010/main" val="3546174015"/>
      </p:ext>
    </p:extLst>
  </p:cSld>
  <p:clrMapOvr>
    <a:masterClrMapping/>
  </p:clrMapOvr>
  <p:transition/>
  <p:timing/>
</p:sldLayout>
</file>

<file path=ppt/slideLayouts/slideLayout2.xml><?xml version="1.0" encoding="utf-8"?>
<p:sldLayout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 type="obj" preserve="1">
  <p:cSld name="כותרת ותוכן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e-IL" smtClean="0"/>
              <a:t>ערוך סגנונות טקסט של תבנית בסיס</a:t>
            </a:r>
          </a:p>
          <a:p>
            <a:pPr lvl="1"/>
            <a:r>
              <a:rPr lang="he-IL" smtClean="0"/>
              <a:t>רמה שניה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02B4E0-59D6-4AA3-AEE2-8AF4B4638251}" type="datetimeFigureOut">
              <a:rPr lang="he-IL" smtClean="0"/>
              <a:t>כ"ח/טבת/תשפ"א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FC8B12-F490-4B56-A27A-6F5A341A6E20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825186771"/>
      </p:ext>
    </p:extLst>
  </p:cSld>
  <p:clrMapOvr>
    <a:masterClrMapping/>
  </p:clrMapOvr>
  <p:transition/>
  <p:timing/>
</p:sldLayout>
</file>

<file path=ppt/slideLayouts/slideLayout20.xml><?xml version="1.0" encoding="utf-8"?>
<p:sldLayout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 type="picTx" preserve="1">
  <p:cSld name="תמונה עם כיתוב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של תמונה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rtlCol="1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he-IL" noProof="0"/>
          </a:p>
        </p:txBody>
      </p:sp>
      <p:sp>
        <p:nvSpPr>
          <p:cNvPr id="4" name="מציין מיקום טקסט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5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C0D8FE-A8EC-472D-97E0-48C1EBFD1796}" type="datetimeFigureOut">
              <a:rPr lang="he-I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כ"ח/טבת/תשפ"א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3F22108-6D34-4C5B-9DAA-9382600CF990}" type="slidenum">
              <a:rPr lang="he-IL" altLang="he-IL"/>
              <a:t>‹#›</a:t>
            </a:fld>
            <a:endParaRPr lang="he-IL" altLang="he-IL"/>
          </a:p>
        </p:txBody>
      </p:sp>
    </p:spTree>
    <p:extLst>
      <p:ext uri="{BB962C8B-B14F-4D97-AF65-F5344CB8AC3E}">
        <p14:creationId xmlns:p14="http://schemas.microsoft.com/office/powerpoint/2010/main" val="2892751368"/>
      </p:ext>
    </p:extLst>
  </p:cSld>
  <p:clrMapOvr>
    <a:masterClrMapping/>
  </p:clrMapOvr>
  <p:transition/>
  <p:timing/>
</p:sldLayout>
</file>

<file path=ppt/slideLayouts/slideLayout21.xml><?xml version="1.0" encoding="utf-8"?>
<p:sldLayout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 type="vertTx" preserve="1">
  <p:cSld name="כותרת וטקסט אנכי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של טקסט אנכי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A8B7DE-C65B-4953-88C6-2438B35D5C0F}" type="datetimeFigureOut">
              <a:rPr lang="he-I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כ"ח/טבת/תשפ"א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AE795EC-4FD5-4923-8DB9-5C3F53CE90DA}" type="slidenum">
              <a:rPr lang="he-IL" altLang="he-IL"/>
              <a:t>‹#›</a:t>
            </a:fld>
            <a:endParaRPr lang="he-IL" altLang="he-IL"/>
          </a:p>
        </p:txBody>
      </p:sp>
    </p:spTree>
    <p:extLst>
      <p:ext uri="{BB962C8B-B14F-4D97-AF65-F5344CB8AC3E}">
        <p14:creationId xmlns:p14="http://schemas.microsoft.com/office/powerpoint/2010/main" val="3299192157"/>
      </p:ext>
    </p:extLst>
  </p:cSld>
  <p:clrMapOvr>
    <a:masterClrMapping/>
  </p:clrMapOvr>
  <p:transition/>
  <p:timing/>
</p:sldLayout>
</file>

<file path=ppt/slideLayouts/slideLayout22.xml><?xml version="1.0" encoding="utf-8"?>
<p:sldLayout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 type="vertTitleAndTx" preserve="1">
  <p:cSld name="כותרת אנכית וטקס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כותרת אנכית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של טקסט אנכי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145DBE-6BB9-4B40-9CAD-BACF396B0409}" type="datetimeFigureOut">
              <a:rPr lang="he-I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כ"ח/טבת/תשפ"א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0DA1AF0-8F0C-4ED2-9B79-6E768131EFC1}" type="slidenum">
              <a:rPr lang="he-IL" altLang="he-IL"/>
              <a:t>‹#›</a:t>
            </a:fld>
            <a:endParaRPr lang="he-IL" altLang="he-IL"/>
          </a:p>
        </p:txBody>
      </p:sp>
    </p:spTree>
    <p:extLst>
      <p:ext uri="{BB962C8B-B14F-4D97-AF65-F5344CB8AC3E}">
        <p14:creationId xmlns:p14="http://schemas.microsoft.com/office/powerpoint/2010/main" val="396505511"/>
      </p:ext>
    </p:extLst>
  </p:cSld>
  <p:clrMapOvr>
    <a:masterClrMapping/>
  </p:clrMapOvr>
  <p:transition/>
  <p:timing/>
</p:sldLayout>
</file>

<file path=ppt/slideLayouts/slideLayout3.xml><?xml version="1.0" encoding="utf-8"?>
<p:sldLayout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 type="secHead" preserve="1">
  <p:cSld name="כותרת מקטע עליונה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e-IL" smtClean="0"/>
              <a:t>ערוך סגנונות טקסט של תבנית בסיס</a:t>
            </a:r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02B4E0-59D6-4AA3-AEE2-8AF4B4638251}" type="datetimeFigureOut">
              <a:rPr lang="he-IL" smtClean="0"/>
              <a:t>כ"ח/טבת/תשפ"א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FC8B12-F490-4B56-A27A-6F5A341A6E20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233504514"/>
      </p:ext>
    </p:extLst>
  </p:cSld>
  <p:clrMapOvr>
    <a:masterClrMapping/>
  </p:clrMapOvr>
  <p:transition/>
  <p:timing/>
</p:sldLayout>
</file>

<file path=ppt/slideLayouts/slideLayout4.xml><?xml version="1.0" encoding="utf-8"?>
<p:sldLayout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 type="twoObj" preserve="1">
  <p:cSld name="שני תכנים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תוכן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he-IL" smtClean="0"/>
              <a:t>ערוך סגנונות טקסט של תבנית בסיס</a:t>
            </a:r>
          </a:p>
          <a:p>
            <a:pPr lvl="1"/>
            <a:r>
              <a:rPr lang="he-IL" smtClean="0"/>
              <a:t>רמה שניה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4" name="מציין מיקום תוכן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he-IL" smtClean="0"/>
              <a:t>ערוך סגנונות טקסט של תבנית בסיס</a:t>
            </a:r>
          </a:p>
          <a:p>
            <a:pPr lvl="1"/>
            <a:r>
              <a:rPr lang="he-IL" smtClean="0"/>
              <a:t>רמה שניה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5" name="מציין מיקום של תאריך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02B4E0-59D6-4AA3-AEE2-8AF4B4638251}" type="datetimeFigureOut">
              <a:rPr lang="he-IL" smtClean="0"/>
              <a:t>כ"ח/טבת/תשפ"א</a:t>
            </a:fld>
            <a:endParaRPr lang="he-IL"/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FC8B12-F490-4B56-A27A-6F5A341A6E20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076688801"/>
      </p:ext>
    </p:extLst>
  </p:cSld>
  <p:clrMapOvr>
    <a:masterClrMapping/>
  </p:clrMapOvr>
  <p:transition/>
  <p:timing/>
</p:sldLayout>
</file>

<file path=ppt/slideLayouts/slideLayout5.xml><?xml version="1.0" encoding="utf-8"?>
<p:sldLayout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 type="twoTxTwoObj" preserve="1">
  <p:cSld name="השוואה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 smtClean="0"/>
              <a:t>ערוך סגנונות טקסט של תבנית בסיס</a:t>
            </a:r>
          </a:p>
        </p:txBody>
      </p:sp>
      <p:sp>
        <p:nvSpPr>
          <p:cNvPr id="4" name="מציין מיקום תוכן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he-IL" smtClean="0"/>
              <a:t>ערוך סגנונות טקסט של תבנית בסיס</a:t>
            </a:r>
          </a:p>
          <a:p>
            <a:pPr lvl="1"/>
            <a:r>
              <a:rPr lang="he-IL" smtClean="0"/>
              <a:t>רמה שניה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5" name="מציין מיקום טקסט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 smtClean="0"/>
              <a:t>ערוך סגנונות טקסט של תבנית בסיס</a:t>
            </a:r>
          </a:p>
        </p:txBody>
      </p:sp>
      <p:sp>
        <p:nvSpPr>
          <p:cNvPr id="6" name="מציין מיקום תוכן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he-IL" smtClean="0"/>
              <a:t>ערוך סגנונות טקסט של תבנית בסיס</a:t>
            </a:r>
          </a:p>
          <a:p>
            <a:pPr lvl="1"/>
            <a:r>
              <a:rPr lang="he-IL" smtClean="0"/>
              <a:t>רמה שניה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7" name="מציין מיקום של תאריך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02B4E0-59D6-4AA3-AEE2-8AF4B4638251}" type="datetimeFigureOut">
              <a:rPr lang="he-IL" smtClean="0"/>
              <a:t>כ"ח/טבת/תשפ"א</a:t>
            </a:fld>
            <a:endParaRPr lang="he-IL"/>
          </a:p>
        </p:txBody>
      </p:sp>
      <p:sp>
        <p:nvSpPr>
          <p:cNvPr id="8" name="מציין מיקום של כותרת תחתונה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9" name="מציין מיקום של מספר שקופית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FC8B12-F490-4B56-A27A-6F5A341A6E20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593349163"/>
      </p:ext>
    </p:extLst>
  </p:cSld>
  <p:clrMapOvr>
    <a:masterClrMapping/>
  </p:clrMapOvr>
  <p:transition/>
  <p:timing/>
</p:sldLayout>
</file>

<file path=ppt/slideLayouts/slideLayout6.xml><?xml version="1.0" encoding="utf-8"?>
<p:sldLayout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 type="titleOnly" preserve="1">
  <p:cSld name="כותרת בלבד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של תאריך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02B4E0-59D6-4AA3-AEE2-8AF4B4638251}" type="datetimeFigureOut">
              <a:rPr lang="he-IL" smtClean="0"/>
              <a:t>כ"ח/טבת/תשפ"א</a:t>
            </a:fld>
            <a:endParaRPr lang="he-IL"/>
          </a:p>
        </p:txBody>
      </p:sp>
      <p:sp>
        <p:nvSpPr>
          <p:cNvPr id="4" name="מציין מיקום של כותרת תחתונה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5" name="מציין מיקום של מספר שקופית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FC8B12-F490-4B56-A27A-6F5A341A6E20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726277155"/>
      </p:ext>
    </p:extLst>
  </p:cSld>
  <p:clrMapOvr>
    <a:masterClrMapping/>
  </p:clrMapOvr>
  <p:transition/>
  <p:timing/>
</p:sldLayout>
</file>

<file path=ppt/slideLayouts/slideLayout7.xml><?xml version="1.0" encoding="utf-8"?>
<p:sldLayout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 type="blank" preserve="1">
  <p:cSld name="ריק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מציין מיקום של תאריך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02B4E0-59D6-4AA3-AEE2-8AF4B4638251}" type="datetimeFigureOut">
              <a:rPr lang="he-IL" smtClean="0"/>
              <a:t>כ"ח/טבת/תשפ"א</a:t>
            </a:fld>
            <a:endParaRPr lang="he-IL"/>
          </a:p>
        </p:txBody>
      </p:sp>
      <p:sp>
        <p:nvSpPr>
          <p:cNvPr id="3" name="מציין מיקום של כותרת תחתונה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FC8B12-F490-4B56-A27A-6F5A341A6E20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942934422"/>
      </p:ext>
    </p:extLst>
  </p:cSld>
  <p:clrMapOvr>
    <a:masterClrMapping/>
  </p:clrMapOvr>
  <p:transition/>
  <p:timing/>
</p:sldLayout>
</file>

<file path=ppt/slideLayouts/slideLayout8.xml><?xml version="1.0" encoding="utf-8"?>
<p:sldLayout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 type="objTx" preserve="1">
  <p:cSld name="תוכן עם כיתוב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e-IL" smtClean="0"/>
              <a:t>ערוך סגנונות טקסט של תבנית בסיס</a:t>
            </a:r>
          </a:p>
          <a:p>
            <a:pPr lvl="1"/>
            <a:r>
              <a:rPr lang="he-IL" smtClean="0"/>
              <a:t>רמה שניה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4" name="מציין מיקום טקסט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e-IL" smtClean="0"/>
              <a:t>ערוך סגנונות טקסט של תבנית בסיס</a:t>
            </a:r>
          </a:p>
        </p:txBody>
      </p:sp>
      <p:sp>
        <p:nvSpPr>
          <p:cNvPr id="5" name="מציין מיקום של תאריך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02B4E0-59D6-4AA3-AEE2-8AF4B4638251}" type="datetimeFigureOut">
              <a:rPr lang="he-IL" smtClean="0"/>
              <a:t>כ"ח/טבת/תשפ"א</a:t>
            </a:fld>
            <a:endParaRPr lang="he-IL"/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FC8B12-F490-4B56-A27A-6F5A341A6E20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69369749"/>
      </p:ext>
    </p:extLst>
  </p:cSld>
  <p:clrMapOvr>
    <a:masterClrMapping/>
  </p:clrMapOvr>
  <p:transition/>
  <p:timing/>
</p:sldLayout>
</file>

<file path=ppt/slideLayouts/slideLayout9.xml><?xml version="1.0" encoding="utf-8"?>
<p:sldLayout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 type="picTx" preserve="1">
  <p:cSld name="תמונה עם כיתוב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של תמונה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e-IL"/>
          </a:p>
        </p:txBody>
      </p:sp>
      <p:sp>
        <p:nvSpPr>
          <p:cNvPr id="4" name="מציין מיקום טקסט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e-IL" smtClean="0"/>
              <a:t>ערוך סגנונות טקסט של תבנית בסיס</a:t>
            </a:r>
          </a:p>
        </p:txBody>
      </p:sp>
      <p:sp>
        <p:nvSpPr>
          <p:cNvPr id="5" name="מציין מיקום של תאריך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02B4E0-59D6-4AA3-AEE2-8AF4B4638251}" type="datetimeFigureOut">
              <a:rPr lang="he-IL" smtClean="0"/>
              <a:t>כ"ח/טבת/תשפ"א</a:t>
            </a:fld>
            <a:endParaRPr lang="he-IL"/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FC8B12-F490-4B56-A27A-6F5A341A6E20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358650820"/>
      </p:ext>
    </p:extLst>
  </p:cSld>
  <p:clrMapOvr>
    <a:masterClrMapping/>
  </p:clrMapOvr>
  <p:transition/>
  <p:timing/>
</p:sldLayout>
</file>

<file path=ppt/slideMasters/_rels/slideMaster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10" Type="http://schemas.openxmlformats.org/officeDocument/2006/relationships/slideLayout" Target="../slideLayouts/slideLayout10.xml" /><Relationship Id="rId11" Type="http://schemas.openxmlformats.org/officeDocument/2006/relationships/slideLayout" Target="../slideLayouts/slideLayout11.xml" /><Relationship Id="rId12" Type="http://schemas.openxmlformats.org/officeDocument/2006/relationships/theme" Target="../theme/theme1.xml" /><Relationship Id="rId2" Type="http://schemas.openxmlformats.org/officeDocument/2006/relationships/slideLayout" Target="../slideLayouts/slideLayout2.xml" /><Relationship Id="rId3" Type="http://schemas.openxmlformats.org/officeDocument/2006/relationships/slideLayout" Target="../slideLayouts/slideLayout3.xml" /><Relationship Id="rId4" Type="http://schemas.openxmlformats.org/officeDocument/2006/relationships/slideLayout" Target="../slideLayouts/slideLayout4.xml" /><Relationship Id="rId5" Type="http://schemas.openxmlformats.org/officeDocument/2006/relationships/slideLayout" Target="../slideLayouts/slideLayout5.xml" /><Relationship Id="rId6" Type="http://schemas.openxmlformats.org/officeDocument/2006/relationships/slideLayout" Target="../slideLayouts/slideLayout6.xml" /><Relationship Id="rId7" Type="http://schemas.openxmlformats.org/officeDocument/2006/relationships/slideLayout" Target="../slideLayouts/slideLayout7.xml" /><Relationship Id="rId8" Type="http://schemas.openxmlformats.org/officeDocument/2006/relationships/slideLayout" Target="../slideLayouts/slideLayout8.xml" /><Relationship Id="rId9" Type="http://schemas.openxmlformats.org/officeDocument/2006/relationships/slideLayout" Target="../slideLayouts/slideLayout9.xml" /></Relationships>
</file>

<file path=ppt/slideMasters/_rels/slideMaster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2.xml" /><Relationship Id="rId10" Type="http://schemas.openxmlformats.org/officeDocument/2006/relationships/slideLayout" Target="../slideLayouts/slideLayout21.xml" /><Relationship Id="rId11" Type="http://schemas.openxmlformats.org/officeDocument/2006/relationships/slideLayout" Target="../slideLayouts/slideLayout22.xml" /><Relationship Id="rId12" Type="http://schemas.openxmlformats.org/officeDocument/2006/relationships/image" Target="../media/image1.jpeg" /><Relationship Id="rId13" Type="http://schemas.openxmlformats.org/officeDocument/2006/relationships/image" Target="../media/image2.jpeg" /><Relationship Id="rId14" Type="http://schemas.openxmlformats.org/officeDocument/2006/relationships/theme" Target="../theme/theme2.xml" /><Relationship Id="rId2" Type="http://schemas.openxmlformats.org/officeDocument/2006/relationships/slideLayout" Target="../slideLayouts/slideLayout13.xml" /><Relationship Id="rId3" Type="http://schemas.openxmlformats.org/officeDocument/2006/relationships/slideLayout" Target="../slideLayouts/slideLayout14.xml" /><Relationship Id="rId4" Type="http://schemas.openxmlformats.org/officeDocument/2006/relationships/slideLayout" Target="../slideLayouts/slideLayout15.xml" /><Relationship Id="rId5" Type="http://schemas.openxmlformats.org/officeDocument/2006/relationships/slideLayout" Target="../slideLayouts/slideLayout16.xml" /><Relationship Id="rId6" Type="http://schemas.openxmlformats.org/officeDocument/2006/relationships/slideLayout" Target="../slideLayouts/slideLayout17.xml" /><Relationship Id="rId7" Type="http://schemas.openxmlformats.org/officeDocument/2006/relationships/slideLayout" Target="../slideLayouts/slideLayout18.xml" /><Relationship Id="rId8" Type="http://schemas.openxmlformats.org/officeDocument/2006/relationships/slideLayout" Target="../slideLayouts/slideLayout19.xml" /><Relationship Id="rId9" Type="http://schemas.openxmlformats.org/officeDocument/2006/relationships/slideLayout" Target="../slideLayouts/slideLayout20.xml" /></Relationships>
</file>

<file path=ppt/slideMasters/slideMaster1.xml><?xml version="1.0" encoding="utf-8"?>
<p:sldMaster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מציין מיקום של כותרת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he-IL" smtClean="0"/>
              <a:t>ערוך סגנונות טקסט של תבנית בסיס</a:t>
            </a:r>
          </a:p>
          <a:p>
            <a:pPr lvl="1"/>
            <a:r>
              <a:rPr lang="he-IL" smtClean="0"/>
              <a:t>רמה שניה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B02B4E0-59D6-4AA3-AEE2-8AF4B4638251}" type="datetimeFigureOut">
              <a:rPr lang="he-IL" smtClean="0"/>
              <a:t>כ"ח/טבת/תשפ"א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4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5FC8B12-F490-4B56-A27A-6F5A341A6E20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0204259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/>
  <p:timing/>
  <p:txStyles>
    <p:titleStyle>
      <a:lvl1pPr algn="r" defTabSz="914400" rtl="1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r" defTabSz="914400" rtl="1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e-IL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bg>
      <p:bgPr>
        <a:blipFill dpi="0" rotWithShape="0">
          <a:blip r:embed="rId1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1026" name="מציין מיקום של כותרת 1"/>
          <p:cNvSpPr>
            <a:spLocks noGrp="1"/>
          </p:cNvSpPr>
          <p:nvPr>
            <p:ph type="title"/>
          </p:nvPr>
        </p:nvSpPr>
        <p:spPr bwMode="auto">
          <a:xfrm>
            <a:off x="838200" y="406314"/>
            <a:ext cx="10515600" cy="8540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he-IL" altLang="he-IL"/>
              <a:t>לחץ כדי לערוך סגנון כותרת של תבנית בסיס</a:t>
            </a:r>
          </a:p>
        </p:txBody>
      </p:sp>
      <p:sp>
        <p:nvSpPr>
          <p:cNvPr id="1027" name="מציין מיקום טקסט 2"/>
          <p:cNvSpPr>
            <a:spLocks noGrp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he-IL" altLang="he-IL"/>
              <a:t>לחץ כדי לערוך סגנונות טקסט של תבנית בסיס</a:t>
            </a:r>
          </a:p>
          <a:p>
            <a:pPr lvl="1"/>
            <a:r>
              <a:rPr lang="he-IL" altLang="he-IL"/>
              <a:t>רמה שנייה</a:t>
            </a:r>
          </a:p>
          <a:p>
            <a:pPr lvl="2"/>
            <a:r>
              <a:rPr lang="he-IL" altLang="he-IL"/>
              <a:t>רמה שלישית</a:t>
            </a:r>
          </a:p>
          <a:p>
            <a:pPr lvl="3"/>
            <a:r>
              <a:rPr lang="he-IL" altLang="he-IL"/>
              <a:t>רמה רביעית</a:t>
            </a:r>
          </a:p>
          <a:p>
            <a:pPr lvl="4"/>
            <a:r>
              <a:rPr lang="he-IL" altLang="he-IL"/>
              <a:t>רמה חמישית</a:t>
            </a:r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 rtl="1" eaLnBrk="1" fontAlgn="auto" hangingPunct="1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E4296E98-C3E1-458B-8609-6D1C6967B156}" type="datetimeFigureOut">
              <a:rPr lang="he-I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כ"ח/טבת/תשפ"א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 rtl="1" eaLnBrk="1" fontAlgn="auto" hangingPunct="1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4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rtl="1" eaLnBrk="1" hangingPunct="1">
              <a:defRPr sz="1200">
                <a:solidFill>
                  <a:srgbClr val="898989"/>
                </a:solidFill>
              </a:defRPr>
            </a:lvl1pPr>
          </a:lstStyle>
          <a:p>
            <a:pPr algn="l" fontAlgn="base">
              <a:spcBef>
                <a:spcPct val="0"/>
              </a:spcBef>
              <a:spcAft>
                <a:spcPct val="0"/>
              </a:spcAft>
            </a:pPr>
            <a:fld id="{D2574BF0-F913-4304-BF32-C73C892CCD30}" type="slidenum">
              <a:rPr lang="he-IL" altLang="he-IL"/>
              <a:pPr algn="l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he-IL" altLang="he-IL"/>
          </a:p>
        </p:txBody>
      </p:sp>
      <p:pic>
        <p:nvPicPr>
          <p:cNvPr id="7" name="Picture 2" descr="תפקידי האגף לשעת חירום, משרד הבריאות"/>
          <p:cNvPicPr>
            <a:picLocks noChangeAspect="1" noChangeArrowheads="1"/>
          </p:cNvPicPr>
          <p:nvPr userDrawn="1"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0964304" y="271849"/>
            <a:ext cx="1017759" cy="10177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711678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/>
  <p:timing/>
  <p:txStyles>
    <p:titleStyle>
      <a:lvl1pPr algn="ctr" rtl="1" eaLnBrk="0" fontAlgn="base" hangingPunct="0">
        <a:lnSpc>
          <a:spcPct val="90000"/>
        </a:lnSpc>
        <a:spcBef>
          <a:spcPct val="0"/>
        </a:spcBef>
        <a:spcAft>
          <a:spcPct val="0"/>
        </a:spcAft>
        <a:defRPr lang="he-IL" altLang="he-IL" sz="3200" b="1" kern="1200">
          <a:solidFill>
            <a:schemeClr val="bg1"/>
          </a:solidFill>
          <a:latin typeface="+mj-lt"/>
          <a:ea typeface="+mj-ea"/>
          <a:cs typeface="+mn-cs"/>
        </a:defRPr>
      </a:lvl1pPr>
      <a:lvl2pPr algn="r" rtl="1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cs typeface="Times New Roman" panose="02020603050405020304" pitchFamily="18" charset="0"/>
        </a:defRPr>
      </a:lvl2pPr>
      <a:lvl3pPr algn="r" rtl="1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cs typeface="Times New Roman" panose="02020603050405020304" pitchFamily="18" charset="0"/>
        </a:defRPr>
      </a:lvl3pPr>
      <a:lvl4pPr algn="r" rtl="1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cs typeface="Times New Roman" panose="02020603050405020304" pitchFamily="18" charset="0"/>
        </a:defRPr>
      </a:lvl4pPr>
      <a:lvl5pPr algn="r" rtl="1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cs typeface="Times New Roman" panose="02020603050405020304" pitchFamily="18" charset="0"/>
        </a:defRPr>
      </a:lvl5pPr>
      <a:lvl6pPr marL="457200" algn="r" rtl="1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cs typeface="Times New Roman" panose="02020603050405020304" pitchFamily="18" charset="0"/>
        </a:defRPr>
      </a:lvl6pPr>
      <a:lvl7pPr marL="914400" algn="r" rtl="1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cs typeface="Times New Roman" panose="02020603050405020304" pitchFamily="18" charset="0"/>
        </a:defRPr>
      </a:lvl7pPr>
      <a:lvl8pPr marL="1371600" algn="r" rtl="1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cs typeface="Times New Roman" panose="02020603050405020304" pitchFamily="18" charset="0"/>
        </a:defRPr>
      </a:lvl8pPr>
      <a:lvl9pPr marL="1828800" algn="r" rtl="1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cs typeface="Times New Roman" panose="02020603050405020304" pitchFamily="18" charset="0"/>
        </a:defRPr>
      </a:lvl9pPr>
    </p:titleStyle>
    <p:bodyStyle>
      <a:lvl1pPr marL="228600" indent="-228600" algn="r" rtl="1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r" rtl="1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rtl="1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rtl="1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rtl="1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e-IL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7.xml" /><Relationship Id="rId2" Type="http://schemas.openxmlformats.org/officeDocument/2006/relationships/notesSlide" Target="../notesSlides/notesSlide1.xml" /><Relationship Id="rId3" Type="http://schemas.openxmlformats.org/officeDocument/2006/relationships/image" Target="../media/image3.emf" /></Relationships>
</file>

<file path=ppt/slides/_rels/slide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2.xml" /><Relationship Id="rId2" Type="http://schemas.openxmlformats.org/officeDocument/2006/relationships/image" Target="../media/image4.jpeg" /></Relationships>
</file>

<file path=ppt/slides/_rels/slide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3.xml" /><Relationship Id="rId2" Type="http://schemas.openxmlformats.org/officeDocument/2006/relationships/image" Target="../media/image5.png" /></Relationships>
</file>

<file path=ppt/slides/_rels/slide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3.xml" /><Relationship Id="rId2" Type="http://schemas.openxmlformats.org/officeDocument/2006/relationships/image" Target="../media/image6.png" /></Relationships>
</file>

<file path=ppt/slides/_rels/slide5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3.xml" /><Relationship Id="rId2" Type="http://schemas.openxmlformats.org/officeDocument/2006/relationships/image" Target="../media/image7.png" /></Relationships>
</file>

<file path=ppt/slides/_rels/slide6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3.xml" /><Relationship Id="rId2" Type="http://schemas.openxmlformats.org/officeDocument/2006/relationships/image" Target="../media/image8.png" /></Relationships>
</file>

<file path=ppt/slides/_rels/slide7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3.xml" /><Relationship Id="rId2" Type="http://schemas.openxmlformats.org/officeDocument/2006/relationships/image" Target="../media/image9.png" /></Relationships>
</file>

<file path=ppt/slides/_rels/slide8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3.xml" /><Relationship Id="rId2" Type="http://schemas.openxmlformats.org/officeDocument/2006/relationships/image" Target="../media/image10.png" /></Relationships>
</file>

<file path=ppt/slides/slide1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1012372" y="0"/>
            <a:ext cx="10515600" cy="867217"/>
          </a:xfrm>
        </p:spPr>
        <p:txBody>
          <a:bodyPr/>
          <a:lstStyle/>
          <a:p>
            <a:r>
              <a:rPr lang="he-IL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מספר מאומתים, ממוצע נע 7 ימים </a:t>
            </a:r>
            <a:br>
              <a:rPr lang="he-IL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he-IL" sz="240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9,641 מאומתים חדשים אתמול</a:t>
            </a:r>
            <a:endParaRPr lang="he-IL" sz="240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" name="תמונה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849086"/>
            <a:ext cx="12166324" cy="6007458"/>
          </a:xfrm>
          <a:prstGeom prst="rect">
            <a:avLst/>
          </a:prstGeom>
        </p:spPr>
      </p:pic>
      <p:grpSp>
        <p:nvGrpSpPr>
          <p:cNvPr id="46" name="קבוצה 45"/>
          <p:cNvGrpSpPr/>
          <p:nvPr/>
        </p:nvGrpSpPr>
        <p:grpSpPr>
          <a:xfrm>
            <a:off x="3508699" y="3419844"/>
            <a:ext cx="979894" cy="2300598"/>
            <a:chOff x="9764410" y="1478138"/>
            <a:chExt cx="979894" cy="4257826"/>
          </a:xfrm>
        </p:grpSpPr>
        <p:sp>
          <p:nvSpPr>
            <p:cNvPr id="47" name="חץ למטה 46"/>
            <p:cNvSpPr/>
            <p:nvPr/>
          </p:nvSpPr>
          <p:spPr>
            <a:xfrm>
              <a:off x="10064425" y="2238719"/>
              <a:ext cx="303152" cy="195454"/>
            </a:xfrm>
            <a:prstGeom prst="downArrow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/>
            <a:lstStyle>
              <a:lvl1pPr marL="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he-IL" sz="11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48" name="TextBox 2"/>
            <p:cNvSpPr txBox="1"/>
            <p:nvPr/>
          </p:nvSpPr>
          <p:spPr>
            <a:xfrm>
              <a:off x="9764410" y="1478138"/>
              <a:ext cx="979894" cy="748483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ysClr val="windowText" lastClr="000000"/>
              </a:solidFill>
            </a:ln>
          </p:spPr>
          <p:txBody>
            <a:bodyPr wrap="square" tIns="0" rIns="72000" bIns="0" rtlCol="1" anchor="ctr" anchorCtr="1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he-IL" sz="1400" b="0" i="0" u="none" strike="noStrike" kern="120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 panose="020b0604020202020204" pitchFamily="34" charset="0"/>
                </a:rPr>
                <a:t>פתיחת סגר שלב 1</a:t>
              </a:r>
              <a:endParaRPr kumimoji="0" lang="he-IL" sz="1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  <p:cxnSp>
          <p:nvCxnSpPr>
            <p:cNvPr id="49" name="מחבר ישר 48"/>
            <p:cNvCxnSpPr/>
            <p:nvPr/>
          </p:nvCxnSpPr>
          <p:spPr>
            <a:xfrm flipH="1">
              <a:off x="10194247" y="2546741"/>
              <a:ext cx="6860" cy="3189223"/>
            </a:xfrm>
            <a:prstGeom prst="line">
              <a:avLst/>
            </a:prstGeom>
            <a:ln>
              <a:solidFill>
                <a:sysClr val="windowText" lastClr="000000"/>
              </a:solidFill>
              <a:prstDash val="dash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50" name="קבוצה 49"/>
          <p:cNvGrpSpPr/>
          <p:nvPr/>
        </p:nvGrpSpPr>
        <p:grpSpPr>
          <a:xfrm>
            <a:off x="4870171" y="3419844"/>
            <a:ext cx="731468" cy="2303696"/>
            <a:chOff x="9821910" y="1302843"/>
            <a:chExt cx="731468" cy="4433121"/>
          </a:xfrm>
        </p:grpSpPr>
        <p:sp>
          <p:nvSpPr>
            <p:cNvPr id="51" name="חץ למטה 50"/>
            <p:cNvSpPr/>
            <p:nvPr/>
          </p:nvSpPr>
          <p:spPr>
            <a:xfrm>
              <a:off x="10023861" y="2435059"/>
              <a:ext cx="303152" cy="195454"/>
            </a:xfrm>
            <a:prstGeom prst="downArrow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/>
            <a:lstStyle>
              <a:lvl1pPr marL="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he-IL" sz="11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52" name="TextBox 2"/>
            <p:cNvSpPr txBox="1"/>
            <p:nvPr/>
          </p:nvSpPr>
          <p:spPr>
            <a:xfrm>
              <a:off x="9821910" y="1302843"/>
              <a:ext cx="731468" cy="1132215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ysClr val="windowText" lastClr="000000"/>
              </a:solidFill>
            </a:ln>
          </p:spPr>
          <p:txBody>
            <a:bodyPr wrap="square" tIns="0" rIns="72000" bIns="0" rtlCol="1" anchor="ctr" anchorCtr="1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he-IL" sz="1400" b="0" i="0" u="none" strike="noStrike" kern="120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 panose="020b0604020202020204" pitchFamily="34" charset="0"/>
                </a:rPr>
                <a:t>פתיחת סגר שלב 2</a:t>
              </a:r>
              <a:endParaRPr kumimoji="0" lang="he-IL" sz="1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  <p:cxnSp>
          <p:nvCxnSpPr>
            <p:cNvPr id="53" name="מחבר ישר 52"/>
            <p:cNvCxnSpPr/>
            <p:nvPr/>
          </p:nvCxnSpPr>
          <p:spPr>
            <a:xfrm>
              <a:off x="10194174" y="2682374"/>
              <a:ext cx="73" cy="3053590"/>
            </a:xfrm>
            <a:prstGeom prst="line">
              <a:avLst/>
            </a:prstGeom>
            <a:ln>
              <a:solidFill>
                <a:sysClr val="windowText" lastClr="000000"/>
              </a:solidFill>
              <a:prstDash val="dash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54" name="קבוצה 53"/>
          <p:cNvGrpSpPr/>
          <p:nvPr/>
        </p:nvGrpSpPr>
        <p:grpSpPr>
          <a:xfrm>
            <a:off x="5510103" y="3429079"/>
            <a:ext cx="972859" cy="2286819"/>
            <a:chOff x="9828707" y="1443912"/>
            <a:chExt cx="972859" cy="4292052"/>
          </a:xfrm>
        </p:grpSpPr>
        <p:sp>
          <p:nvSpPr>
            <p:cNvPr id="55" name="חץ למטה 54"/>
            <p:cNvSpPr/>
            <p:nvPr/>
          </p:nvSpPr>
          <p:spPr>
            <a:xfrm>
              <a:off x="10023861" y="2608406"/>
              <a:ext cx="303152" cy="195455"/>
            </a:xfrm>
            <a:prstGeom prst="downArrow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/>
            <a:lstStyle>
              <a:lvl1pPr marL="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he-IL" sz="11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56" name="TextBox 2"/>
            <p:cNvSpPr txBox="1"/>
            <p:nvPr/>
          </p:nvSpPr>
          <p:spPr>
            <a:xfrm>
              <a:off x="9828707" y="1443912"/>
              <a:ext cx="972859" cy="114614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ysClr val="windowText" lastClr="000000"/>
              </a:solidFill>
            </a:ln>
          </p:spPr>
          <p:txBody>
            <a:bodyPr wrap="square" tIns="0" rIns="72000" bIns="0" rtlCol="1" anchor="ctr" anchorCtr="1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he-IL" sz="1400" b="0" i="0" u="none" strike="noStrike" kern="120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 panose="020b0604020202020204" pitchFamily="34" charset="0"/>
                </a:rPr>
                <a:t>פתיחת חנויות רחוב </a:t>
              </a:r>
              <a:r>
                <a:rPr kumimoji="0" lang="he-IL" sz="1400" b="0" i="0" u="none" strike="noStrike" kern="1200" cap="none" spc="0" normalizeH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 panose="020b0604020202020204" pitchFamily="34" charset="0"/>
                </a:rPr>
                <a:t> </a:t>
              </a:r>
              <a:r>
                <a:rPr kumimoji="0" lang="he-IL" sz="1400" b="0" i="0" u="none" strike="noStrike" kern="120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 panose="020b0604020202020204" pitchFamily="34" charset="0"/>
                </a:rPr>
                <a:t>שלב 3</a:t>
              </a:r>
              <a:endParaRPr kumimoji="0" lang="he-IL" sz="1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  <p:cxnSp>
          <p:nvCxnSpPr>
            <p:cNvPr id="57" name="מחבר ישר 56"/>
            <p:cNvCxnSpPr/>
            <p:nvPr/>
          </p:nvCxnSpPr>
          <p:spPr>
            <a:xfrm flipH="1">
              <a:off x="10194247" y="2772069"/>
              <a:ext cx="17157" cy="2963895"/>
            </a:xfrm>
            <a:prstGeom prst="line">
              <a:avLst/>
            </a:prstGeom>
            <a:ln>
              <a:solidFill>
                <a:sysClr val="windowText" lastClr="000000"/>
              </a:solidFill>
              <a:prstDash val="dash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58" name="קבוצה 57"/>
          <p:cNvGrpSpPr/>
          <p:nvPr/>
        </p:nvGrpSpPr>
        <p:grpSpPr>
          <a:xfrm>
            <a:off x="6234835" y="3894743"/>
            <a:ext cx="1019909" cy="1912122"/>
            <a:chOff x="9711730" y="2280101"/>
            <a:chExt cx="1019909" cy="3388348"/>
          </a:xfrm>
        </p:grpSpPr>
        <p:sp>
          <p:nvSpPr>
            <p:cNvPr id="59" name="חץ למטה 58"/>
            <p:cNvSpPr/>
            <p:nvPr/>
          </p:nvSpPr>
          <p:spPr>
            <a:xfrm>
              <a:off x="10023861" y="3335258"/>
              <a:ext cx="303152" cy="195454"/>
            </a:xfrm>
            <a:prstGeom prst="downArrow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/>
            <a:lstStyle>
              <a:lvl1pPr marL="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he-IL" sz="11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60" name="TextBox 2"/>
            <p:cNvSpPr txBox="1"/>
            <p:nvPr/>
          </p:nvSpPr>
          <p:spPr>
            <a:xfrm>
              <a:off x="9711730" y="2280101"/>
              <a:ext cx="1019909" cy="1055158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ysClr val="windowText" lastClr="000000"/>
              </a:solidFill>
            </a:ln>
          </p:spPr>
          <p:txBody>
            <a:bodyPr wrap="square" tIns="0" rIns="72000" bIns="0" rtlCol="1" anchor="ctr" anchorCtr="1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he-IL" sz="1400" b="0" i="0" u="none" strike="noStrike" kern="120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 panose="020b0604020202020204" pitchFamily="34" charset="0"/>
                </a:rPr>
                <a:t>פתיחת מתחמי ביג שלב 4</a:t>
              </a:r>
              <a:endParaRPr kumimoji="0" lang="he-IL" sz="1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  <p:cxnSp>
          <p:nvCxnSpPr>
            <p:cNvPr id="61" name="מחבר ישר 60"/>
            <p:cNvCxnSpPr/>
            <p:nvPr/>
          </p:nvCxnSpPr>
          <p:spPr>
            <a:xfrm flipH="1">
              <a:off x="10187624" y="3596408"/>
              <a:ext cx="0" cy="2072041"/>
            </a:xfrm>
            <a:prstGeom prst="line">
              <a:avLst/>
            </a:prstGeom>
            <a:ln>
              <a:solidFill>
                <a:sysClr val="windowText" lastClr="000000"/>
              </a:solidFill>
              <a:prstDash val="dash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62" name="קבוצה 61"/>
          <p:cNvGrpSpPr/>
          <p:nvPr/>
        </p:nvGrpSpPr>
        <p:grpSpPr>
          <a:xfrm>
            <a:off x="7178357" y="4095069"/>
            <a:ext cx="990762" cy="1749667"/>
            <a:chOff x="6732275" y="2547588"/>
            <a:chExt cx="990762" cy="1735626"/>
          </a:xfrm>
        </p:grpSpPr>
        <p:sp>
          <p:nvSpPr>
            <p:cNvPr id="63" name="חץ למטה 62"/>
            <p:cNvSpPr/>
            <p:nvPr/>
          </p:nvSpPr>
          <p:spPr>
            <a:xfrm>
              <a:off x="7056586" y="2950086"/>
              <a:ext cx="292737" cy="131825"/>
            </a:xfrm>
            <a:prstGeom prst="downArrow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/>
            <a:lstStyle>
              <a:lvl1pPr marL="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he-IL" sz="11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64" name="TextBox 2"/>
            <p:cNvSpPr txBox="1"/>
            <p:nvPr/>
          </p:nvSpPr>
          <p:spPr>
            <a:xfrm>
              <a:off x="6732275" y="2547588"/>
              <a:ext cx="990762" cy="392492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ysClr val="windowText" lastClr="000000"/>
              </a:solidFill>
            </a:ln>
          </p:spPr>
          <p:txBody>
            <a:bodyPr wrap="square" tIns="0" rIns="72000" bIns="0" rtlCol="1" anchor="ctr" anchorCtr="1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he-IL" sz="1400" b="0" i="0" u="none" strike="noStrike" kern="120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 panose="020b0604020202020204" pitchFamily="34" charset="0"/>
                </a:rPr>
                <a:t>פיילוט קניונים</a:t>
              </a:r>
            </a:p>
          </p:txBody>
        </p:sp>
        <p:cxnSp>
          <p:nvCxnSpPr>
            <p:cNvPr id="65" name="מחבר ישר 64"/>
            <p:cNvCxnSpPr/>
            <p:nvPr/>
          </p:nvCxnSpPr>
          <p:spPr>
            <a:xfrm flipH="1">
              <a:off x="7184932" y="3117905"/>
              <a:ext cx="0" cy="1165309"/>
            </a:xfrm>
            <a:prstGeom prst="line">
              <a:avLst/>
            </a:prstGeom>
            <a:ln>
              <a:solidFill>
                <a:sysClr val="windowText" lastClr="000000"/>
              </a:solidFill>
              <a:prstDash val="dash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66" name="קבוצה 65"/>
          <p:cNvGrpSpPr/>
          <p:nvPr/>
        </p:nvGrpSpPr>
        <p:grpSpPr>
          <a:xfrm>
            <a:off x="8269934" y="3458344"/>
            <a:ext cx="1149106" cy="2160402"/>
            <a:chOff x="6610379" y="2653776"/>
            <a:chExt cx="1149106" cy="1735908"/>
          </a:xfrm>
        </p:grpSpPr>
        <p:sp>
          <p:nvSpPr>
            <p:cNvPr id="67" name="חץ למטה 66"/>
            <p:cNvSpPr/>
            <p:nvPr/>
          </p:nvSpPr>
          <p:spPr>
            <a:xfrm>
              <a:off x="7056586" y="2918136"/>
              <a:ext cx="292737" cy="163775"/>
            </a:xfrm>
            <a:prstGeom prst="downArrow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/>
            <a:lstStyle>
              <a:lvl1pPr marL="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he-IL" sz="11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68" name="TextBox 2"/>
            <p:cNvSpPr txBox="1"/>
            <p:nvPr/>
          </p:nvSpPr>
          <p:spPr>
            <a:xfrm>
              <a:off x="6610379" y="2653776"/>
              <a:ext cx="1149106" cy="253784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ysClr val="windowText" lastClr="000000"/>
              </a:solidFill>
            </a:ln>
          </p:spPr>
          <p:txBody>
            <a:bodyPr wrap="square" tIns="0" rIns="72000" bIns="0" rtlCol="1" anchor="ctr" anchorCtr="1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he-IL" sz="1400" b="0" i="0" u="none" strike="noStrike" kern="120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 panose="020b0604020202020204" pitchFamily="34" charset="0"/>
                </a:rPr>
                <a:t>חג חנוכה</a:t>
              </a:r>
            </a:p>
          </p:txBody>
        </p:sp>
        <p:cxnSp>
          <p:nvCxnSpPr>
            <p:cNvPr id="69" name="מחבר ישר 68"/>
            <p:cNvCxnSpPr/>
            <p:nvPr/>
          </p:nvCxnSpPr>
          <p:spPr>
            <a:xfrm>
              <a:off x="7184932" y="3117905"/>
              <a:ext cx="873" cy="1271779"/>
            </a:xfrm>
            <a:prstGeom prst="line">
              <a:avLst/>
            </a:prstGeom>
            <a:ln>
              <a:solidFill>
                <a:sysClr val="windowText" lastClr="000000"/>
              </a:solidFill>
              <a:prstDash val="dash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70" name="קבוצה 69"/>
          <p:cNvGrpSpPr/>
          <p:nvPr/>
        </p:nvGrpSpPr>
        <p:grpSpPr>
          <a:xfrm>
            <a:off x="9837687" y="3990855"/>
            <a:ext cx="1149106" cy="1750788"/>
            <a:chOff x="6603259" y="2546476"/>
            <a:chExt cx="1149106" cy="1736738"/>
          </a:xfrm>
        </p:grpSpPr>
        <p:sp>
          <p:nvSpPr>
            <p:cNvPr id="71" name="חץ למטה 70"/>
            <p:cNvSpPr/>
            <p:nvPr/>
          </p:nvSpPr>
          <p:spPr>
            <a:xfrm>
              <a:off x="7056586" y="2950086"/>
              <a:ext cx="292737" cy="131825"/>
            </a:xfrm>
            <a:prstGeom prst="downArrow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/>
            <a:lstStyle>
              <a:lvl1pPr marL="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he-IL" sz="11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72" name="TextBox 2"/>
            <p:cNvSpPr txBox="1"/>
            <p:nvPr/>
          </p:nvSpPr>
          <p:spPr>
            <a:xfrm>
              <a:off x="6603259" y="2546476"/>
              <a:ext cx="1149106" cy="392492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ysClr val="windowText" lastClr="000000"/>
              </a:solidFill>
            </a:ln>
          </p:spPr>
          <p:txBody>
            <a:bodyPr wrap="square" tIns="0" rIns="72000" bIns="0" rtlCol="1" anchor="ctr" anchorCtr="1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he-IL" sz="1400" b="0" i="0" u="none" strike="noStrike" kern="120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 panose="020b0604020202020204" pitchFamily="34" charset="0"/>
                </a:rPr>
                <a:t>תחילת הסגר</a:t>
              </a:r>
            </a:p>
          </p:txBody>
        </p:sp>
        <p:cxnSp>
          <p:nvCxnSpPr>
            <p:cNvPr id="73" name="מחבר ישר 72"/>
            <p:cNvCxnSpPr/>
            <p:nvPr/>
          </p:nvCxnSpPr>
          <p:spPr>
            <a:xfrm flipH="1">
              <a:off x="7184932" y="3117905"/>
              <a:ext cx="0" cy="1165309"/>
            </a:xfrm>
            <a:prstGeom prst="line">
              <a:avLst/>
            </a:prstGeom>
            <a:ln>
              <a:solidFill>
                <a:sysClr val="windowText" lastClr="000000"/>
              </a:solidFill>
              <a:prstDash val="dash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75" name="קבוצה 74"/>
          <p:cNvGrpSpPr/>
          <p:nvPr/>
        </p:nvGrpSpPr>
        <p:grpSpPr>
          <a:xfrm>
            <a:off x="10994626" y="3990854"/>
            <a:ext cx="1000730" cy="1746771"/>
            <a:chOff x="6696196" y="2550460"/>
            <a:chExt cx="1000730" cy="1732754"/>
          </a:xfrm>
        </p:grpSpPr>
        <p:sp>
          <p:nvSpPr>
            <p:cNvPr id="76" name="חץ למטה 75"/>
            <p:cNvSpPr/>
            <p:nvPr/>
          </p:nvSpPr>
          <p:spPr>
            <a:xfrm>
              <a:off x="7056586" y="2950086"/>
              <a:ext cx="292737" cy="131825"/>
            </a:xfrm>
            <a:prstGeom prst="downArrow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/>
            <a:lstStyle>
              <a:lvl1pPr marL="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he-IL" sz="11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77" name="TextBox 2"/>
            <p:cNvSpPr txBox="1"/>
            <p:nvPr/>
          </p:nvSpPr>
          <p:spPr>
            <a:xfrm>
              <a:off x="6696196" y="2550460"/>
              <a:ext cx="1000730" cy="392492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ysClr val="windowText" lastClr="000000"/>
              </a:solidFill>
            </a:ln>
          </p:spPr>
          <p:txBody>
            <a:bodyPr wrap="square" tIns="0" rIns="72000" bIns="0" rtlCol="1" anchor="ctr" anchorCtr="1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he-IL" sz="1400" b="0" i="0" u="none" strike="noStrike" kern="120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 panose="020b0604020202020204" pitchFamily="34" charset="0"/>
                </a:rPr>
                <a:t>הידוק הסגר</a:t>
              </a:r>
            </a:p>
          </p:txBody>
        </p:sp>
        <p:cxnSp>
          <p:nvCxnSpPr>
            <p:cNvPr id="78" name="מחבר ישר 77"/>
            <p:cNvCxnSpPr/>
            <p:nvPr/>
          </p:nvCxnSpPr>
          <p:spPr>
            <a:xfrm flipH="1">
              <a:off x="7184932" y="3117905"/>
              <a:ext cx="0" cy="1165309"/>
            </a:xfrm>
            <a:prstGeom prst="line">
              <a:avLst/>
            </a:prstGeom>
            <a:ln>
              <a:solidFill>
                <a:sysClr val="windowText" lastClr="000000"/>
              </a:solidFill>
              <a:prstDash val="dash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79" name="קבוצה 78"/>
          <p:cNvGrpSpPr/>
          <p:nvPr/>
        </p:nvGrpSpPr>
        <p:grpSpPr>
          <a:xfrm>
            <a:off x="771297" y="3474302"/>
            <a:ext cx="778150" cy="2343195"/>
            <a:chOff x="6814842" y="448400"/>
            <a:chExt cx="778150" cy="4058289"/>
          </a:xfrm>
        </p:grpSpPr>
        <p:sp>
          <p:nvSpPr>
            <p:cNvPr id="80" name="חץ למטה 79"/>
            <p:cNvSpPr/>
            <p:nvPr/>
          </p:nvSpPr>
          <p:spPr>
            <a:xfrm>
              <a:off x="7036804" y="1139393"/>
              <a:ext cx="292737" cy="163775"/>
            </a:xfrm>
            <a:prstGeom prst="downArrow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/>
            <a:lstStyle>
              <a:lvl1pPr marL="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he-IL" sz="11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81" name="TextBox 2"/>
            <p:cNvSpPr txBox="1"/>
            <p:nvPr/>
          </p:nvSpPr>
          <p:spPr>
            <a:xfrm>
              <a:off x="6814842" y="448400"/>
              <a:ext cx="778150" cy="708564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ysClr val="windowText" lastClr="000000"/>
              </a:solidFill>
            </a:ln>
          </p:spPr>
          <p:txBody>
            <a:bodyPr wrap="square" tIns="0" rIns="72000" bIns="0" rtlCol="1" anchor="ctr" anchorCtr="1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he-IL" sz="1400" b="0" i="0" u="none" strike="noStrike" kern="120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 panose="020b0604020202020204" pitchFamily="34" charset="0"/>
                </a:rPr>
                <a:t>תחילת הסגר</a:t>
              </a:r>
              <a:endParaRPr kumimoji="0" lang="he-IL" sz="1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  <p:cxnSp>
          <p:nvCxnSpPr>
            <p:cNvPr id="82" name="מחבר ישר 81"/>
            <p:cNvCxnSpPr/>
            <p:nvPr/>
          </p:nvCxnSpPr>
          <p:spPr>
            <a:xfrm flipH="1">
              <a:off x="7183172" y="1343722"/>
              <a:ext cx="0" cy="3162967"/>
            </a:xfrm>
            <a:prstGeom prst="line">
              <a:avLst/>
            </a:prstGeom>
            <a:ln>
              <a:solidFill>
                <a:sysClr val="windowText" lastClr="000000"/>
              </a:solidFill>
              <a:prstDash val="dash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83" name="קבוצה 82"/>
          <p:cNvGrpSpPr/>
          <p:nvPr/>
        </p:nvGrpSpPr>
        <p:grpSpPr>
          <a:xfrm>
            <a:off x="1518929" y="3315855"/>
            <a:ext cx="1153625" cy="2404585"/>
            <a:chOff x="9641292" y="1006425"/>
            <a:chExt cx="1153625" cy="4729539"/>
          </a:xfrm>
        </p:grpSpPr>
        <p:sp>
          <p:nvSpPr>
            <p:cNvPr id="84" name="חץ למטה 83"/>
            <p:cNvSpPr/>
            <p:nvPr/>
          </p:nvSpPr>
          <p:spPr>
            <a:xfrm>
              <a:off x="10042671" y="1781320"/>
              <a:ext cx="303152" cy="195454"/>
            </a:xfrm>
            <a:prstGeom prst="downArrow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/>
            <a:lstStyle>
              <a:lvl1pPr marL="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he-IL" sz="11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85" name="TextBox 2"/>
            <p:cNvSpPr txBox="1"/>
            <p:nvPr/>
          </p:nvSpPr>
          <p:spPr>
            <a:xfrm>
              <a:off x="9641292" y="1006425"/>
              <a:ext cx="1153625" cy="774895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ysClr val="windowText" lastClr="000000"/>
              </a:solidFill>
            </a:ln>
          </p:spPr>
          <p:txBody>
            <a:bodyPr wrap="square" tIns="0" rIns="72000" bIns="0" rtlCol="1" anchor="ctr" anchorCtr="1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he-IL" sz="1400" b="0" i="0" u="none" strike="noStrike" kern="120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 panose="020b0604020202020204" pitchFamily="34" charset="0"/>
                </a:rPr>
                <a:t>10 ימים מתחילת הסגר</a:t>
              </a:r>
              <a:endParaRPr kumimoji="0" lang="he-IL" sz="1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  <p:cxnSp>
          <p:nvCxnSpPr>
            <p:cNvPr id="86" name="מחבר ישר 85"/>
            <p:cNvCxnSpPr/>
            <p:nvPr/>
          </p:nvCxnSpPr>
          <p:spPr>
            <a:xfrm flipH="1">
              <a:off x="10194247" y="2034050"/>
              <a:ext cx="0" cy="3701914"/>
            </a:xfrm>
            <a:prstGeom prst="line">
              <a:avLst/>
            </a:prstGeom>
            <a:ln>
              <a:solidFill>
                <a:sysClr val="windowText" lastClr="000000"/>
              </a:solidFill>
              <a:prstDash val="dash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043508547"/>
      </p:ext>
    </p:extLst>
  </p:cSld>
  <p:clrMapOvr>
    <a:masterClrMapping/>
  </p:clrMapOvr>
  <p:transition/>
  <p:timing/>
</p:sld>
</file>

<file path=ppt/slides/slide2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Rectangle 1"/>
          <p:cNvSpPr/>
          <p:nvPr/>
        </p:nvSpPr>
        <p:spPr>
          <a:xfrm>
            <a:off x="4984555" y="326078"/>
            <a:ext cx="3038012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sz="3600" b="1" i="0" u="none" strike="noStrike" kern="1200" spc="0" baseline="0">
                <a:solidFill>
                  <a:prstClr val="black">
                    <a:lumMod val="65000"/>
                    <a:lumOff val="35000"/>
                  </a:prstClr>
                </a:solidFill>
                <a:latin typeface="+mn-lt"/>
                <a:ea typeface="+mn-ea"/>
                <a:cs typeface="+mn-cs"/>
              </a:defRPr>
            </a:pPr>
            <a:r>
              <a:rPr kumimoji="0" lang="he-IL" sz="3600" b="1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מקדם ההדבקה</a:t>
            </a:r>
            <a:endParaRPr kumimoji="0" lang="he-IL" sz="36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19671" y="1537855"/>
            <a:ext cx="7952658" cy="53201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4666864"/>
      </p:ext>
    </p:extLst>
  </p:cSld>
  <p:clrMapOvr>
    <a:masterClrMapping/>
  </p:clrMapOvr>
  <p:transition/>
  <p:timing/>
</p:sld>
</file>

<file path=ppt/slides/slide3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7B90E213-61CE-40EF-9771-EC757433A32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96000" y="1933472"/>
            <a:ext cx="7200000" cy="4851026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C04C7391-2300-428B-A519-7B269CFA24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נתוני רמזור / מגמות שינוי צבעים לפי הרמזור</a:t>
            </a:r>
            <a:br>
              <a:rPr lang="he-IL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he-IL" sz="2000" b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אדום 7.5+, כתום 6.0+, צהוב 4.5+</a:t>
            </a:r>
            <a:endParaRPr lang="en-IL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A20DBFCC-3809-4B38-9E50-AE7896A4AEFF}"/>
              </a:ext>
            </a:extLst>
          </p:cNvPr>
          <p:cNvSpPr/>
          <p:nvPr/>
        </p:nvSpPr>
        <p:spPr>
          <a:xfrm>
            <a:off x="2496000" y="1691836"/>
            <a:ext cx="7200000" cy="227319"/>
          </a:xfrm>
          <a:prstGeom prst="rect">
            <a:avLst/>
          </a:prstGeom>
          <a:ln w="9525"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he-IL" sz="1600" b="0" i="0" u="none" strike="noStrike" kern="12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אחוז מכלל </a:t>
            </a:r>
            <a:r>
              <a:rPr kumimoji="0" lang="he-IL" sz="1600" b="1" i="0" strike="noStrike" kern="12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האוכלוסייה</a:t>
            </a:r>
            <a:r>
              <a:rPr kumimoji="0" lang="he-IL" sz="1600" b="0" i="0" u="none" strike="noStrike" kern="12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 – לפי צבע</a:t>
            </a:r>
            <a:endParaRPr kumimoji="0" lang="en-IL" sz="1600" b="0" i="0" u="none" strike="noStrike" kern="120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00275603"/>
      </p:ext>
    </p:extLst>
  </p:cSld>
  <p:clrMapOvr>
    <a:masterClrMapping/>
  </p:clrMapOvr>
  <p:transition/>
  <p:timing/>
</p:sld>
</file>

<file path=ppt/slides/slide4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3D24B741-1244-4B3E-84D2-7CAA6B6A219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475" t="53212" r="837"/>
          <a:stretch>
            <a:fillRect/>
          </a:stretch>
        </p:blipFill>
        <p:spPr>
          <a:xfrm>
            <a:off x="2618508" y="2050473"/>
            <a:ext cx="7079674" cy="4636653"/>
          </a:xfrm>
          <a:prstGeom prst="rect">
            <a:avLst/>
          </a:prstGeom>
        </p:spPr>
      </p:pic>
      <p:sp>
        <p:nvSpPr>
          <p:cNvPr id="2" name="כותרת 1">
            <a:extLst>
              <a:ext uri="{FF2B5EF4-FFF2-40B4-BE49-F238E27FC236}">
                <a16:creationId xmlns:a16="http://schemas.microsoft.com/office/drawing/2014/main" id="{02A7A3BE-1938-4553-9653-E5B5577FC7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מגמות ארציות בחתך מגזרי (לפי </a:t>
            </a:r>
            <a:r>
              <a: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10k</a:t>
            </a:r>
            <a:r>
              <a:rPr lang="he-IL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</a:t>
            </a:r>
            <a:endParaRPr lang="he-IL" b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366310363"/>
      </p:ext>
    </p:extLst>
  </p:cSld>
  <p:clrMapOvr>
    <a:masterClrMapping/>
  </p:clrMapOvr>
  <p:transition/>
  <p:timing/>
</p:sld>
</file>

<file path=ppt/slides/slide5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מאומתים במעקב בקהילה </a:t>
            </a:r>
            <a:endParaRPr lang="he-IL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תמונה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524000"/>
            <a:ext cx="12192000" cy="5334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0703687" y="2884381"/>
            <a:ext cx="1533236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he-IL" sz="1800" b="1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+mn-ea"/>
                <a:cs typeface="Arial" panose="020b0604020202020204" pitchFamily="34" charset="0"/>
              </a:rPr>
              <a:t>65,356</a:t>
            </a:r>
            <a:endParaRPr kumimoji="0" lang="he-IL" sz="18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0902258" y="2031070"/>
            <a:ext cx="1533236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he-IL" sz="1800" b="1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+mn-ea"/>
                <a:cs typeface="Arial" panose="020b0604020202020204" pitchFamily="34" charset="0"/>
              </a:rPr>
              <a:t>70,676</a:t>
            </a:r>
            <a:endParaRPr kumimoji="0" lang="he-IL" sz="18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0748609" y="5820023"/>
            <a:ext cx="1533236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he-IL" sz="1800" b="1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+mn-ea"/>
                <a:cs typeface="Arial" panose="020b0604020202020204" pitchFamily="34" charset="0"/>
              </a:rPr>
              <a:t>1,562</a:t>
            </a:r>
            <a:endParaRPr kumimoji="0" lang="he-IL" sz="18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022258" y="4634061"/>
            <a:ext cx="1533236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he-IL" sz="1800" b="1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+mn-ea"/>
                <a:cs typeface="Arial" panose="020b0604020202020204" pitchFamily="34" charset="0"/>
              </a:rPr>
              <a:t>33,101</a:t>
            </a:r>
            <a:endParaRPr kumimoji="0" lang="he-IL" sz="18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049716" y="3962867"/>
            <a:ext cx="1533236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he-IL" sz="1800" b="1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+mn-ea"/>
                <a:cs typeface="Arial" panose="020b0604020202020204" pitchFamily="34" charset="0"/>
              </a:rPr>
              <a:t>34,930</a:t>
            </a:r>
            <a:endParaRPr kumimoji="0" lang="he-IL" sz="18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022258" y="5894419"/>
            <a:ext cx="1533236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he-IL" sz="1800" b="1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+mn-ea"/>
                <a:cs typeface="Arial" panose="020b0604020202020204" pitchFamily="34" charset="0"/>
              </a:rPr>
              <a:t>671</a:t>
            </a:r>
            <a:endParaRPr kumimoji="0" lang="he-IL" sz="18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96433367"/>
      </p:ext>
    </p:extLst>
  </p:cSld>
  <p:clrMapOvr>
    <a:masterClrMapping/>
  </p:clrMapOvr>
  <p:transition/>
  <p:timing/>
</p:sld>
</file>

<file path=ppt/slides/slide6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altLang="he-IL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חולים מאושפזים </a:t>
            </a:r>
            <a:endParaRPr lang="he-IL" altLang="he-IL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" name="תמונה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4171"/>
          <a:stretch>
            <a:fillRect/>
          </a:stretch>
        </p:blipFill>
        <p:spPr>
          <a:xfrm>
            <a:off x="0" y="2649104"/>
            <a:ext cx="12192000" cy="18951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5688391"/>
      </p:ext>
    </p:extLst>
  </p:cSld>
  <p:clrMapOvr>
    <a:masterClrMapping/>
  </p:clrMapOvr>
  <p:transition/>
  <p:timing/>
</p:sld>
</file>

<file path=ppt/slides/slide7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5" name="תמונה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68450"/>
            <a:ext cx="12192000" cy="5289550"/>
          </a:xfrm>
          <a:prstGeom prst="rect">
            <a:avLst/>
          </a:prstGeom>
        </p:spPr>
      </p:pic>
      <p:sp>
        <p:nvSpPr>
          <p:cNvPr id="6" name="כותרת 1"/>
          <p:cNvSpPr>
            <a:spLocks noGrp="1"/>
          </p:cNvSpPr>
          <p:nvPr>
            <p:ph type="title"/>
          </p:nvPr>
        </p:nvSpPr>
        <p:spPr>
          <a:xfrm>
            <a:off x="2059458" y="365125"/>
            <a:ext cx="8715633" cy="924483"/>
          </a:xfrm>
        </p:spPr>
        <p:txBody>
          <a:bodyPr/>
          <a:lstStyle/>
          <a:p>
            <a:r>
              <a:rPr lang="he-IL" altLang="he-IL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פטירות ליום</a:t>
            </a:r>
            <a:endParaRPr lang="he-IL" altLang="he-IL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565008173"/>
      </p:ext>
    </p:extLst>
  </p:cSld>
  <p:clrMapOvr>
    <a:masterClrMapping/>
  </p:clrMapOvr>
  <p:transition/>
  <p:timing/>
</p:sld>
</file>

<file path=ppt/slides/slide8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מידע אשר יועבר לפייזר</a:t>
            </a:r>
            <a:endParaRPr lang="he-IL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026" name="תמונה 10" descr="image00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391661" y="1536044"/>
            <a:ext cx="9408679" cy="53219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67418238"/>
      </p:ext>
    </p:extLst>
  </p:cSld>
  <p:clrMapOvr>
    <a:masterClrMapping/>
  </p:clrMapOvr>
  <p:transition/>
  <p:timing/>
</p:sld>
</file>

<file path=ppt/tags/tag1.xml><?xml version="1.0" encoding="utf-8"?>
<p:tagLst xmlns:p="http://schemas.openxmlformats.org/presentationml/2006/main">
  <p:tag name="AS_NET" val="4.0.30319.34209"/>
  <p:tag name="AS_OS" val="Microsoft Windows NT 6.2.9200.0"/>
  <p:tag name="AS_RELEASE_DATE" val="2020.02.14"/>
  <p:tag name="AS_TITLE" val="Aspose.Slides for .NET 2.0"/>
  <p:tag name="AS_VERSION" val="20.2"/>
</p:tagLst>
</file>

<file path=ppt/theme/theme1.xml><?xml version="1.0" encoding="utf-8"?>
<a:theme xmlns:r="http://schemas.openxmlformats.org/officeDocument/2006/relationships" xmlns:a="http://schemas.openxmlformats.org/drawingml/2006/main" name="ערכת נושא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Arial"/>
        <a:cs typeface="Arial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Arial"/>
        <a:cs typeface="Arial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r="http://schemas.openxmlformats.org/officeDocument/2006/relationships" xmlns:a="http://schemas.openxmlformats.org/drawingml/2006/main" name="6_ערכת נושא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Arial"/>
        <a:cs typeface="Arial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Arial"/>
        <a:cs typeface="Arial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r="http://schemas.openxmlformats.org/officeDocument/2006/relationships" xmlns:a="http://schemas.openxmlformats.org/drawingml/2006/main" name="ערכת נושא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Arial"/>
        <a:cs typeface="Arial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Arial"/>
        <a:cs typeface="Arial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:vt="http://schemas.openxmlformats.org/officeDocument/2006/docPropsVTypes" xmlns="http://schemas.openxmlformats.org/officeDocument/2006/extended-properties">
  <Company/>
  <Paragraphs>0</Paragraphs>
  <Slides>0</Slides>
  <Notes>0</Notes>
  <TotalTime>0</TotalTime>
  <HiddenSlides>0</HiddenSlides>
  <MMClips>0</MMClips>
  <ScaleCrop>0</ScaleCrop>
  <LinksUpToDate>0</LinksUpToDate>
  <SharedDoc>0</SharedDoc>
  <HyperlinksChanged>0</HyperlinksChanged>
  <Application>Aspose.Slides for .NET</Application>
  <AppVersion>20.0200</AppVersion>
</Properties>
</file>

<file path=docProps/core.xml><?xml version="1.0" encoding="utf-8"?>
<cp:coreProperties xmlns:dc="http://purl.org/dc/elements/1.1/" xmlns:dcterms="http://purl.org/dc/terms/" xmlns:dcmitype="http://purl.org/dc/dcmitype/" xmlns:xsi="http://www.w3.org/2001/XMLSchema-instance" xmlns:cp="http://schemas.openxmlformats.org/package/2006/metadata/core-properties">
  <cp:revision>0</cp:revision>
  <dcterms:created xsi:type="dcterms:W3CDTF">2021-01-12T10:26:38Z</dcterms:created>
  <dcterms:modified xsi:type="dcterms:W3CDTF">2021-01-12T16:16:28Z</dcterms:modified>
</cp:coreProperties>
</file>

<file path=docProps/custom.xml><?xml version="1.0" encoding="utf-8"?>
<Properties xmlns:vt="http://schemas.openxmlformats.org/officeDocument/2006/docPropsVTypes" xmlns="http://schemas.openxmlformats.org/officeDocument/2006/custom-properties"/>
</file>