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92" r:id="rId1"/>
    <p:sldMasterId id="2147483704" r:id="rId2"/>
    <p:sldMasterId id="2147483718" r:id="rId3"/>
  </p:sldMasterIdLst>
  <p:notesMasterIdLst>
    <p:notesMasterId r:id="rId16"/>
  </p:notesMasterIdLst>
  <p:sldIdLst>
    <p:sldId id="794" r:id="rId4"/>
    <p:sldId id="843" r:id="rId5"/>
    <p:sldId id="840" r:id="rId6"/>
    <p:sldId id="828" r:id="rId7"/>
    <p:sldId id="826" r:id="rId8"/>
    <p:sldId id="817" r:id="rId9"/>
    <p:sldId id="841" r:id="rId10"/>
    <p:sldId id="842" r:id="rId11"/>
    <p:sldId id="293" r:id="rId12"/>
    <p:sldId id="833" r:id="rId13"/>
    <p:sldId id="821" r:id="rId14"/>
    <p:sldId id="838" r:id="rId15"/>
  </p:sldIdLst>
  <p:sldSz cx="12192000" cy="6858000"/>
  <p:notesSz cx="6858000" cy="9144000"/>
  <p:embeddedFontLst>
    <p:embeddedFont>
      <p:font typeface="Heebo" panose="020B0604020202020204" charset="-79"/>
      <p:regular r:id="rId17"/>
      <p:bold r:id="rId18"/>
    </p:embeddedFont>
    <p:embeddedFont>
      <p:font typeface="Gisha" panose="020B0502040204020203" pitchFamily="34" charset="-79"/>
      <p:regular r:id="rId19"/>
      <p:bold r:id="rId20"/>
    </p:embeddedFont>
    <p:embeddedFont>
      <p:font typeface="TeoriaMF" panose="020B0604020202020204" charset="0"/>
      <p:bold r:id="rId21"/>
    </p:embeddedFont>
    <p:embeddedFont>
      <p:font typeface="Tahoma" panose="020B0604030504040204" pitchFamily="34" charset="0"/>
      <p:regular r:id="rId22"/>
      <p:bold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שירה צחי" initials="שצ" lastIdx="1" clrIdx="0"/>
  <p:cmAuthor id="2" name="User" initials="U"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4FC"/>
    <a:srgbClr val="A0F5F7"/>
    <a:srgbClr val="3C7D9D"/>
    <a:srgbClr val="046AB0"/>
    <a:srgbClr val="3AB0DA"/>
    <a:srgbClr val="3A3D53"/>
    <a:srgbClr val="5BE3E8"/>
    <a:srgbClr val="92D050"/>
    <a:srgbClr val="035287"/>
    <a:srgbClr val="265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סגנון בהיר 1 - הדגשה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סגנון בהיר 1 - הדגשה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סגנון בהיר 2 - הדגשה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סגנון ביניים 1 - הדגשה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סגנון ביניים 3 - הדגשה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54" autoAdjust="0"/>
    <p:restoredTop sz="88014" autoAdjust="0"/>
  </p:normalViewPr>
  <p:slideViewPr>
    <p:cSldViewPr snapToGrid="0">
      <p:cViewPr varScale="1">
        <p:scale>
          <a:sx n="65" d="100"/>
          <a:sy n="65" d="100"/>
        </p:scale>
        <p:origin x="432" y="78"/>
      </p:cViewPr>
      <p:guideLst>
        <p:guide orient="horz" pos="2069"/>
        <p:guide pos="3840"/>
      </p:guideLst>
    </p:cSldViewPr>
  </p:slid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F0A149-A6A2-454D-980F-1259160D27D2}" type="doc">
      <dgm:prSet loTypeId="urn:microsoft.com/office/officeart/2005/8/layout/default" loCatId="list" qsTypeId="urn:microsoft.com/office/officeart/2005/8/quickstyle/simple1" qsCatId="simple" csTypeId="urn:microsoft.com/office/officeart/2005/8/colors/accent1_4" csCatId="accent1" phldr="1"/>
      <dgm:spPr/>
      <dgm:t>
        <a:bodyPr/>
        <a:lstStyle/>
        <a:p>
          <a:pPr rtl="1"/>
          <a:endParaRPr lang="he-IL"/>
        </a:p>
      </dgm:t>
    </dgm:pt>
    <dgm:pt modelId="{EB904ACB-3FBA-4443-BF47-11F663FDDA7C}">
      <dgm:prSet phldrT="[טקסט]" custT="1"/>
      <dgm:spPr>
        <a:noFill/>
        <a:ln>
          <a:solidFill>
            <a:srgbClr val="3AB0DA"/>
          </a:solidFill>
        </a:ln>
      </dgm:spPr>
      <dgm:t>
        <a:bodyPr anchor="b" anchorCtr="0"/>
        <a:lstStyle/>
        <a:p>
          <a:pPr rtl="1"/>
          <a:r>
            <a:rPr lang="he-IL" sz="2100" dirty="0" smtClean="0">
              <a:solidFill>
                <a:srgbClr val="046AB0"/>
              </a:solidFill>
            </a:rPr>
            <a:t>קשר שוטף מול התעשייה והעסקים</a:t>
          </a:r>
          <a:endParaRPr lang="he-IL" sz="2100" dirty="0">
            <a:solidFill>
              <a:srgbClr val="046AB0"/>
            </a:solidFill>
          </a:endParaRPr>
        </a:p>
      </dgm:t>
    </dgm:pt>
    <dgm:pt modelId="{08D700F7-BF18-48CE-954C-4A61C4563F3A}" type="parTrans" cxnId="{4B7EC489-C5E0-454C-BDE0-DE62520ADCD4}">
      <dgm:prSet/>
      <dgm:spPr/>
      <dgm:t>
        <a:bodyPr/>
        <a:lstStyle/>
        <a:p>
          <a:pPr rtl="1"/>
          <a:endParaRPr lang="he-IL"/>
        </a:p>
      </dgm:t>
    </dgm:pt>
    <dgm:pt modelId="{2F9CA31D-CC5E-4C2F-950A-97D45DF81355}" type="sibTrans" cxnId="{4B7EC489-C5E0-454C-BDE0-DE62520ADCD4}">
      <dgm:prSet/>
      <dgm:spPr/>
      <dgm:t>
        <a:bodyPr/>
        <a:lstStyle/>
        <a:p>
          <a:pPr rtl="1"/>
          <a:endParaRPr lang="he-IL"/>
        </a:p>
      </dgm:t>
    </dgm:pt>
    <dgm:pt modelId="{BCEEDC81-4A3B-41BC-A288-A3B88D397437}">
      <dgm:prSet phldrT="[טקסט]" custT="1"/>
      <dgm:spPr>
        <a:noFill/>
        <a:ln>
          <a:solidFill>
            <a:srgbClr val="3AB0DA"/>
          </a:solidFill>
        </a:ln>
      </dgm:spPr>
      <dgm:t>
        <a:bodyPr anchor="b" anchorCtr="0"/>
        <a:lstStyle/>
        <a:p>
          <a:pPr rtl="1"/>
          <a:r>
            <a:rPr lang="he-IL" sz="2100" dirty="0" smtClean="0">
              <a:solidFill>
                <a:srgbClr val="046AB0"/>
              </a:solidFill>
            </a:rPr>
            <a:t>הפעלת מוקדים טלפוניים</a:t>
          </a:r>
          <a:endParaRPr lang="he-IL" sz="2100" dirty="0">
            <a:solidFill>
              <a:srgbClr val="046AB0"/>
            </a:solidFill>
          </a:endParaRPr>
        </a:p>
      </dgm:t>
    </dgm:pt>
    <dgm:pt modelId="{8577B940-E5C3-45AA-9DD2-DCACEDCC4731}" type="parTrans" cxnId="{F7B0BDB8-FC18-429C-AFF5-384B40DB2FAE}">
      <dgm:prSet/>
      <dgm:spPr/>
      <dgm:t>
        <a:bodyPr/>
        <a:lstStyle/>
        <a:p>
          <a:pPr rtl="1"/>
          <a:endParaRPr lang="he-IL"/>
        </a:p>
      </dgm:t>
    </dgm:pt>
    <dgm:pt modelId="{674F4EA4-72E7-4E1A-A49F-17E6C4FDF873}" type="sibTrans" cxnId="{F7B0BDB8-FC18-429C-AFF5-384B40DB2FAE}">
      <dgm:prSet/>
      <dgm:spPr/>
      <dgm:t>
        <a:bodyPr/>
        <a:lstStyle/>
        <a:p>
          <a:pPr rtl="1"/>
          <a:endParaRPr lang="he-IL"/>
        </a:p>
      </dgm:t>
    </dgm:pt>
    <dgm:pt modelId="{0799212E-2112-4782-A88A-E32EFC70DAA0}">
      <dgm:prSet phldrT="[טקסט]" custT="1"/>
      <dgm:spPr>
        <a:noFill/>
        <a:ln>
          <a:solidFill>
            <a:srgbClr val="3AB0DA"/>
          </a:solidFill>
        </a:ln>
      </dgm:spPr>
      <dgm:t>
        <a:bodyPr anchor="b" anchorCtr="0"/>
        <a:lstStyle/>
        <a:p>
          <a:pPr rtl="1"/>
          <a:r>
            <a:rPr lang="he-IL" sz="2100" dirty="0" smtClean="0">
              <a:solidFill>
                <a:srgbClr val="046AB0"/>
              </a:solidFill>
              <a:effectLst/>
            </a:rPr>
            <a:t>סיוע לעסקים קטנים ובינוניים</a:t>
          </a:r>
          <a:endParaRPr lang="he-IL" sz="2100" b="1" dirty="0">
            <a:solidFill>
              <a:srgbClr val="046AB0"/>
            </a:solidFill>
            <a:effectLst/>
          </a:endParaRPr>
        </a:p>
      </dgm:t>
    </dgm:pt>
    <dgm:pt modelId="{5912272C-6C6D-446D-9CD5-FACB23ABEA3F}" type="parTrans" cxnId="{06C26948-F16C-4F9A-97C8-B9DCAEA30DDE}">
      <dgm:prSet/>
      <dgm:spPr/>
      <dgm:t>
        <a:bodyPr/>
        <a:lstStyle/>
        <a:p>
          <a:pPr rtl="1"/>
          <a:endParaRPr lang="he-IL"/>
        </a:p>
      </dgm:t>
    </dgm:pt>
    <dgm:pt modelId="{18A8850E-BE85-4B2A-B620-7D5B61A434CA}" type="sibTrans" cxnId="{06C26948-F16C-4F9A-97C8-B9DCAEA30DDE}">
      <dgm:prSet/>
      <dgm:spPr/>
      <dgm:t>
        <a:bodyPr/>
        <a:lstStyle/>
        <a:p>
          <a:pPr rtl="1"/>
          <a:endParaRPr lang="he-IL"/>
        </a:p>
      </dgm:t>
    </dgm:pt>
    <dgm:pt modelId="{3D57B70D-47F0-4BF5-85A8-FEAD6A03EBD6}">
      <dgm:prSet phldrT="[טקסט]" custT="1"/>
      <dgm:spPr>
        <a:noFill/>
        <a:ln>
          <a:solidFill>
            <a:srgbClr val="3AB0DA"/>
          </a:solidFill>
        </a:ln>
      </dgm:spPr>
      <dgm:t>
        <a:bodyPr anchor="b" anchorCtr="0"/>
        <a:lstStyle/>
        <a:p>
          <a:pPr rtl="1"/>
          <a:r>
            <a:rPr lang="he-IL" sz="2100" dirty="0" smtClean="0">
              <a:solidFill>
                <a:srgbClr val="046AB0"/>
              </a:solidFill>
            </a:rPr>
            <a:t>סיוע לרציפות שרשרת אספקה</a:t>
          </a:r>
          <a:endParaRPr lang="he-IL" sz="2100" dirty="0">
            <a:solidFill>
              <a:srgbClr val="046AB0"/>
            </a:solidFill>
          </a:endParaRPr>
        </a:p>
      </dgm:t>
    </dgm:pt>
    <dgm:pt modelId="{04DADA02-04B0-41A3-A9A9-A23095DAD770}" type="parTrans" cxnId="{823C346F-F320-406B-9F41-B555CFEE3EE4}">
      <dgm:prSet/>
      <dgm:spPr/>
      <dgm:t>
        <a:bodyPr/>
        <a:lstStyle/>
        <a:p>
          <a:pPr rtl="1"/>
          <a:endParaRPr lang="he-IL"/>
        </a:p>
      </dgm:t>
    </dgm:pt>
    <dgm:pt modelId="{347BAD26-12D8-45FA-B0BA-687089840434}" type="sibTrans" cxnId="{823C346F-F320-406B-9F41-B555CFEE3EE4}">
      <dgm:prSet/>
      <dgm:spPr/>
      <dgm:t>
        <a:bodyPr/>
        <a:lstStyle/>
        <a:p>
          <a:pPr rtl="1"/>
          <a:endParaRPr lang="he-IL"/>
        </a:p>
      </dgm:t>
    </dgm:pt>
    <dgm:pt modelId="{A7E6CC83-6065-4B1D-BF57-5F6A78A5F732}">
      <dgm:prSet phldrT="[טקסט]" custT="1"/>
      <dgm:spPr>
        <a:noFill/>
        <a:ln>
          <a:solidFill>
            <a:srgbClr val="3AB0DA"/>
          </a:solidFill>
        </a:ln>
      </dgm:spPr>
      <dgm:t>
        <a:bodyPr anchor="b" anchorCtr="0"/>
        <a:lstStyle/>
        <a:p>
          <a:pPr rtl="1"/>
          <a:r>
            <a:rPr lang="he-IL" sz="2100" dirty="0" smtClean="0">
              <a:solidFill>
                <a:srgbClr val="046AB0"/>
              </a:solidFill>
            </a:rPr>
            <a:t>סיוע ליצואנים</a:t>
          </a:r>
          <a:endParaRPr lang="he-IL" sz="2100" dirty="0">
            <a:solidFill>
              <a:srgbClr val="046AB0"/>
            </a:solidFill>
          </a:endParaRPr>
        </a:p>
      </dgm:t>
    </dgm:pt>
    <dgm:pt modelId="{FF39290D-1C04-40E8-A0C7-FE666FE944F9}" type="parTrans" cxnId="{7DC2733F-DB3A-4EF4-A292-E8CC685B128D}">
      <dgm:prSet/>
      <dgm:spPr/>
      <dgm:t>
        <a:bodyPr/>
        <a:lstStyle/>
        <a:p>
          <a:pPr rtl="1"/>
          <a:endParaRPr lang="he-IL"/>
        </a:p>
      </dgm:t>
    </dgm:pt>
    <dgm:pt modelId="{820AFF7B-B892-40CA-9793-9598D53F6064}" type="sibTrans" cxnId="{7DC2733F-DB3A-4EF4-A292-E8CC685B128D}">
      <dgm:prSet/>
      <dgm:spPr/>
      <dgm:t>
        <a:bodyPr/>
        <a:lstStyle/>
        <a:p>
          <a:pPr rtl="1"/>
          <a:endParaRPr lang="he-IL"/>
        </a:p>
      </dgm:t>
    </dgm:pt>
    <dgm:pt modelId="{28E9C52E-6365-4D69-9A56-52399197385D}">
      <dgm:prSet phldrT="[טקסט]" custT="1"/>
      <dgm:spPr>
        <a:noFill/>
        <a:ln>
          <a:solidFill>
            <a:srgbClr val="3AB0DA"/>
          </a:solidFill>
        </a:ln>
      </dgm:spPr>
      <dgm:t>
        <a:bodyPr anchor="b" anchorCtr="0"/>
        <a:lstStyle/>
        <a:p>
          <a:pPr rtl="1"/>
          <a:r>
            <a:rPr lang="he-IL" sz="2100" dirty="0" smtClean="0">
              <a:solidFill>
                <a:srgbClr val="046AB0"/>
              </a:solidFill>
            </a:rPr>
            <a:t>סיוע בהסרת חסמי יבוא</a:t>
          </a:r>
          <a:endParaRPr lang="he-IL" sz="2100" dirty="0">
            <a:solidFill>
              <a:srgbClr val="046AB0"/>
            </a:solidFill>
          </a:endParaRPr>
        </a:p>
      </dgm:t>
    </dgm:pt>
    <dgm:pt modelId="{ABAA91F0-C50D-48BF-80E9-DECF0EE51B19}" type="parTrans" cxnId="{5B298232-CBC3-4F08-AEFF-70051010ED9A}">
      <dgm:prSet/>
      <dgm:spPr/>
      <dgm:t>
        <a:bodyPr/>
        <a:lstStyle/>
        <a:p>
          <a:pPr rtl="1"/>
          <a:endParaRPr lang="he-IL"/>
        </a:p>
      </dgm:t>
    </dgm:pt>
    <dgm:pt modelId="{37C61033-7C78-4444-912A-4C3A1314A1DB}" type="sibTrans" cxnId="{5B298232-CBC3-4F08-AEFF-70051010ED9A}">
      <dgm:prSet/>
      <dgm:spPr/>
      <dgm:t>
        <a:bodyPr/>
        <a:lstStyle/>
        <a:p>
          <a:pPr rtl="1"/>
          <a:endParaRPr lang="he-IL"/>
        </a:p>
      </dgm:t>
    </dgm:pt>
    <dgm:pt modelId="{3A79E729-8AD8-4278-96BA-A1E995F3A2CB}">
      <dgm:prSet phldrT="[טקסט]" custT="1"/>
      <dgm:spPr>
        <a:noFill/>
        <a:ln>
          <a:solidFill>
            <a:srgbClr val="3AB0DA"/>
          </a:solidFill>
        </a:ln>
      </dgm:spPr>
      <dgm:t>
        <a:bodyPr anchor="b" anchorCtr="0"/>
        <a:lstStyle/>
        <a:p>
          <a:pPr rtl="1"/>
          <a:r>
            <a:rPr lang="he-IL" sz="2100" smtClean="0">
              <a:solidFill>
                <a:srgbClr val="046AB0"/>
              </a:solidFill>
            </a:rPr>
            <a:t>סיוע פתרון בעיות אד הוק </a:t>
          </a:r>
          <a:endParaRPr lang="he-IL" sz="2100" dirty="0">
            <a:solidFill>
              <a:srgbClr val="046AB0"/>
            </a:solidFill>
          </a:endParaRPr>
        </a:p>
      </dgm:t>
    </dgm:pt>
    <dgm:pt modelId="{E3044033-1EF0-4F7E-9803-109299E7D4D6}" type="parTrans" cxnId="{91976BD7-FEBC-4E76-95B2-F48005BCE734}">
      <dgm:prSet/>
      <dgm:spPr/>
      <dgm:t>
        <a:bodyPr/>
        <a:lstStyle/>
        <a:p>
          <a:pPr rtl="1"/>
          <a:endParaRPr lang="he-IL"/>
        </a:p>
      </dgm:t>
    </dgm:pt>
    <dgm:pt modelId="{1C5E2BFB-FD17-411D-812C-0F6A64F47CB8}" type="sibTrans" cxnId="{91976BD7-FEBC-4E76-95B2-F48005BCE734}">
      <dgm:prSet/>
      <dgm:spPr/>
      <dgm:t>
        <a:bodyPr/>
        <a:lstStyle/>
        <a:p>
          <a:pPr rtl="1"/>
          <a:endParaRPr lang="he-IL"/>
        </a:p>
      </dgm:t>
    </dgm:pt>
    <dgm:pt modelId="{5A892C0A-33FB-4C7D-8139-7D668B082DED}">
      <dgm:prSet phldrT="[טקסט]" custT="1"/>
      <dgm:spPr>
        <a:noFill/>
        <a:ln>
          <a:solidFill>
            <a:srgbClr val="3AB0DA"/>
          </a:solidFill>
        </a:ln>
      </dgm:spPr>
      <dgm:t>
        <a:bodyPr anchor="b" anchorCtr="0"/>
        <a:lstStyle/>
        <a:p>
          <a:pPr rtl="1"/>
          <a:r>
            <a:rPr lang="he-IL" sz="2100" dirty="0" smtClean="0">
              <a:solidFill>
                <a:srgbClr val="046AB0"/>
              </a:solidFill>
            </a:rPr>
            <a:t>קידום הקלות רגולטוריות</a:t>
          </a:r>
          <a:endParaRPr lang="he-IL" sz="2100" dirty="0">
            <a:solidFill>
              <a:srgbClr val="046AB0"/>
            </a:solidFill>
          </a:endParaRPr>
        </a:p>
      </dgm:t>
    </dgm:pt>
    <dgm:pt modelId="{E4B13878-029F-4085-A1DC-AECA9CD4EDFF}" type="parTrans" cxnId="{34F8E711-F1E7-435C-A762-CCABA9845542}">
      <dgm:prSet/>
      <dgm:spPr/>
      <dgm:t>
        <a:bodyPr/>
        <a:lstStyle/>
        <a:p>
          <a:pPr rtl="1"/>
          <a:endParaRPr lang="he-IL"/>
        </a:p>
      </dgm:t>
    </dgm:pt>
    <dgm:pt modelId="{A1554116-956C-41F9-B1F3-0A84D51AA931}" type="sibTrans" cxnId="{34F8E711-F1E7-435C-A762-CCABA9845542}">
      <dgm:prSet/>
      <dgm:spPr/>
      <dgm:t>
        <a:bodyPr/>
        <a:lstStyle/>
        <a:p>
          <a:pPr rtl="1"/>
          <a:endParaRPr lang="he-IL"/>
        </a:p>
      </dgm:t>
    </dgm:pt>
    <dgm:pt modelId="{2039C6AB-FED1-45B1-AEA8-2E0C82673F9B}">
      <dgm:prSet phldrT="[טקסט]" custT="1"/>
      <dgm:spPr>
        <a:noFill/>
        <a:ln>
          <a:solidFill>
            <a:srgbClr val="3AB0DA"/>
          </a:solidFill>
        </a:ln>
      </dgm:spPr>
      <dgm:t>
        <a:bodyPr anchor="b" anchorCtr="0"/>
        <a:lstStyle/>
        <a:p>
          <a:pPr rtl="1"/>
          <a:r>
            <a:rPr lang="he-IL" sz="2100" smtClean="0">
              <a:solidFill>
                <a:srgbClr val="046AB0"/>
              </a:solidFill>
            </a:rPr>
            <a:t>קשר שוטף עם הרשויות המקומיות וגורמי האכיפה</a:t>
          </a:r>
          <a:endParaRPr lang="he-IL" sz="2100" dirty="0">
            <a:solidFill>
              <a:srgbClr val="046AB0"/>
            </a:solidFill>
          </a:endParaRPr>
        </a:p>
      </dgm:t>
    </dgm:pt>
    <dgm:pt modelId="{EDCEF385-41E9-48B2-A0FD-6844B0116FDB}" type="parTrans" cxnId="{17C90098-1E00-432A-90A0-4E2CA7E54994}">
      <dgm:prSet/>
      <dgm:spPr/>
      <dgm:t>
        <a:bodyPr/>
        <a:lstStyle/>
        <a:p>
          <a:pPr rtl="1"/>
          <a:endParaRPr lang="he-IL"/>
        </a:p>
      </dgm:t>
    </dgm:pt>
    <dgm:pt modelId="{1E497A15-138C-4569-8E39-0337FFFE756D}" type="sibTrans" cxnId="{17C90098-1E00-432A-90A0-4E2CA7E54994}">
      <dgm:prSet/>
      <dgm:spPr/>
      <dgm:t>
        <a:bodyPr/>
        <a:lstStyle/>
        <a:p>
          <a:pPr rtl="1"/>
          <a:endParaRPr lang="he-IL"/>
        </a:p>
      </dgm:t>
    </dgm:pt>
    <dgm:pt modelId="{90A0F8E3-73A2-47E0-B379-1589821C3FEF}">
      <dgm:prSet phldrT="[טקסט]" custT="1"/>
      <dgm:spPr>
        <a:noFill/>
        <a:ln>
          <a:solidFill>
            <a:srgbClr val="3AB0DA"/>
          </a:solidFill>
        </a:ln>
      </dgm:spPr>
      <dgm:t>
        <a:bodyPr anchor="b" anchorCtr="0"/>
        <a:lstStyle/>
        <a:p>
          <a:pPr rtl="1"/>
          <a:r>
            <a:rPr lang="he-IL" sz="2100" dirty="0" smtClean="0">
              <a:solidFill>
                <a:srgbClr val="046AB0"/>
              </a:solidFill>
            </a:rPr>
            <a:t>הפעלת התעשייה הישראלית עבור מוצרים נדרשים</a:t>
          </a:r>
          <a:endParaRPr lang="he-IL" sz="2100" dirty="0">
            <a:solidFill>
              <a:srgbClr val="046AB0"/>
            </a:solidFill>
          </a:endParaRPr>
        </a:p>
      </dgm:t>
    </dgm:pt>
    <dgm:pt modelId="{BD601618-4EB9-45B6-9BA1-EC969C37E4F4}" type="parTrans" cxnId="{E8E56688-EDAC-4129-B57C-10BA7FBED61C}">
      <dgm:prSet/>
      <dgm:spPr/>
      <dgm:t>
        <a:bodyPr/>
        <a:lstStyle/>
        <a:p>
          <a:pPr rtl="1"/>
          <a:endParaRPr lang="he-IL"/>
        </a:p>
      </dgm:t>
    </dgm:pt>
    <dgm:pt modelId="{6601FAFE-70A7-4FAA-AC8A-AB237407060C}" type="sibTrans" cxnId="{E8E56688-EDAC-4129-B57C-10BA7FBED61C}">
      <dgm:prSet/>
      <dgm:spPr/>
      <dgm:t>
        <a:bodyPr/>
        <a:lstStyle/>
        <a:p>
          <a:pPr rtl="1"/>
          <a:endParaRPr lang="he-IL"/>
        </a:p>
      </dgm:t>
    </dgm:pt>
    <dgm:pt modelId="{59410E9F-C5EC-4CBA-A726-DB8DB8DF2ABC}">
      <dgm:prSet phldrT="[טקסט]" custT="1"/>
      <dgm:spPr>
        <a:noFill/>
        <a:ln>
          <a:solidFill>
            <a:srgbClr val="3AB0DA"/>
          </a:solidFill>
        </a:ln>
      </dgm:spPr>
      <dgm:t>
        <a:bodyPr anchor="b" anchorCtr="0"/>
        <a:lstStyle/>
        <a:p>
          <a:pPr rtl="1"/>
          <a:r>
            <a:rPr lang="he-IL" sz="2100" smtClean="0">
              <a:solidFill>
                <a:srgbClr val="046AB0"/>
              </a:solidFill>
            </a:rPr>
            <a:t>קידום הקלות רגולטוריות</a:t>
          </a:r>
          <a:endParaRPr lang="he-IL" sz="2100" dirty="0">
            <a:solidFill>
              <a:srgbClr val="046AB0"/>
            </a:solidFill>
          </a:endParaRPr>
        </a:p>
      </dgm:t>
    </dgm:pt>
    <dgm:pt modelId="{A42935A1-E8C2-4921-86D2-92B9B913EB04}" type="parTrans" cxnId="{CDAB6DE2-A4FF-49FD-A3FF-1C801FB4E051}">
      <dgm:prSet/>
      <dgm:spPr/>
      <dgm:t>
        <a:bodyPr/>
        <a:lstStyle/>
        <a:p>
          <a:pPr rtl="1"/>
          <a:endParaRPr lang="he-IL"/>
        </a:p>
      </dgm:t>
    </dgm:pt>
    <dgm:pt modelId="{19F26E61-11B3-444E-BF62-9E3300B68D19}" type="sibTrans" cxnId="{CDAB6DE2-A4FF-49FD-A3FF-1C801FB4E051}">
      <dgm:prSet/>
      <dgm:spPr/>
      <dgm:t>
        <a:bodyPr/>
        <a:lstStyle/>
        <a:p>
          <a:pPr rtl="1"/>
          <a:endParaRPr lang="he-IL"/>
        </a:p>
      </dgm:t>
    </dgm:pt>
    <dgm:pt modelId="{8E1A065C-1682-462D-8D8D-5EFE5A2ADE8A}">
      <dgm:prSet phldrT="[טקסט]" custT="1"/>
      <dgm:spPr>
        <a:noFill/>
        <a:ln>
          <a:solidFill>
            <a:srgbClr val="3AB0DA"/>
          </a:solidFill>
        </a:ln>
      </dgm:spPr>
      <dgm:t>
        <a:bodyPr anchor="b" anchorCtr="0"/>
        <a:lstStyle/>
        <a:p>
          <a:pPr rtl="1"/>
          <a:r>
            <a:rPr lang="he-IL" sz="2100" smtClean="0">
              <a:solidFill>
                <a:srgbClr val="046AB0"/>
              </a:solidFill>
            </a:rPr>
            <a:t>ליווי שוטף של גיבוש התקנות</a:t>
          </a:r>
          <a:endParaRPr lang="he-IL" sz="2100" dirty="0">
            <a:solidFill>
              <a:srgbClr val="046AB0"/>
            </a:solidFill>
          </a:endParaRPr>
        </a:p>
      </dgm:t>
    </dgm:pt>
    <dgm:pt modelId="{AA02F400-FCD1-4022-A29A-AF4CCC40F756}" type="parTrans" cxnId="{291E1B6F-BB0E-42D2-AB84-1E99BBEC93F1}">
      <dgm:prSet/>
      <dgm:spPr/>
      <dgm:t>
        <a:bodyPr/>
        <a:lstStyle/>
        <a:p>
          <a:pPr rtl="1"/>
          <a:endParaRPr lang="he-IL"/>
        </a:p>
      </dgm:t>
    </dgm:pt>
    <dgm:pt modelId="{C8D1ABB8-CA28-4511-AA1F-D33BB8B708A3}" type="sibTrans" cxnId="{291E1B6F-BB0E-42D2-AB84-1E99BBEC93F1}">
      <dgm:prSet/>
      <dgm:spPr/>
      <dgm:t>
        <a:bodyPr/>
        <a:lstStyle/>
        <a:p>
          <a:pPr rtl="1"/>
          <a:endParaRPr lang="he-IL"/>
        </a:p>
      </dgm:t>
    </dgm:pt>
    <dgm:pt modelId="{CC60324E-B864-4DDF-890A-0EEBEA05F36F}" type="pres">
      <dgm:prSet presAssocID="{22F0A149-A6A2-454D-980F-1259160D27D2}" presName="diagram" presStyleCnt="0">
        <dgm:presLayoutVars>
          <dgm:dir val="rev"/>
          <dgm:resizeHandles val="exact"/>
        </dgm:presLayoutVars>
      </dgm:prSet>
      <dgm:spPr/>
      <dgm:t>
        <a:bodyPr/>
        <a:lstStyle/>
        <a:p>
          <a:pPr rtl="1"/>
          <a:endParaRPr lang="he-IL"/>
        </a:p>
      </dgm:t>
    </dgm:pt>
    <dgm:pt modelId="{464839C6-AF15-4597-B18C-A5FB6AA69948}" type="pres">
      <dgm:prSet presAssocID="{0799212E-2112-4782-A88A-E32EFC70DAA0}" presName="node" presStyleLbl="node1" presStyleIdx="0" presStyleCnt="12" custScaleX="50742" custScaleY="50742">
        <dgm:presLayoutVars>
          <dgm:bulletEnabled val="1"/>
        </dgm:presLayoutVars>
      </dgm:prSet>
      <dgm:spPr/>
      <dgm:t>
        <a:bodyPr/>
        <a:lstStyle/>
        <a:p>
          <a:pPr rtl="1"/>
          <a:endParaRPr lang="he-IL"/>
        </a:p>
      </dgm:t>
    </dgm:pt>
    <dgm:pt modelId="{6D242304-BFF6-4C30-8C73-17031287B702}" type="pres">
      <dgm:prSet presAssocID="{18A8850E-BE85-4B2A-B620-7D5B61A434CA}" presName="sibTrans" presStyleCnt="0"/>
      <dgm:spPr/>
      <dgm:t>
        <a:bodyPr/>
        <a:lstStyle/>
        <a:p>
          <a:endParaRPr lang="en-US"/>
        </a:p>
      </dgm:t>
    </dgm:pt>
    <dgm:pt modelId="{D124BB64-52E0-41C5-A97D-FA6118132B77}" type="pres">
      <dgm:prSet presAssocID="{EB904ACB-3FBA-4443-BF47-11F663FDDA7C}" presName="node" presStyleLbl="node1" presStyleIdx="1" presStyleCnt="12" custScaleX="50742" custScaleY="50742">
        <dgm:presLayoutVars>
          <dgm:bulletEnabled val="1"/>
        </dgm:presLayoutVars>
      </dgm:prSet>
      <dgm:spPr/>
      <dgm:t>
        <a:bodyPr/>
        <a:lstStyle/>
        <a:p>
          <a:pPr rtl="1"/>
          <a:endParaRPr lang="he-IL"/>
        </a:p>
      </dgm:t>
    </dgm:pt>
    <dgm:pt modelId="{3CB51F7D-DC90-4CC0-B00A-CAF36B0EA2B2}" type="pres">
      <dgm:prSet presAssocID="{2F9CA31D-CC5E-4C2F-950A-97D45DF81355}" presName="sibTrans" presStyleCnt="0"/>
      <dgm:spPr/>
      <dgm:t>
        <a:bodyPr/>
        <a:lstStyle/>
        <a:p>
          <a:endParaRPr lang="en-US"/>
        </a:p>
      </dgm:t>
    </dgm:pt>
    <dgm:pt modelId="{2BD1B92B-0C6D-4428-84EC-7D7046B0772F}" type="pres">
      <dgm:prSet presAssocID="{BCEEDC81-4A3B-41BC-A288-A3B88D397437}" presName="node" presStyleLbl="node1" presStyleIdx="2" presStyleCnt="12" custScaleX="50742" custScaleY="50742">
        <dgm:presLayoutVars>
          <dgm:bulletEnabled val="1"/>
        </dgm:presLayoutVars>
      </dgm:prSet>
      <dgm:spPr/>
      <dgm:t>
        <a:bodyPr/>
        <a:lstStyle/>
        <a:p>
          <a:pPr rtl="1"/>
          <a:endParaRPr lang="he-IL"/>
        </a:p>
      </dgm:t>
    </dgm:pt>
    <dgm:pt modelId="{DBB6A706-2795-4091-B77E-F4836E7BC730}" type="pres">
      <dgm:prSet presAssocID="{674F4EA4-72E7-4E1A-A49F-17E6C4FDF873}" presName="sibTrans" presStyleCnt="0"/>
      <dgm:spPr/>
      <dgm:t>
        <a:bodyPr/>
        <a:lstStyle/>
        <a:p>
          <a:endParaRPr lang="en-US"/>
        </a:p>
      </dgm:t>
    </dgm:pt>
    <dgm:pt modelId="{276FBA77-4B5D-413C-96A6-4A87E6A9AD36}" type="pres">
      <dgm:prSet presAssocID="{59410E9F-C5EC-4CBA-A726-DB8DB8DF2ABC}" presName="node" presStyleLbl="node1" presStyleIdx="3" presStyleCnt="12" custScaleX="50742" custScaleY="50742">
        <dgm:presLayoutVars>
          <dgm:bulletEnabled val="1"/>
        </dgm:presLayoutVars>
      </dgm:prSet>
      <dgm:spPr/>
      <dgm:t>
        <a:bodyPr/>
        <a:lstStyle/>
        <a:p>
          <a:pPr rtl="1"/>
          <a:endParaRPr lang="he-IL"/>
        </a:p>
      </dgm:t>
    </dgm:pt>
    <dgm:pt modelId="{2177FDF3-8B82-4FD0-8103-C1A3C41848E1}" type="pres">
      <dgm:prSet presAssocID="{19F26E61-11B3-444E-BF62-9E3300B68D19}" presName="sibTrans" presStyleCnt="0"/>
      <dgm:spPr/>
      <dgm:t>
        <a:bodyPr/>
        <a:lstStyle/>
        <a:p>
          <a:endParaRPr lang="en-US"/>
        </a:p>
      </dgm:t>
    </dgm:pt>
    <dgm:pt modelId="{DA0CDD06-D698-44AD-9EF7-3B93CD557C41}" type="pres">
      <dgm:prSet presAssocID="{2039C6AB-FED1-45B1-AEA8-2E0C82673F9B}" presName="node" presStyleLbl="node1" presStyleIdx="4" presStyleCnt="12" custScaleX="50742" custScaleY="50742">
        <dgm:presLayoutVars>
          <dgm:bulletEnabled val="1"/>
        </dgm:presLayoutVars>
      </dgm:prSet>
      <dgm:spPr/>
      <dgm:t>
        <a:bodyPr/>
        <a:lstStyle/>
        <a:p>
          <a:pPr rtl="1"/>
          <a:endParaRPr lang="he-IL"/>
        </a:p>
      </dgm:t>
    </dgm:pt>
    <dgm:pt modelId="{F948AA86-A476-4E6C-BDDF-D3D7CF11B7EE}" type="pres">
      <dgm:prSet presAssocID="{1E497A15-138C-4569-8E39-0337FFFE756D}" presName="sibTrans" presStyleCnt="0"/>
      <dgm:spPr/>
      <dgm:t>
        <a:bodyPr/>
        <a:lstStyle/>
        <a:p>
          <a:endParaRPr lang="en-US"/>
        </a:p>
      </dgm:t>
    </dgm:pt>
    <dgm:pt modelId="{B754B1E3-2A60-4701-ABAE-F414D5A47FD3}" type="pres">
      <dgm:prSet presAssocID="{90A0F8E3-73A2-47E0-B379-1589821C3FEF}" presName="node" presStyleLbl="node1" presStyleIdx="5" presStyleCnt="12" custScaleX="50742" custScaleY="50742">
        <dgm:presLayoutVars>
          <dgm:bulletEnabled val="1"/>
        </dgm:presLayoutVars>
      </dgm:prSet>
      <dgm:spPr/>
      <dgm:t>
        <a:bodyPr/>
        <a:lstStyle/>
        <a:p>
          <a:pPr rtl="1"/>
          <a:endParaRPr lang="he-IL"/>
        </a:p>
      </dgm:t>
    </dgm:pt>
    <dgm:pt modelId="{45664E33-3305-4692-8A0B-6CAD7A51BCB6}" type="pres">
      <dgm:prSet presAssocID="{6601FAFE-70A7-4FAA-AC8A-AB237407060C}" presName="sibTrans" presStyleCnt="0"/>
      <dgm:spPr/>
      <dgm:t>
        <a:bodyPr/>
        <a:lstStyle/>
        <a:p>
          <a:endParaRPr lang="en-US"/>
        </a:p>
      </dgm:t>
    </dgm:pt>
    <dgm:pt modelId="{D6E7F3A7-41D4-42FC-B6BA-A7FF4A59D8B5}" type="pres">
      <dgm:prSet presAssocID="{A7E6CC83-6065-4B1D-BF57-5F6A78A5F732}" presName="node" presStyleLbl="node1" presStyleIdx="6" presStyleCnt="12" custScaleX="50742" custScaleY="50742">
        <dgm:presLayoutVars>
          <dgm:bulletEnabled val="1"/>
        </dgm:presLayoutVars>
      </dgm:prSet>
      <dgm:spPr/>
      <dgm:t>
        <a:bodyPr/>
        <a:lstStyle/>
        <a:p>
          <a:pPr rtl="1"/>
          <a:endParaRPr lang="he-IL"/>
        </a:p>
      </dgm:t>
    </dgm:pt>
    <dgm:pt modelId="{20080CFB-434A-4121-88D3-784EC0FE4D83}" type="pres">
      <dgm:prSet presAssocID="{820AFF7B-B892-40CA-9793-9598D53F6064}" presName="sibTrans" presStyleCnt="0"/>
      <dgm:spPr/>
      <dgm:t>
        <a:bodyPr/>
        <a:lstStyle/>
        <a:p>
          <a:endParaRPr lang="en-US"/>
        </a:p>
      </dgm:t>
    </dgm:pt>
    <dgm:pt modelId="{19FA8835-50A4-410B-A543-76A7B0F0091D}" type="pres">
      <dgm:prSet presAssocID="{5A892C0A-33FB-4C7D-8139-7D668B082DED}" presName="node" presStyleLbl="node1" presStyleIdx="7" presStyleCnt="12" custScaleX="50742" custScaleY="50742">
        <dgm:presLayoutVars>
          <dgm:bulletEnabled val="1"/>
        </dgm:presLayoutVars>
      </dgm:prSet>
      <dgm:spPr/>
      <dgm:t>
        <a:bodyPr/>
        <a:lstStyle/>
        <a:p>
          <a:pPr rtl="1"/>
          <a:endParaRPr lang="he-IL"/>
        </a:p>
      </dgm:t>
    </dgm:pt>
    <dgm:pt modelId="{17FFE09F-2357-427C-A445-C388F4293AA3}" type="pres">
      <dgm:prSet presAssocID="{A1554116-956C-41F9-B1F3-0A84D51AA931}" presName="sibTrans" presStyleCnt="0"/>
      <dgm:spPr/>
      <dgm:t>
        <a:bodyPr/>
        <a:lstStyle/>
        <a:p>
          <a:endParaRPr lang="en-US"/>
        </a:p>
      </dgm:t>
    </dgm:pt>
    <dgm:pt modelId="{D33B9E14-485A-4683-9565-494AB77BEF01}" type="pres">
      <dgm:prSet presAssocID="{3D57B70D-47F0-4BF5-85A8-FEAD6A03EBD6}" presName="node" presStyleLbl="node1" presStyleIdx="8" presStyleCnt="12" custScaleX="50742" custScaleY="50742">
        <dgm:presLayoutVars>
          <dgm:bulletEnabled val="1"/>
        </dgm:presLayoutVars>
      </dgm:prSet>
      <dgm:spPr/>
      <dgm:t>
        <a:bodyPr/>
        <a:lstStyle/>
        <a:p>
          <a:pPr rtl="1"/>
          <a:endParaRPr lang="he-IL"/>
        </a:p>
      </dgm:t>
    </dgm:pt>
    <dgm:pt modelId="{48E82357-FFD9-47D5-AE1E-27EADAB93C40}" type="pres">
      <dgm:prSet presAssocID="{347BAD26-12D8-45FA-B0BA-687089840434}" presName="sibTrans" presStyleCnt="0"/>
      <dgm:spPr/>
      <dgm:t>
        <a:bodyPr/>
        <a:lstStyle/>
        <a:p>
          <a:endParaRPr lang="en-US"/>
        </a:p>
      </dgm:t>
    </dgm:pt>
    <dgm:pt modelId="{86C225F7-78CE-4EFD-B968-68297A0745D8}" type="pres">
      <dgm:prSet presAssocID="{28E9C52E-6365-4D69-9A56-52399197385D}" presName="node" presStyleLbl="node1" presStyleIdx="9" presStyleCnt="12" custScaleX="50742" custScaleY="50742">
        <dgm:presLayoutVars>
          <dgm:bulletEnabled val="1"/>
        </dgm:presLayoutVars>
      </dgm:prSet>
      <dgm:spPr/>
      <dgm:t>
        <a:bodyPr/>
        <a:lstStyle/>
        <a:p>
          <a:pPr rtl="1"/>
          <a:endParaRPr lang="he-IL"/>
        </a:p>
      </dgm:t>
    </dgm:pt>
    <dgm:pt modelId="{937C268D-A8DC-40FB-B97B-FCFF690340F5}" type="pres">
      <dgm:prSet presAssocID="{37C61033-7C78-4444-912A-4C3A1314A1DB}" presName="sibTrans" presStyleCnt="0"/>
      <dgm:spPr/>
      <dgm:t>
        <a:bodyPr/>
        <a:lstStyle/>
        <a:p>
          <a:endParaRPr lang="en-US"/>
        </a:p>
      </dgm:t>
    </dgm:pt>
    <dgm:pt modelId="{7EA6F7AA-A446-4E42-9DFC-161D4E3E699E}" type="pres">
      <dgm:prSet presAssocID="{8E1A065C-1682-462D-8D8D-5EFE5A2ADE8A}" presName="node" presStyleLbl="node1" presStyleIdx="10" presStyleCnt="12" custScaleX="50742" custScaleY="50742">
        <dgm:presLayoutVars>
          <dgm:bulletEnabled val="1"/>
        </dgm:presLayoutVars>
      </dgm:prSet>
      <dgm:spPr/>
      <dgm:t>
        <a:bodyPr/>
        <a:lstStyle/>
        <a:p>
          <a:pPr rtl="1"/>
          <a:endParaRPr lang="he-IL"/>
        </a:p>
      </dgm:t>
    </dgm:pt>
    <dgm:pt modelId="{339FF7D3-7152-4F8E-AB31-76665AAD0903}" type="pres">
      <dgm:prSet presAssocID="{C8D1ABB8-CA28-4511-AA1F-D33BB8B708A3}" presName="sibTrans" presStyleCnt="0"/>
      <dgm:spPr/>
      <dgm:t>
        <a:bodyPr/>
        <a:lstStyle/>
        <a:p>
          <a:endParaRPr lang="en-US"/>
        </a:p>
      </dgm:t>
    </dgm:pt>
    <dgm:pt modelId="{0322BD2F-EDE4-4500-93C5-9F2BEFF32A53}" type="pres">
      <dgm:prSet presAssocID="{3A79E729-8AD8-4278-96BA-A1E995F3A2CB}" presName="node" presStyleLbl="node1" presStyleIdx="11" presStyleCnt="12" custScaleX="50742" custScaleY="50742">
        <dgm:presLayoutVars>
          <dgm:bulletEnabled val="1"/>
        </dgm:presLayoutVars>
      </dgm:prSet>
      <dgm:spPr/>
      <dgm:t>
        <a:bodyPr/>
        <a:lstStyle/>
        <a:p>
          <a:pPr rtl="1"/>
          <a:endParaRPr lang="he-IL"/>
        </a:p>
      </dgm:t>
    </dgm:pt>
  </dgm:ptLst>
  <dgm:cxnLst>
    <dgm:cxn modelId="{91C293AB-4921-405D-B5CE-5E82E91AFF2A}" type="presOf" srcId="{A7E6CC83-6065-4B1D-BF57-5F6A78A5F732}" destId="{D6E7F3A7-41D4-42FC-B6BA-A7FF4A59D8B5}" srcOrd="0" destOrd="0" presId="urn:microsoft.com/office/officeart/2005/8/layout/default"/>
    <dgm:cxn modelId="{34F8E711-F1E7-435C-A762-CCABA9845542}" srcId="{22F0A149-A6A2-454D-980F-1259160D27D2}" destId="{5A892C0A-33FB-4C7D-8139-7D668B082DED}" srcOrd="7" destOrd="0" parTransId="{E4B13878-029F-4085-A1DC-AECA9CD4EDFF}" sibTransId="{A1554116-956C-41F9-B1F3-0A84D51AA931}"/>
    <dgm:cxn modelId="{62179EA9-00D2-45A0-842A-AE4C7EBB97AD}" type="presOf" srcId="{28E9C52E-6365-4D69-9A56-52399197385D}" destId="{86C225F7-78CE-4EFD-B968-68297A0745D8}" srcOrd="0" destOrd="0" presId="urn:microsoft.com/office/officeart/2005/8/layout/default"/>
    <dgm:cxn modelId="{803431BE-E064-45D8-9D4B-C078C9D58BCC}" type="presOf" srcId="{0799212E-2112-4782-A88A-E32EFC70DAA0}" destId="{464839C6-AF15-4597-B18C-A5FB6AA69948}" srcOrd="0" destOrd="0" presId="urn:microsoft.com/office/officeart/2005/8/layout/default"/>
    <dgm:cxn modelId="{B359C4F6-9F8E-4E5C-B8AA-999F0239BAC3}" type="presOf" srcId="{59410E9F-C5EC-4CBA-A726-DB8DB8DF2ABC}" destId="{276FBA77-4B5D-413C-96A6-4A87E6A9AD36}" srcOrd="0" destOrd="0" presId="urn:microsoft.com/office/officeart/2005/8/layout/default"/>
    <dgm:cxn modelId="{251E1A45-D71B-42C0-99E3-3C0615594A00}" type="presOf" srcId="{2039C6AB-FED1-45B1-AEA8-2E0C82673F9B}" destId="{DA0CDD06-D698-44AD-9EF7-3B93CD557C41}" srcOrd="0" destOrd="0" presId="urn:microsoft.com/office/officeart/2005/8/layout/default"/>
    <dgm:cxn modelId="{4B7EC489-C5E0-454C-BDE0-DE62520ADCD4}" srcId="{22F0A149-A6A2-454D-980F-1259160D27D2}" destId="{EB904ACB-3FBA-4443-BF47-11F663FDDA7C}" srcOrd="1" destOrd="0" parTransId="{08D700F7-BF18-48CE-954C-4A61C4563F3A}" sibTransId="{2F9CA31D-CC5E-4C2F-950A-97D45DF81355}"/>
    <dgm:cxn modelId="{DED3B988-79DB-4CB4-B301-882B73A66F01}" type="presOf" srcId="{90A0F8E3-73A2-47E0-B379-1589821C3FEF}" destId="{B754B1E3-2A60-4701-ABAE-F414D5A47FD3}" srcOrd="0" destOrd="0" presId="urn:microsoft.com/office/officeart/2005/8/layout/default"/>
    <dgm:cxn modelId="{8D82410E-42E2-4BA7-A9FD-EFB638D86AC0}" type="presOf" srcId="{22F0A149-A6A2-454D-980F-1259160D27D2}" destId="{CC60324E-B864-4DDF-890A-0EEBEA05F36F}" srcOrd="0" destOrd="0" presId="urn:microsoft.com/office/officeart/2005/8/layout/default"/>
    <dgm:cxn modelId="{F7B0BDB8-FC18-429C-AFF5-384B40DB2FAE}" srcId="{22F0A149-A6A2-454D-980F-1259160D27D2}" destId="{BCEEDC81-4A3B-41BC-A288-A3B88D397437}" srcOrd="2" destOrd="0" parTransId="{8577B940-E5C3-45AA-9DD2-DCACEDCC4731}" sibTransId="{674F4EA4-72E7-4E1A-A49F-17E6C4FDF873}"/>
    <dgm:cxn modelId="{012892F8-18B7-45A5-ADFA-9CE5FAAD485D}" type="presOf" srcId="{EB904ACB-3FBA-4443-BF47-11F663FDDA7C}" destId="{D124BB64-52E0-41C5-A97D-FA6118132B77}" srcOrd="0" destOrd="0" presId="urn:microsoft.com/office/officeart/2005/8/layout/default"/>
    <dgm:cxn modelId="{17C90098-1E00-432A-90A0-4E2CA7E54994}" srcId="{22F0A149-A6A2-454D-980F-1259160D27D2}" destId="{2039C6AB-FED1-45B1-AEA8-2E0C82673F9B}" srcOrd="4" destOrd="0" parTransId="{EDCEF385-41E9-48B2-A0FD-6844B0116FDB}" sibTransId="{1E497A15-138C-4569-8E39-0337FFFE756D}"/>
    <dgm:cxn modelId="{DF8EB413-DCEF-4838-9F7D-02908EBC9123}" type="presOf" srcId="{8E1A065C-1682-462D-8D8D-5EFE5A2ADE8A}" destId="{7EA6F7AA-A446-4E42-9DFC-161D4E3E699E}" srcOrd="0" destOrd="0" presId="urn:microsoft.com/office/officeart/2005/8/layout/default"/>
    <dgm:cxn modelId="{5B298232-CBC3-4F08-AEFF-70051010ED9A}" srcId="{22F0A149-A6A2-454D-980F-1259160D27D2}" destId="{28E9C52E-6365-4D69-9A56-52399197385D}" srcOrd="9" destOrd="0" parTransId="{ABAA91F0-C50D-48BF-80E9-DECF0EE51B19}" sibTransId="{37C61033-7C78-4444-912A-4C3A1314A1DB}"/>
    <dgm:cxn modelId="{91976BD7-FEBC-4E76-95B2-F48005BCE734}" srcId="{22F0A149-A6A2-454D-980F-1259160D27D2}" destId="{3A79E729-8AD8-4278-96BA-A1E995F3A2CB}" srcOrd="11" destOrd="0" parTransId="{E3044033-1EF0-4F7E-9803-109299E7D4D6}" sibTransId="{1C5E2BFB-FD17-411D-812C-0F6A64F47CB8}"/>
    <dgm:cxn modelId="{291E1B6F-BB0E-42D2-AB84-1E99BBEC93F1}" srcId="{22F0A149-A6A2-454D-980F-1259160D27D2}" destId="{8E1A065C-1682-462D-8D8D-5EFE5A2ADE8A}" srcOrd="10" destOrd="0" parTransId="{AA02F400-FCD1-4022-A29A-AF4CCC40F756}" sibTransId="{C8D1ABB8-CA28-4511-AA1F-D33BB8B708A3}"/>
    <dgm:cxn modelId="{98D3BF88-76FF-43E9-8641-19E98ACE0E1B}" type="presOf" srcId="{5A892C0A-33FB-4C7D-8139-7D668B082DED}" destId="{19FA8835-50A4-410B-A543-76A7B0F0091D}" srcOrd="0" destOrd="0" presId="urn:microsoft.com/office/officeart/2005/8/layout/default"/>
    <dgm:cxn modelId="{E819AB6E-EC1B-4D65-A347-9BBCF38199B4}" type="presOf" srcId="{3A79E729-8AD8-4278-96BA-A1E995F3A2CB}" destId="{0322BD2F-EDE4-4500-93C5-9F2BEFF32A53}" srcOrd="0" destOrd="0" presId="urn:microsoft.com/office/officeart/2005/8/layout/default"/>
    <dgm:cxn modelId="{06C26948-F16C-4F9A-97C8-B9DCAEA30DDE}" srcId="{22F0A149-A6A2-454D-980F-1259160D27D2}" destId="{0799212E-2112-4782-A88A-E32EFC70DAA0}" srcOrd="0" destOrd="0" parTransId="{5912272C-6C6D-446D-9CD5-FACB23ABEA3F}" sibTransId="{18A8850E-BE85-4B2A-B620-7D5B61A434CA}"/>
    <dgm:cxn modelId="{A17E6536-742C-429D-BF80-0D60865FC954}" type="presOf" srcId="{BCEEDC81-4A3B-41BC-A288-A3B88D397437}" destId="{2BD1B92B-0C6D-4428-84EC-7D7046B0772F}" srcOrd="0" destOrd="0" presId="urn:microsoft.com/office/officeart/2005/8/layout/default"/>
    <dgm:cxn modelId="{823C346F-F320-406B-9F41-B555CFEE3EE4}" srcId="{22F0A149-A6A2-454D-980F-1259160D27D2}" destId="{3D57B70D-47F0-4BF5-85A8-FEAD6A03EBD6}" srcOrd="8" destOrd="0" parTransId="{04DADA02-04B0-41A3-A9A9-A23095DAD770}" sibTransId="{347BAD26-12D8-45FA-B0BA-687089840434}"/>
    <dgm:cxn modelId="{7DC2733F-DB3A-4EF4-A292-E8CC685B128D}" srcId="{22F0A149-A6A2-454D-980F-1259160D27D2}" destId="{A7E6CC83-6065-4B1D-BF57-5F6A78A5F732}" srcOrd="6" destOrd="0" parTransId="{FF39290D-1C04-40E8-A0C7-FE666FE944F9}" sibTransId="{820AFF7B-B892-40CA-9793-9598D53F6064}"/>
    <dgm:cxn modelId="{E8E56688-EDAC-4129-B57C-10BA7FBED61C}" srcId="{22F0A149-A6A2-454D-980F-1259160D27D2}" destId="{90A0F8E3-73A2-47E0-B379-1589821C3FEF}" srcOrd="5" destOrd="0" parTransId="{BD601618-4EB9-45B6-9BA1-EC969C37E4F4}" sibTransId="{6601FAFE-70A7-4FAA-AC8A-AB237407060C}"/>
    <dgm:cxn modelId="{CDAB6DE2-A4FF-49FD-A3FF-1C801FB4E051}" srcId="{22F0A149-A6A2-454D-980F-1259160D27D2}" destId="{59410E9F-C5EC-4CBA-A726-DB8DB8DF2ABC}" srcOrd="3" destOrd="0" parTransId="{A42935A1-E8C2-4921-86D2-92B9B913EB04}" sibTransId="{19F26E61-11B3-444E-BF62-9E3300B68D19}"/>
    <dgm:cxn modelId="{D6B14084-1231-4B8B-8897-0BDDA6B7B3B3}" type="presOf" srcId="{3D57B70D-47F0-4BF5-85A8-FEAD6A03EBD6}" destId="{D33B9E14-485A-4683-9565-494AB77BEF01}" srcOrd="0" destOrd="0" presId="urn:microsoft.com/office/officeart/2005/8/layout/default"/>
    <dgm:cxn modelId="{A12F0A7F-B331-4FF4-817C-75D0B67EB33C}" type="presParOf" srcId="{CC60324E-B864-4DDF-890A-0EEBEA05F36F}" destId="{464839C6-AF15-4597-B18C-A5FB6AA69948}" srcOrd="0" destOrd="0" presId="urn:microsoft.com/office/officeart/2005/8/layout/default"/>
    <dgm:cxn modelId="{59BC883A-D60E-47C9-BF3A-D90D1520C325}" type="presParOf" srcId="{CC60324E-B864-4DDF-890A-0EEBEA05F36F}" destId="{6D242304-BFF6-4C30-8C73-17031287B702}" srcOrd="1" destOrd="0" presId="urn:microsoft.com/office/officeart/2005/8/layout/default"/>
    <dgm:cxn modelId="{7B30086C-4D68-4F69-BD3C-B9B2FFC2EAF3}" type="presParOf" srcId="{CC60324E-B864-4DDF-890A-0EEBEA05F36F}" destId="{D124BB64-52E0-41C5-A97D-FA6118132B77}" srcOrd="2" destOrd="0" presId="urn:microsoft.com/office/officeart/2005/8/layout/default"/>
    <dgm:cxn modelId="{8A0046CF-E809-4D89-9ED8-E7AC8E343FFF}" type="presParOf" srcId="{CC60324E-B864-4DDF-890A-0EEBEA05F36F}" destId="{3CB51F7D-DC90-4CC0-B00A-CAF36B0EA2B2}" srcOrd="3" destOrd="0" presId="urn:microsoft.com/office/officeart/2005/8/layout/default"/>
    <dgm:cxn modelId="{476BBE02-AB4D-40C6-A7DF-EEDA41037DFE}" type="presParOf" srcId="{CC60324E-B864-4DDF-890A-0EEBEA05F36F}" destId="{2BD1B92B-0C6D-4428-84EC-7D7046B0772F}" srcOrd="4" destOrd="0" presId="urn:microsoft.com/office/officeart/2005/8/layout/default"/>
    <dgm:cxn modelId="{1395DB21-E8E7-406C-8FE2-81D4139BE2B1}" type="presParOf" srcId="{CC60324E-B864-4DDF-890A-0EEBEA05F36F}" destId="{DBB6A706-2795-4091-B77E-F4836E7BC730}" srcOrd="5" destOrd="0" presId="urn:microsoft.com/office/officeart/2005/8/layout/default"/>
    <dgm:cxn modelId="{7D6E6BEE-8EAF-4434-B354-52C51EE0FA7D}" type="presParOf" srcId="{CC60324E-B864-4DDF-890A-0EEBEA05F36F}" destId="{276FBA77-4B5D-413C-96A6-4A87E6A9AD36}" srcOrd="6" destOrd="0" presId="urn:microsoft.com/office/officeart/2005/8/layout/default"/>
    <dgm:cxn modelId="{F72274DD-4A29-4A5A-9641-9B8FC73868C9}" type="presParOf" srcId="{CC60324E-B864-4DDF-890A-0EEBEA05F36F}" destId="{2177FDF3-8B82-4FD0-8103-C1A3C41848E1}" srcOrd="7" destOrd="0" presId="urn:microsoft.com/office/officeart/2005/8/layout/default"/>
    <dgm:cxn modelId="{477F7BAF-7A12-4CE2-A448-4825A605A7EF}" type="presParOf" srcId="{CC60324E-B864-4DDF-890A-0EEBEA05F36F}" destId="{DA0CDD06-D698-44AD-9EF7-3B93CD557C41}" srcOrd="8" destOrd="0" presId="urn:microsoft.com/office/officeart/2005/8/layout/default"/>
    <dgm:cxn modelId="{223BCF72-AAEB-4026-9B98-545F57B53ABC}" type="presParOf" srcId="{CC60324E-B864-4DDF-890A-0EEBEA05F36F}" destId="{F948AA86-A476-4E6C-BDDF-D3D7CF11B7EE}" srcOrd="9" destOrd="0" presId="urn:microsoft.com/office/officeart/2005/8/layout/default"/>
    <dgm:cxn modelId="{F4142060-199C-47AF-ACE0-7E463798B54C}" type="presParOf" srcId="{CC60324E-B864-4DDF-890A-0EEBEA05F36F}" destId="{B754B1E3-2A60-4701-ABAE-F414D5A47FD3}" srcOrd="10" destOrd="0" presId="urn:microsoft.com/office/officeart/2005/8/layout/default"/>
    <dgm:cxn modelId="{0FC82A04-F749-49C0-B0C7-B1DEEE6D2854}" type="presParOf" srcId="{CC60324E-B864-4DDF-890A-0EEBEA05F36F}" destId="{45664E33-3305-4692-8A0B-6CAD7A51BCB6}" srcOrd="11" destOrd="0" presId="urn:microsoft.com/office/officeart/2005/8/layout/default"/>
    <dgm:cxn modelId="{564DC4A8-9486-4B52-AC4C-EB37581421E1}" type="presParOf" srcId="{CC60324E-B864-4DDF-890A-0EEBEA05F36F}" destId="{D6E7F3A7-41D4-42FC-B6BA-A7FF4A59D8B5}" srcOrd="12" destOrd="0" presId="urn:microsoft.com/office/officeart/2005/8/layout/default"/>
    <dgm:cxn modelId="{DA8FD1DA-FCAF-4109-9707-27BA70A5095D}" type="presParOf" srcId="{CC60324E-B864-4DDF-890A-0EEBEA05F36F}" destId="{20080CFB-434A-4121-88D3-784EC0FE4D83}" srcOrd="13" destOrd="0" presId="urn:microsoft.com/office/officeart/2005/8/layout/default"/>
    <dgm:cxn modelId="{092A72BD-3161-47F1-8D92-3D637DC9E84C}" type="presParOf" srcId="{CC60324E-B864-4DDF-890A-0EEBEA05F36F}" destId="{19FA8835-50A4-410B-A543-76A7B0F0091D}" srcOrd="14" destOrd="0" presId="urn:microsoft.com/office/officeart/2005/8/layout/default"/>
    <dgm:cxn modelId="{5A369F5B-FBB2-413F-AA1E-4C1BC9F880FE}" type="presParOf" srcId="{CC60324E-B864-4DDF-890A-0EEBEA05F36F}" destId="{17FFE09F-2357-427C-A445-C388F4293AA3}" srcOrd="15" destOrd="0" presId="urn:microsoft.com/office/officeart/2005/8/layout/default"/>
    <dgm:cxn modelId="{F1AF1BD5-380F-4866-8774-0601D29BBBB2}" type="presParOf" srcId="{CC60324E-B864-4DDF-890A-0EEBEA05F36F}" destId="{D33B9E14-485A-4683-9565-494AB77BEF01}" srcOrd="16" destOrd="0" presId="urn:microsoft.com/office/officeart/2005/8/layout/default"/>
    <dgm:cxn modelId="{40D11ED7-EA0B-4A54-9985-C99795DC66A2}" type="presParOf" srcId="{CC60324E-B864-4DDF-890A-0EEBEA05F36F}" destId="{48E82357-FFD9-47D5-AE1E-27EADAB93C40}" srcOrd="17" destOrd="0" presId="urn:microsoft.com/office/officeart/2005/8/layout/default"/>
    <dgm:cxn modelId="{7D24430E-6A97-4381-A7E7-208179FF5DF5}" type="presParOf" srcId="{CC60324E-B864-4DDF-890A-0EEBEA05F36F}" destId="{86C225F7-78CE-4EFD-B968-68297A0745D8}" srcOrd="18" destOrd="0" presId="urn:microsoft.com/office/officeart/2005/8/layout/default"/>
    <dgm:cxn modelId="{83352696-11A7-45B2-A7F5-9D964A7E3E3E}" type="presParOf" srcId="{CC60324E-B864-4DDF-890A-0EEBEA05F36F}" destId="{937C268D-A8DC-40FB-B97B-FCFF690340F5}" srcOrd="19" destOrd="0" presId="urn:microsoft.com/office/officeart/2005/8/layout/default"/>
    <dgm:cxn modelId="{62E7CEE2-70EE-441C-A1D7-5E30945A7168}" type="presParOf" srcId="{CC60324E-B864-4DDF-890A-0EEBEA05F36F}" destId="{7EA6F7AA-A446-4E42-9DFC-161D4E3E699E}" srcOrd="20" destOrd="0" presId="urn:microsoft.com/office/officeart/2005/8/layout/default"/>
    <dgm:cxn modelId="{04E26292-4FCA-482D-B314-6C140341A1DA}" type="presParOf" srcId="{CC60324E-B864-4DDF-890A-0EEBEA05F36F}" destId="{339FF7D3-7152-4F8E-AB31-76665AAD0903}" srcOrd="21" destOrd="0" presId="urn:microsoft.com/office/officeart/2005/8/layout/default"/>
    <dgm:cxn modelId="{D8782F52-8CFF-4D6B-9263-1B3C1B1FF54C}" type="presParOf" srcId="{CC60324E-B864-4DDF-890A-0EEBEA05F36F}" destId="{0322BD2F-EDE4-4500-93C5-9F2BEFF32A53}"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839C6-AF15-4597-B18C-A5FB6AA69948}">
      <dsp:nvSpPr>
        <dsp:cNvPr id="0" name=""/>
        <dsp:cNvSpPr/>
      </dsp:nvSpPr>
      <dsp:spPr>
        <a:xfrm>
          <a:off x="8482554" y="63564"/>
          <a:ext cx="2361866" cy="1417119"/>
        </a:xfrm>
        <a:prstGeom prst="rect">
          <a:avLst/>
        </a:prstGeom>
        <a:noFill/>
        <a:ln w="12700" cap="flat" cmpd="sng" algn="ctr">
          <a:solidFill>
            <a:srgbClr val="3AB0D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b" anchorCtr="0">
          <a:noAutofit/>
        </a:bodyPr>
        <a:lstStyle/>
        <a:p>
          <a:pPr lvl="0" algn="ctr" defTabSz="933450" rtl="1">
            <a:lnSpc>
              <a:spcPct val="90000"/>
            </a:lnSpc>
            <a:spcBef>
              <a:spcPct val="0"/>
            </a:spcBef>
            <a:spcAft>
              <a:spcPct val="35000"/>
            </a:spcAft>
          </a:pPr>
          <a:r>
            <a:rPr lang="he-IL" sz="2100" kern="1200" dirty="0" smtClean="0">
              <a:solidFill>
                <a:srgbClr val="046AB0"/>
              </a:solidFill>
              <a:effectLst/>
            </a:rPr>
            <a:t>סיוע לעסקים קטנים ובינוניים</a:t>
          </a:r>
          <a:endParaRPr lang="he-IL" sz="2100" b="1" kern="1200" dirty="0">
            <a:solidFill>
              <a:srgbClr val="046AB0"/>
            </a:solidFill>
            <a:effectLst/>
          </a:endParaRPr>
        </a:p>
      </dsp:txBody>
      <dsp:txXfrm>
        <a:off x="8482554" y="63564"/>
        <a:ext cx="2361866" cy="1417119"/>
      </dsp:txXfrm>
    </dsp:sp>
    <dsp:sp modelId="{D124BB64-52E0-41C5-A97D-FA6118132B77}">
      <dsp:nvSpPr>
        <dsp:cNvPr id="0" name=""/>
        <dsp:cNvSpPr/>
      </dsp:nvSpPr>
      <dsp:spPr>
        <a:xfrm>
          <a:off x="5655222" y="63564"/>
          <a:ext cx="2361866" cy="1417119"/>
        </a:xfrm>
        <a:prstGeom prst="rect">
          <a:avLst/>
        </a:prstGeom>
        <a:noFill/>
        <a:ln w="12700" cap="flat" cmpd="sng" algn="ctr">
          <a:solidFill>
            <a:srgbClr val="3AB0D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b" anchorCtr="0">
          <a:noAutofit/>
        </a:bodyPr>
        <a:lstStyle/>
        <a:p>
          <a:pPr lvl="0" algn="ctr" defTabSz="933450" rtl="1">
            <a:lnSpc>
              <a:spcPct val="90000"/>
            </a:lnSpc>
            <a:spcBef>
              <a:spcPct val="0"/>
            </a:spcBef>
            <a:spcAft>
              <a:spcPct val="35000"/>
            </a:spcAft>
          </a:pPr>
          <a:r>
            <a:rPr lang="he-IL" sz="2100" kern="1200" dirty="0" smtClean="0">
              <a:solidFill>
                <a:srgbClr val="046AB0"/>
              </a:solidFill>
            </a:rPr>
            <a:t>קשר שוטף מול התעשייה והעסקים</a:t>
          </a:r>
          <a:endParaRPr lang="he-IL" sz="2100" kern="1200" dirty="0">
            <a:solidFill>
              <a:srgbClr val="046AB0"/>
            </a:solidFill>
          </a:endParaRPr>
        </a:p>
      </dsp:txBody>
      <dsp:txXfrm>
        <a:off x="5655222" y="63564"/>
        <a:ext cx="2361866" cy="1417119"/>
      </dsp:txXfrm>
    </dsp:sp>
    <dsp:sp modelId="{2BD1B92B-0C6D-4428-84EC-7D7046B0772F}">
      <dsp:nvSpPr>
        <dsp:cNvPr id="0" name=""/>
        <dsp:cNvSpPr/>
      </dsp:nvSpPr>
      <dsp:spPr>
        <a:xfrm>
          <a:off x="2827891" y="63564"/>
          <a:ext cx="2361866" cy="1417119"/>
        </a:xfrm>
        <a:prstGeom prst="rect">
          <a:avLst/>
        </a:prstGeom>
        <a:noFill/>
        <a:ln w="12700" cap="flat" cmpd="sng" algn="ctr">
          <a:solidFill>
            <a:srgbClr val="3AB0D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b" anchorCtr="0">
          <a:noAutofit/>
        </a:bodyPr>
        <a:lstStyle/>
        <a:p>
          <a:pPr lvl="0" algn="ctr" defTabSz="933450" rtl="1">
            <a:lnSpc>
              <a:spcPct val="90000"/>
            </a:lnSpc>
            <a:spcBef>
              <a:spcPct val="0"/>
            </a:spcBef>
            <a:spcAft>
              <a:spcPct val="35000"/>
            </a:spcAft>
          </a:pPr>
          <a:r>
            <a:rPr lang="he-IL" sz="2100" kern="1200" dirty="0" smtClean="0">
              <a:solidFill>
                <a:srgbClr val="046AB0"/>
              </a:solidFill>
            </a:rPr>
            <a:t>הפעלת מוקדים טלפוניים</a:t>
          </a:r>
          <a:endParaRPr lang="he-IL" sz="2100" kern="1200" dirty="0">
            <a:solidFill>
              <a:srgbClr val="046AB0"/>
            </a:solidFill>
          </a:endParaRPr>
        </a:p>
      </dsp:txBody>
      <dsp:txXfrm>
        <a:off x="2827891" y="63564"/>
        <a:ext cx="2361866" cy="1417119"/>
      </dsp:txXfrm>
    </dsp:sp>
    <dsp:sp modelId="{276FBA77-4B5D-413C-96A6-4A87E6A9AD36}">
      <dsp:nvSpPr>
        <dsp:cNvPr id="0" name=""/>
        <dsp:cNvSpPr/>
      </dsp:nvSpPr>
      <dsp:spPr>
        <a:xfrm>
          <a:off x="559" y="63564"/>
          <a:ext cx="2361866" cy="1417119"/>
        </a:xfrm>
        <a:prstGeom prst="rect">
          <a:avLst/>
        </a:prstGeom>
        <a:noFill/>
        <a:ln w="12700" cap="flat" cmpd="sng" algn="ctr">
          <a:solidFill>
            <a:srgbClr val="3AB0D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b" anchorCtr="0">
          <a:noAutofit/>
        </a:bodyPr>
        <a:lstStyle/>
        <a:p>
          <a:pPr lvl="0" algn="ctr" defTabSz="933450" rtl="1">
            <a:lnSpc>
              <a:spcPct val="90000"/>
            </a:lnSpc>
            <a:spcBef>
              <a:spcPct val="0"/>
            </a:spcBef>
            <a:spcAft>
              <a:spcPct val="35000"/>
            </a:spcAft>
          </a:pPr>
          <a:r>
            <a:rPr lang="he-IL" sz="2100" kern="1200" smtClean="0">
              <a:solidFill>
                <a:srgbClr val="046AB0"/>
              </a:solidFill>
            </a:rPr>
            <a:t>קידום הקלות רגולטוריות</a:t>
          </a:r>
          <a:endParaRPr lang="he-IL" sz="2100" kern="1200" dirty="0">
            <a:solidFill>
              <a:srgbClr val="046AB0"/>
            </a:solidFill>
          </a:endParaRPr>
        </a:p>
      </dsp:txBody>
      <dsp:txXfrm>
        <a:off x="559" y="63564"/>
        <a:ext cx="2361866" cy="1417119"/>
      </dsp:txXfrm>
    </dsp:sp>
    <dsp:sp modelId="{DA0CDD06-D698-44AD-9EF7-3B93CD557C41}">
      <dsp:nvSpPr>
        <dsp:cNvPr id="0" name=""/>
        <dsp:cNvSpPr/>
      </dsp:nvSpPr>
      <dsp:spPr>
        <a:xfrm>
          <a:off x="8482554" y="1946149"/>
          <a:ext cx="2361866" cy="1417119"/>
        </a:xfrm>
        <a:prstGeom prst="rect">
          <a:avLst/>
        </a:prstGeom>
        <a:noFill/>
        <a:ln w="12700" cap="flat" cmpd="sng" algn="ctr">
          <a:solidFill>
            <a:srgbClr val="3AB0D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b" anchorCtr="0">
          <a:noAutofit/>
        </a:bodyPr>
        <a:lstStyle/>
        <a:p>
          <a:pPr lvl="0" algn="ctr" defTabSz="933450" rtl="1">
            <a:lnSpc>
              <a:spcPct val="90000"/>
            </a:lnSpc>
            <a:spcBef>
              <a:spcPct val="0"/>
            </a:spcBef>
            <a:spcAft>
              <a:spcPct val="35000"/>
            </a:spcAft>
          </a:pPr>
          <a:r>
            <a:rPr lang="he-IL" sz="2100" kern="1200" smtClean="0">
              <a:solidFill>
                <a:srgbClr val="046AB0"/>
              </a:solidFill>
            </a:rPr>
            <a:t>קשר שוטף עם הרשויות המקומיות וגורמי האכיפה</a:t>
          </a:r>
          <a:endParaRPr lang="he-IL" sz="2100" kern="1200" dirty="0">
            <a:solidFill>
              <a:srgbClr val="046AB0"/>
            </a:solidFill>
          </a:endParaRPr>
        </a:p>
      </dsp:txBody>
      <dsp:txXfrm>
        <a:off x="8482554" y="1946149"/>
        <a:ext cx="2361866" cy="1417119"/>
      </dsp:txXfrm>
    </dsp:sp>
    <dsp:sp modelId="{B754B1E3-2A60-4701-ABAE-F414D5A47FD3}">
      <dsp:nvSpPr>
        <dsp:cNvPr id="0" name=""/>
        <dsp:cNvSpPr/>
      </dsp:nvSpPr>
      <dsp:spPr>
        <a:xfrm>
          <a:off x="5655222" y="1946149"/>
          <a:ext cx="2361866" cy="1417119"/>
        </a:xfrm>
        <a:prstGeom prst="rect">
          <a:avLst/>
        </a:prstGeom>
        <a:noFill/>
        <a:ln w="12700" cap="flat" cmpd="sng" algn="ctr">
          <a:solidFill>
            <a:srgbClr val="3AB0D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b" anchorCtr="0">
          <a:noAutofit/>
        </a:bodyPr>
        <a:lstStyle/>
        <a:p>
          <a:pPr lvl="0" algn="ctr" defTabSz="933450" rtl="1">
            <a:lnSpc>
              <a:spcPct val="90000"/>
            </a:lnSpc>
            <a:spcBef>
              <a:spcPct val="0"/>
            </a:spcBef>
            <a:spcAft>
              <a:spcPct val="35000"/>
            </a:spcAft>
          </a:pPr>
          <a:r>
            <a:rPr lang="he-IL" sz="2100" kern="1200" dirty="0" smtClean="0">
              <a:solidFill>
                <a:srgbClr val="046AB0"/>
              </a:solidFill>
            </a:rPr>
            <a:t>הפעלת התעשייה הישראלית עבור מוצרים נדרשים</a:t>
          </a:r>
          <a:endParaRPr lang="he-IL" sz="2100" kern="1200" dirty="0">
            <a:solidFill>
              <a:srgbClr val="046AB0"/>
            </a:solidFill>
          </a:endParaRPr>
        </a:p>
      </dsp:txBody>
      <dsp:txXfrm>
        <a:off x="5655222" y="1946149"/>
        <a:ext cx="2361866" cy="1417119"/>
      </dsp:txXfrm>
    </dsp:sp>
    <dsp:sp modelId="{D6E7F3A7-41D4-42FC-B6BA-A7FF4A59D8B5}">
      <dsp:nvSpPr>
        <dsp:cNvPr id="0" name=""/>
        <dsp:cNvSpPr/>
      </dsp:nvSpPr>
      <dsp:spPr>
        <a:xfrm>
          <a:off x="2827891" y="1946149"/>
          <a:ext cx="2361866" cy="1417119"/>
        </a:xfrm>
        <a:prstGeom prst="rect">
          <a:avLst/>
        </a:prstGeom>
        <a:noFill/>
        <a:ln w="12700" cap="flat" cmpd="sng" algn="ctr">
          <a:solidFill>
            <a:srgbClr val="3AB0D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b" anchorCtr="0">
          <a:noAutofit/>
        </a:bodyPr>
        <a:lstStyle/>
        <a:p>
          <a:pPr lvl="0" algn="ctr" defTabSz="933450" rtl="1">
            <a:lnSpc>
              <a:spcPct val="90000"/>
            </a:lnSpc>
            <a:spcBef>
              <a:spcPct val="0"/>
            </a:spcBef>
            <a:spcAft>
              <a:spcPct val="35000"/>
            </a:spcAft>
          </a:pPr>
          <a:r>
            <a:rPr lang="he-IL" sz="2100" kern="1200" dirty="0" smtClean="0">
              <a:solidFill>
                <a:srgbClr val="046AB0"/>
              </a:solidFill>
            </a:rPr>
            <a:t>סיוע ליצואנים</a:t>
          </a:r>
          <a:endParaRPr lang="he-IL" sz="2100" kern="1200" dirty="0">
            <a:solidFill>
              <a:srgbClr val="046AB0"/>
            </a:solidFill>
          </a:endParaRPr>
        </a:p>
      </dsp:txBody>
      <dsp:txXfrm>
        <a:off x="2827891" y="1946149"/>
        <a:ext cx="2361866" cy="1417119"/>
      </dsp:txXfrm>
    </dsp:sp>
    <dsp:sp modelId="{19FA8835-50A4-410B-A543-76A7B0F0091D}">
      <dsp:nvSpPr>
        <dsp:cNvPr id="0" name=""/>
        <dsp:cNvSpPr/>
      </dsp:nvSpPr>
      <dsp:spPr>
        <a:xfrm>
          <a:off x="559" y="1946149"/>
          <a:ext cx="2361866" cy="1417119"/>
        </a:xfrm>
        <a:prstGeom prst="rect">
          <a:avLst/>
        </a:prstGeom>
        <a:noFill/>
        <a:ln w="12700" cap="flat" cmpd="sng" algn="ctr">
          <a:solidFill>
            <a:srgbClr val="3AB0D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b" anchorCtr="0">
          <a:noAutofit/>
        </a:bodyPr>
        <a:lstStyle/>
        <a:p>
          <a:pPr lvl="0" algn="ctr" defTabSz="933450" rtl="1">
            <a:lnSpc>
              <a:spcPct val="90000"/>
            </a:lnSpc>
            <a:spcBef>
              <a:spcPct val="0"/>
            </a:spcBef>
            <a:spcAft>
              <a:spcPct val="35000"/>
            </a:spcAft>
          </a:pPr>
          <a:r>
            <a:rPr lang="he-IL" sz="2100" kern="1200" dirty="0" smtClean="0">
              <a:solidFill>
                <a:srgbClr val="046AB0"/>
              </a:solidFill>
            </a:rPr>
            <a:t>קידום הקלות רגולטוריות</a:t>
          </a:r>
          <a:endParaRPr lang="he-IL" sz="2100" kern="1200" dirty="0">
            <a:solidFill>
              <a:srgbClr val="046AB0"/>
            </a:solidFill>
          </a:endParaRPr>
        </a:p>
      </dsp:txBody>
      <dsp:txXfrm>
        <a:off x="559" y="1946149"/>
        <a:ext cx="2361866" cy="1417119"/>
      </dsp:txXfrm>
    </dsp:sp>
    <dsp:sp modelId="{D33B9E14-485A-4683-9565-494AB77BEF01}">
      <dsp:nvSpPr>
        <dsp:cNvPr id="0" name=""/>
        <dsp:cNvSpPr/>
      </dsp:nvSpPr>
      <dsp:spPr>
        <a:xfrm>
          <a:off x="8482554" y="3828735"/>
          <a:ext cx="2361866" cy="1417119"/>
        </a:xfrm>
        <a:prstGeom prst="rect">
          <a:avLst/>
        </a:prstGeom>
        <a:noFill/>
        <a:ln w="12700" cap="flat" cmpd="sng" algn="ctr">
          <a:solidFill>
            <a:srgbClr val="3AB0D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b" anchorCtr="0">
          <a:noAutofit/>
        </a:bodyPr>
        <a:lstStyle/>
        <a:p>
          <a:pPr lvl="0" algn="ctr" defTabSz="933450" rtl="1">
            <a:lnSpc>
              <a:spcPct val="90000"/>
            </a:lnSpc>
            <a:spcBef>
              <a:spcPct val="0"/>
            </a:spcBef>
            <a:spcAft>
              <a:spcPct val="35000"/>
            </a:spcAft>
          </a:pPr>
          <a:r>
            <a:rPr lang="he-IL" sz="2100" kern="1200" dirty="0" smtClean="0">
              <a:solidFill>
                <a:srgbClr val="046AB0"/>
              </a:solidFill>
            </a:rPr>
            <a:t>סיוע לרציפות שרשרת אספקה</a:t>
          </a:r>
          <a:endParaRPr lang="he-IL" sz="2100" kern="1200" dirty="0">
            <a:solidFill>
              <a:srgbClr val="046AB0"/>
            </a:solidFill>
          </a:endParaRPr>
        </a:p>
      </dsp:txBody>
      <dsp:txXfrm>
        <a:off x="8482554" y="3828735"/>
        <a:ext cx="2361866" cy="1417119"/>
      </dsp:txXfrm>
    </dsp:sp>
    <dsp:sp modelId="{86C225F7-78CE-4EFD-B968-68297A0745D8}">
      <dsp:nvSpPr>
        <dsp:cNvPr id="0" name=""/>
        <dsp:cNvSpPr/>
      </dsp:nvSpPr>
      <dsp:spPr>
        <a:xfrm>
          <a:off x="5655222" y="3828735"/>
          <a:ext cx="2361866" cy="1417119"/>
        </a:xfrm>
        <a:prstGeom prst="rect">
          <a:avLst/>
        </a:prstGeom>
        <a:noFill/>
        <a:ln w="12700" cap="flat" cmpd="sng" algn="ctr">
          <a:solidFill>
            <a:srgbClr val="3AB0D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b" anchorCtr="0">
          <a:noAutofit/>
        </a:bodyPr>
        <a:lstStyle/>
        <a:p>
          <a:pPr lvl="0" algn="ctr" defTabSz="933450" rtl="1">
            <a:lnSpc>
              <a:spcPct val="90000"/>
            </a:lnSpc>
            <a:spcBef>
              <a:spcPct val="0"/>
            </a:spcBef>
            <a:spcAft>
              <a:spcPct val="35000"/>
            </a:spcAft>
          </a:pPr>
          <a:r>
            <a:rPr lang="he-IL" sz="2100" kern="1200" dirty="0" smtClean="0">
              <a:solidFill>
                <a:srgbClr val="046AB0"/>
              </a:solidFill>
            </a:rPr>
            <a:t>סיוע בהסרת חסמי יבוא</a:t>
          </a:r>
          <a:endParaRPr lang="he-IL" sz="2100" kern="1200" dirty="0">
            <a:solidFill>
              <a:srgbClr val="046AB0"/>
            </a:solidFill>
          </a:endParaRPr>
        </a:p>
      </dsp:txBody>
      <dsp:txXfrm>
        <a:off x="5655222" y="3828735"/>
        <a:ext cx="2361866" cy="1417119"/>
      </dsp:txXfrm>
    </dsp:sp>
    <dsp:sp modelId="{7EA6F7AA-A446-4E42-9DFC-161D4E3E699E}">
      <dsp:nvSpPr>
        <dsp:cNvPr id="0" name=""/>
        <dsp:cNvSpPr/>
      </dsp:nvSpPr>
      <dsp:spPr>
        <a:xfrm>
          <a:off x="2827891" y="3828735"/>
          <a:ext cx="2361866" cy="1417119"/>
        </a:xfrm>
        <a:prstGeom prst="rect">
          <a:avLst/>
        </a:prstGeom>
        <a:noFill/>
        <a:ln w="12700" cap="flat" cmpd="sng" algn="ctr">
          <a:solidFill>
            <a:srgbClr val="3AB0D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b" anchorCtr="0">
          <a:noAutofit/>
        </a:bodyPr>
        <a:lstStyle/>
        <a:p>
          <a:pPr lvl="0" algn="ctr" defTabSz="933450" rtl="1">
            <a:lnSpc>
              <a:spcPct val="90000"/>
            </a:lnSpc>
            <a:spcBef>
              <a:spcPct val="0"/>
            </a:spcBef>
            <a:spcAft>
              <a:spcPct val="35000"/>
            </a:spcAft>
          </a:pPr>
          <a:r>
            <a:rPr lang="he-IL" sz="2100" kern="1200" smtClean="0">
              <a:solidFill>
                <a:srgbClr val="046AB0"/>
              </a:solidFill>
            </a:rPr>
            <a:t>ליווי שוטף של גיבוש התקנות</a:t>
          </a:r>
          <a:endParaRPr lang="he-IL" sz="2100" kern="1200" dirty="0">
            <a:solidFill>
              <a:srgbClr val="046AB0"/>
            </a:solidFill>
          </a:endParaRPr>
        </a:p>
      </dsp:txBody>
      <dsp:txXfrm>
        <a:off x="2827891" y="3828735"/>
        <a:ext cx="2361866" cy="1417119"/>
      </dsp:txXfrm>
    </dsp:sp>
    <dsp:sp modelId="{0322BD2F-EDE4-4500-93C5-9F2BEFF32A53}">
      <dsp:nvSpPr>
        <dsp:cNvPr id="0" name=""/>
        <dsp:cNvSpPr/>
      </dsp:nvSpPr>
      <dsp:spPr>
        <a:xfrm>
          <a:off x="559" y="3828735"/>
          <a:ext cx="2361866" cy="1417119"/>
        </a:xfrm>
        <a:prstGeom prst="rect">
          <a:avLst/>
        </a:prstGeom>
        <a:noFill/>
        <a:ln w="12700" cap="flat" cmpd="sng" algn="ctr">
          <a:solidFill>
            <a:srgbClr val="3AB0D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b" anchorCtr="0">
          <a:noAutofit/>
        </a:bodyPr>
        <a:lstStyle/>
        <a:p>
          <a:pPr lvl="0" algn="ctr" defTabSz="933450" rtl="1">
            <a:lnSpc>
              <a:spcPct val="90000"/>
            </a:lnSpc>
            <a:spcBef>
              <a:spcPct val="0"/>
            </a:spcBef>
            <a:spcAft>
              <a:spcPct val="35000"/>
            </a:spcAft>
          </a:pPr>
          <a:r>
            <a:rPr lang="he-IL" sz="2100" kern="1200" smtClean="0">
              <a:solidFill>
                <a:srgbClr val="046AB0"/>
              </a:solidFill>
            </a:rPr>
            <a:t>סיוע פתרון בעיות אד הוק </a:t>
          </a:r>
          <a:endParaRPr lang="he-IL" sz="2100" kern="1200" dirty="0">
            <a:solidFill>
              <a:srgbClr val="046AB0"/>
            </a:solidFill>
          </a:endParaRPr>
        </a:p>
      </dsp:txBody>
      <dsp:txXfrm>
        <a:off x="559" y="3828735"/>
        <a:ext cx="2361866" cy="14171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A9363C6-8B0D-442B-A6B3-10FA934664C5}" type="datetimeFigureOut">
              <a:rPr lang="he-IL" smtClean="0"/>
              <a:t>י"ג/אלול/תש"פ</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B7B8993-8A36-480C-A6B8-D5F718C2F6A9}" type="slidenum">
              <a:rPr lang="he-IL" smtClean="0"/>
              <a:t>‹#›</a:t>
            </a:fld>
            <a:endParaRPr lang="he-IL"/>
          </a:p>
        </p:txBody>
      </p:sp>
    </p:spTree>
    <p:extLst>
      <p:ext uri="{BB962C8B-B14F-4D97-AF65-F5344CB8AC3E}">
        <p14:creationId xmlns:p14="http://schemas.microsoft.com/office/powerpoint/2010/main" val="946793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l" defTabSz="1089373" rtl="0" eaLnBrk="1" fontAlgn="auto" latinLnBrk="0" hangingPunct="1">
              <a:lnSpc>
                <a:spcPct val="100000"/>
              </a:lnSpc>
              <a:spcBef>
                <a:spcPts val="0"/>
              </a:spcBef>
              <a:spcAft>
                <a:spcPts val="0"/>
              </a:spcAft>
              <a:buClrTx/>
              <a:buSzTx/>
              <a:buFontTx/>
              <a:buNone/>
              <a:tabLst/>
              <a:defRPr/>
            </a:pPr>
            <a:fld id="{FAEC4E03-C056-4379-BCB6-5415408BAEE0}" type="slidenum">
              <a:rPr kumimoji="0" lang="he-IL" sz="1200" b="0" i="0" u="none" strike="noStrike" kern="1200" cap="none" spc="0" normalizeH="0" baseline="0" noProof="0">
                <a:ln>
                  <a:noFill/>
                </a:ln>
                <a:solidFill>
                  <a:prstClr val="black"/>
                </a:solidFill>
                <a:effectLst/>
                <a:uLnTx/>
                <a:uFillTx/>
                <a:latin typeface="Calibri" panose="020F0502020204030204"/>
                <a:ea typeface="+mn-ea"/>
                <a:cs typeface="Heebo" panose="00000500000000000000" pitchFamily="2" charset="-79"/>
              </a:rPr>
              <a:pPr marL="0" marR="0" lvl="0" indent="0" algn="l" defTabSz="1089373" rtl="0"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Heebo" panose="00000500000000000000" pitchFamily="2" charset="-79"/>
            </a:endParaRPr>
          </a:p>
        </p:txBody>
      </p:sp>
    </p:spTree>
    <p:extLst>
      <p:ext uri="{BB962C8B-B14F-4D97-AF65-F5344CB8AC3E}">
        <p14:creationId xmlns:p14="http://schemas.microsoft.com/office/powerpoint/2010/main" val="292738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fld id="{FAEC4E03-C056-4379-BCB6-5415408BAEE0}"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Heebo" panose="00000500000000000000" pitchFamily="2" charset="-79"/>
              </a:rPr>
              <a:pPr marL="0" marR="0" lvl="0" indent="0" algn="l" defTabSz="1088502" rtl="0" eaLnBrk="1" fontAlgn="auto" latinLnBrk="0" hangingPunct="1">
                <a:lnSpc>
                  <a:spcPct val="100000"/>
                </a:lnSpc>
                <a:spcBef>
                  <a:spcPts val="0"/>
                </a:spcBef>
                <a:spcAft>
                  <a:spcPts val="0"/>
                </a:spcAft>
                <a:buClrTx/>
                <a:buSzTx/>
                <a:buFontTx/>
                <a:buNone/>
                <a:tabLst/>
                <a:defRPr/>
              </a:pPr>
              <a:t>11</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Heebo" panose="00000500000000000000" pitchFamily="2" charset="-79"/>
            </a:endParaRPr>
          </a:p>
        </p:txBody>
      </p:sp>
    </p:spTree>
    <p:extLst>
      <p:ext uri="{BB962C8B-B14F-4D97-AF65-F5344CB8AC3E}">
        <p14:creationId xmlns:p14="http://schemas.microsoft.com/office/powerpoint/2010/main" val="290381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fld id="{FAEC4E03-C056-4379-BCB6-5415408BAEE0}"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Heebo" panose="00000500000000000000" pitchFamily="2" charset="-79"/>
              </a:rPr>
              <a:pPr marL="0" marR="0" lvl="0" indent="0" algn="l" defTabSz="1088502" rtl="0" eaLnBrk="1" fontAlgn="auto" latinLnBrk="0" hangingPunct="1">
                <a:lnSpc>
                  <a:spcPct val="100000"/>
                </a:lnSpc>
                <a:spcBef>
                  <a:spcPts val="0"/>
                </a:spcBef>
                <a:spcAft>
                  <a:spcPts val="0"/>
                </a:spcAft>
                <a:buClrTx/>
                <a:buSzTx/>
                <a:buFontTx/>
                <a:buNone/>
                <a:tabLst/>
                <a:defRPr/>
              </a:pPr>
              <a:t>12</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Heebo" panose="00000500000000000000" pitchFamily="2" charset="-79"/>
            </a:endParaRPr>
          </a:p>
        </p:txBody>
      </p:sp>
    </p:spTree>
    <p:extLst>
      <p:ext uri="{BB962C8B-B14F-4D97-AF65-F5344CB8AC3E}">
        <p14:creationId xmlns:p14="http://schemas.microsoft.com/office/powerpoint/2010/main" val="29038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fld id="{FAEC4E03-C056-4379-BCB6-5415408BAEE0}"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Heebo" panose="00000500000000000000" pitchFamily="2" charset="-79"/>
              </a:rPr>
              <a:pPr marL="0" marR="0" lvl="0" indent="0" algn="l" defTabSz="1088502" rtl="0"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Heebo" panose="00000500000000000000" pitchFamily="2" charset="-79"/>
            </a:endParaRPr>
          </a:p>
        </p:txBody>
      </p:sp>
    </p:spTree>
    <p:extLst>
      <p:ext uri="{BB962C8B-B14F-4D97-AF65-F5344CB8AC3E}">
        <p14:creationId xmlns:p14="http://schemas.microsoft.com/office/powerpoint/2010/main" val="173691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e-IL" sz="1400" b="1" dirty="0" smtClean="0">
                <a:latin typeface="Gisha" panose="020B0502040204020203" pitchFamily="34" charset="-79"/>
                <a:ea typeface="Calibri" panose="020F0502020204030204" pitchFamily="34" charset="0"/>
                <a:cs typeface="Gisha" panose="020B0502040204020203" pitchFamily="34" charset="-79"/>
              </a:rPr>
              <a:t>רציפות שרשרת אספקה</a:t>
            </a:r>
          </a:p>
          <a:p>
            <a:pPr algn="just"/>
            <a:r>
              <a:rPr lang="he-IL" dirty="0" smtClean="0">
                <a:latin typeface="Gisha" panose="020B0502040204020203" pitchFamily="34" charset="-79"/>
                <a:ea typeface="Calibri" panose="020F0502020204030204" pitchFamily="34" charset="0"/>
                <a:cs typeface="Gisha" panose="020B0502040204020203" pitchFamily="34" charset="-79"/>
              </a:rPr>
              <a:t>ישנה חשיבות עליונה בשימור שרשרת האספקה בפרט בתחומי </a:t>
            </a:r>
            <a:r>
              <a:rPr lang="he-IL" b="1" dirty="0" smtClean="0">
                <a:latin typeface="Gisha" panose="020B0502040204020203" pitchFamily="34" charset="-79"/>
                <a:ea typeface="Calibri" panose="020F0502020204030204" pitchFamily="34" charset="0"/>
                <a:cs typeface="Gisha" panose="020B0502040204020203" pitchFamily="34" charset="-79"/>
              </a:rPr>
              <a:t>המזון והטואלטיקה לאורך כל שרשרת הערך</a:t>
            </a:r>
            <a:r>
              <a:rPr lang="he-IL" dirty="0" smtClean="0">
                <a:latin typeface="Gisha" panose="020B0502040204020203" pitchFamily="34" charset="-79"/>
                <a:ea typeface="Calibri" panose="020F0502020204030204" pitchFamily="34" charset="0"/>
                <a:cs typeface="Gisha" panose="020B0502040204020203" pitchFamily="34" charset="-79"/>
              </a:rPr>
              <a:t>- מפעלים, סיטונאים, קמעונאים, אריזה ושילוח. </a:t>
            </a:r>
          </a:p>
          <a:p>
            <a:pPr algn="just"/>
            <a:endParaRPr lang="he-IL" sz="1800" b="1" dirty="0" smtClean="0">
              <a:latin typeface="Gisha" panose="020B0502040204020203" pitchFamily="34" charset="-79"/>
              <a:ea typeface="Calibri" panose="020F0502020204030204" pitchFamily="34" charset="0"/>
              <a:cs typeface="Gisha" panose="020B0502040204020203" pitchFamily="34" charset="-79"/>
            </a:endParaRPr>
          </a:p>
          <a:p>
            <a:pPr algn="just"/>
            <a:r>
              <a:rPr lang="he-IL" sz="1400" b="1" dirty="0" smtClean="0">
                <a:latin typeface="Gisha" panose="020B0502040204020203" pitchFamily="34" charset="-79"/>
                <a:cs typeface="Gisha" panose="020B0502040204020203" pitchFamily="34" charset="-79"/>
              </a:rPr>
              <a:t>שימור ליבת פעילות בענפי המשק</a:t>
            </a:r>
          </a:p>
          <a:p>
            <a:pPr algn="just"/>
            <a:r>
              <a:rPr lang="he-IL" dirty="0" smtClean="0">
                <a:latin typeface="Gisha" panose="020B0502040204020203" pitchFamily="34" charset="-79"/>
                <a:ea typeface="Calibri" panose="020F0502020204030204" pitchFamily="34" charset="0"/>
                <a:cs typeface="Gisha" panose="020B0502040204020203" pitchFamily="34" charset="-79"/>
              </a:rPr>
              <a:t>מתן אפשרות לעבוד, גם אם בצמצום לפעילות חיונית ועד 30%, מאפשר </a:t>
            </a:r>
            <a:r>
              <a:rPr lang="he-IL" b="1" dirty="0" smtClean="0">
                <a:latin typeface="Gisha" panose="020B0502040204020203" pitchFamily="34" charset="-79"/>
                <a:ea typeface="Calibri" panose="020F0502020204030204" pitchFamily="34" charset="0"/>
                <a:cs typeface="Gisha" panose="020B0502040204020203" pitchFamily="34" charset="-79"/>
              </a:rPr>
              <a:t>אספקה סדירה מינימלית- </a:t>
            </a:r>
            <a:r>
              <a:rPr lang="he-IL" dirty="0" smtClean="0">
                <a:latin typeface="Gisha" panose="020B0502040204020203" pitchFamily="34" charset="-79"/>
                <a:ea typeface="Calibri" panose="020F0502020204030204" pitchFamily="34" charset="0"/>
                <a:cs typeface="Gisha" panose="020B0502040204020203" pitchFamily="34" charset="-79"/>
              </a:rPr>
              <a:t>דבר שיסייע </a:t>
            </a:r>
            <a:r>
              <a:rPr lang="he-IL" b="1" dirty="0" smtClean="0">
                <a:latin typeface="Gisha" panose="020B0502040204020203" pitchFamily="34" charset="-79"/>
                <a:ea typeface="Calibri" panose="020F0502020204030204" pitchFamily="34" charset="0"/>
                <a:cs typeface="Gisha" panose="020B0502040204020203" pitchFamily="34" charset="-79"/>
              </a:rPr>
              <a:t>בחזרה לפעילות משקית ביום שאחרי</a:t>
            </a:r>
            <a:r>
              <a:rPr lang="he-IL" dirty="0" smtClean="0">
                <a:latin typeface="Gisha" panose="020B0502040204020203" pitchFamily="34" charset="-79"/>
                <a:ea typeface="Calibri" panose="020F0502020204030204" pitchFamily="34" charset="0"/>
                <a:cs typeface="Gisha" panose="020B0502040204020203" pitchFamily="34" charset="-79"/>
              </a:rPr>
              <a:t>. צמצום פעילות זו מעבר לקיים היום הינו בעל השלכות קיצוניות בהווה ובעתיד.</a:t>
            </a:r>
            <a:endParaRPr lang="he-IL" sz="1400" dirty="0" smtClean="0">
              <a:latin typeface="Gisha" panose="020B0502040204020203" pitchFamily="34" charset="-79"/>
              <a:ea typeface="Calibri" panose="020F0502020204030204" pitchFamily="34" charset="0"/>
              <a:cs typeface="Gisha" panose="020B0502040204020203" pitchFamily="34" charset="-79"/>
            </a:endParaRPr>
          </a:p>
          <a:p>
            <a:pPr algn="just">
              <a:lnSpc>
                <a:spcPct val="150000"/>
              </a:lnSpc>
              <a:spcBef>
                <a:spcPts val="600"/>
              </a:spcBef>
            </a:pPr>
            <a:endParaRPr lang="he-IL" sz="1400" b="1" dirty="0" smtClean="0">
              <a:latin typeface="Gisha" panose="020B0502040204020203" pitchFamily="34" charset="-79"/>
              <a:ea typeface="Calibri" panose="020F0502020204030204" pitchFamily="34" charset="0"/>
              <a:cs typeface="Gisha" panose="020B0502040204020203" pitchFamily="34" charset="-79"/>
            </a:endParaRPr>
          </a:p>
          <a:p>
            <a:pPr algn="just"/>
            <a:r>
              <a:rPr lang="he-IL" sz="1400" b="1" dirty="0" smtClean="0">
                <a:latin typeface="Gisha" panose="020B0502040204020203" pitchFamily="34" charset="-79"/>
                <a:cs typeface="Gisha" panose="020B0502040204020203" pitchFamily="34" charset="-79"/>
              </a:rPr>
              <a:t>שימור פעילות משלוחים במקומות שלא הוגדרו חיוניים</a:t>
            </a:r>
          </a:p>
          <a:p>
            <a:pPr algn="just"/>
            <a:r>
              <a:rPr lang="he-IL" dirty="0" smtClean="0">
                <a:latin typeface="Gisha" panose="020B0502040204020203" pitchFamily="34" charset="-79"/>
                <a:cs typeface="Gisha" panose="020B0502040204020203" pitchFamily="34" charset="-79"/>
              </a:rPr>
              <a:t>מאפשר לקמעונאים ובפרט לעסקים קטנים ובינוניים לשמר פעילות כלשהי, וכאמור יסייע ליום שאחרי, על אף ירידה של 50-80% מהפעילות.</a:t>
            </a:r>
            <a:endParaRPr lang="en-US" dirty="0" smtClean="0"/>
          </a:p>
          <a:p>
            <a:endParaRPr lang="x-none" smtClean="0"/>
          </a:p>
          <a:p>
            <a:pPr algn="just"/>
            <a:r>
              <a:rPr lang="he-IL" sz="2000" b="1" dirty="0" smtClean="0">
                <a:latin typeface="Gisha" panose="020B0502040204020203" pitchFamily="34" charset="-79"/>
                <a:cs typeface="Gisha" panose="020B0502040204020203" pitchFamily="34" charset="-79"/>
              </a:rPr>
              <a:t>חברות עתירות יצוא - </a:t>
            </a:r>
          </a:p>
          <a:p>
            <a:pPr algn="just"/>
            <a:r>
              <a:rPr lang="he-IL" sz="2000" b="1" dirty="0" smtClean="0">
                <a:latin typeface="Gisha" panose="020B0502040204020203" pitchFamily="34" charset="-79"/>
                <a:cs typeface="Gisha" panose="020B0502040204020203" pitchFamily="34" charset="-79"/>
              </a:rPr>
              <a:t>מפעלים עתירי יצוא בתעשייה וענפי שירותי הייטק מהווים את השלד הכלכלי של מדינת ישראל</a:t>
            </a:r>
          </a:p>
          <a:p>
            <a:pPr algn="just"/>
            <a:endParaRPr lang="he-IL" dirty="0" smtClean="0">
              <a:latin typeface="Gisha" panose="020B0502040204020203" pitchFamily="34" charset="-79"/>
              <a:cs typeface="Gisha" panose="020B0502040204020203" pitchFamily="34" charset="-79"/>
            </a:endParaRPr>
          </a:p>
          <a:p>
            <a:pPr algn="just">
              <a:lnSpc>
                <a:spcPct val="110000"/>
              </a:lnSpc>
            </a:pPr>
            <a:r>
              <a:rPr lang="he-IL" sz="2000" b="1" dirty="0" smtClean="0">
                <a:latin typeface="Gisha" panose="020B0502040204020203" pitchFamily="34" charset="-79"/>
                <a:ea typeface="Calibri" panose="020F0502020204030204" pitchFamily="34" charset="0"/>
                <a:cs typeface="Gisha" panose="020B0502040204020203" pitchFamily="34" charset="-79"/>
              </a:rPr>
              <a:t>ישנה חשיבות עליונה לשימור רציפות תפקודית של חברות אלה:</a:t>
            </a:r>
          </a:p>
          <a:p>
            <a:pPr marL="536575" lvl="1" indent="-285750">
              <a:lnSpc>
                <a:spcPct val="110000"/>
              </a:lnSpc>
              <a:spcBef>
                <a:spcPts val="600"/>
              </a:spcBef>
              <a:buFont typeface="Arial" panose="020B0604020202020204" pitchFamily="34" charset="0"/>
              <a:buChar char="•"/>
            </a:pPr>
            <a:r>
              <a:rPr lang="he-IL" dirty="0" smtClean="0">
                <a:latin typeface="Gisha" panose="020B0502040204020203" pitchFamily="34" charset="-79"/>
                <a:cs typeface="Gisha" panose="020B0502040204020203" pitchFamily="34" charset="-79"/>
              </a:rPr>
              <a:t>מספר קטן של יחסית עובדים מהוות נתח גדול בהרבה בכלכלה הישראלית. </a:t>
            </a:r>
          </a:p>
          <a:p>
            <a:pPr marL="536575" lvl="1" indent="-285750">
              <a:lnSpc>
                <a:spcPct val="110000"/>
              </a:lnSpc>
              <a:spcBef>
                <a:spcPts val="600"/>
              </a:spcBef>
              <a:buFont typeface="Arial" panose="020B0604020202020204" pitchFamily="34" charset="0"/>
              <a:buChar char="•"/>
            </a:pPr>
            <a:r>
              <a:rPr lang="he-IL" dirty="0" smtClean="0">
                <a:latin typeface="Gisha" panose="020B0502040204020203" pitchFamily="34" charset="-79"/>
                <a:cs typeface="Gisha" panose="020B0502040204020203" pitchFamily="34" charset="-79"/>
              </a:rPr>
              <a:t>חברות עתירות יצוא משחקות במגרש גלובלי -  פגיעה זמנית בתחרותיות עשויה להוביל לנזק קבוע וכבד במשק הישראלי</a:t>
            </a:r>
          </a:p>
          <a:p>
            <a:pPr marL="536575" lvl="1" indent="-285750">
              <a:lnSpc>
                <a:spcPct val="110000"/>
              </a:lnSpc>
              <a:spcBef>
                <a:spcPts val="600"/>
              </a:spcBef>
              <a:buFont typeface="Arial" panose="020B0604020202020204" pitchFamily="34" charset="0"/>
              <a:buChar char="•"/>
            </a:pPr>
            <a:r>
              <a:rPr lang="he-IL" dirty="0" smtClean="0">
                <a:latin typeface="Gisha" panose="020B0502040204020203" pitchFamily="34" charset="-79"/>
                <a:cs typeface="Gisha" panose="020B0502040204020203" pitchFamily="34" charset="-79"/>
              </a:rPr>
              <a:t>המוניטין של המשק הישראלי</a:t>
            </a:r>
          </a:p>
          <a:p>
            <a:pPr marL="742950" lvl="1" indent="-285750">
              <a:lnSpc>
                <a:spcPct val="110000"/>
              </a:lnSpc>
              <a:spcBef>
                <a:spcPts val="600"/>
              </a:spcBef>
              <a:buFont typeface="Arial" panose="020B0604020202020204" pitchFamily="34" charset="0"/>
              <a:buChar char="•"/>
            </a:pPr>
            <a:endParaRPr lang="he-IL" sz="2000" dirty="0" smtClean="0">
              <a:latin typeface="Gisha" panose="020B0502040204020203" pitchFamily="34" charset="-79"/>
              <a:cs typeface="Gisha" panose="020B0502040204020203" pitchFamily="34" charset="-79"/>
            </a:endParaRPr>
          </a:p>
          <a:p>
            <a:pPr>
              <a:lnSpc>
                <a:spcPct val="150000"/>
              </a:lnSpc>
            </a:pPr>
            <a:r>
              <a:rPr lang="he-IL" sz="2000" b="1" dirty="0" smtClean="0">
                <a:latin typeface="Gisha" panose="020B0502040204020203" pitchFamily="34" charset="-79"/>
                <a:cs typeface="Gisha" panose="020B0502040204020203" pitchFamily="34" charset="-79"/>
              </a:rPr>
              <a:t>הנזק שיגרם כתוצאה של מעבר מהשבתה חלקית להשבתה מלאה אינו ליניארי</a:t>
            </a:r>
            <a:endParaRPr lang="en-US" sz="2000" b="1" dirty="0" smtClean="0">
              <a:latin typeface="Gisha" panose="020B0502040204020203" pitchFamily="34" charset="-79"/>
              <a:cs typeface="Gisha" panose="020B0502040204020203" pitchFamily="34" charset="-79"/>
            </a:endParaRPr>
          </a:p>
          <a:p>
            <a:pPr marL="285750" lvl="0" indent="-285750">
              <a:lnSpc>
                <a:spcPct val="150000"/>
              </a:lnSpc>
              <a:buFont typeface="Arial" panose="020B0604020202020204" pitchFamily="34" charset="0"/>
              <a:buChar char="•"/>
            </a:pPr>
            <a:r>
              <a:rPr lang="he-IL" b="1" dirty="0" smtClean="0">
                <a:latin typeface="Gisha" panose="020B0502040204020203" pitchFamily="34" charset="-79"/>
                <a:cs typeface="Gisha" panose="020B0502040204020203" pitchFamily="34" charset="-79"/>
              </a:rPr>
              <a:t>ענפי שירותי ההייטק: </a:t>
            </a:r>
            <a:r>
              <a:rPr lang="he-IL" dirty="0" smtClean="0">
                <a:latin typeface="Gisha" panose="020B0502040204020203" pitchFamily="34" charset="-79"/>
                <a:cs typeface="Gisha" panose="020B0502040204020203" pitchFamily="34" charset="-79"/>
              </a:rPr>
              <a:t>נדרש גרעין קטן של עובדים במתחם הפיזי; בתחומי מדעי החיים בעיקר בהקשר של ניסויים</a:t>
            </a:r>
          </a:p>
          <a:p>
            <a:pPr marL="285750" lvl="0" indent="-285750">
              <a:lnSpc>
                <a:spcPct val="150000"/>
              </a:lnSpc>
              <a:buFont typeface="Arial" panose="020B0604020202020204" pitchFamily="34" charset="0"/>
              <a:buChar char="•"/>
            </a:pPr>
            <a:r>
              <a:rPr lang="he-IL" b="1" dirty="0" smtClean="0">
                <a:latin typeface="Gisha" panose="020B0502040204020203" pitchFamily="34" charset="-79"/>
                <a:cs typeface="Gisha" panose="020B0502040204020203" pitchFamily="34" charset="-79"/>
              </a:rPr>
              <a:t>מפעלי תעשייה עתירי יצוא:</a:t>
            </a:r>
            <a:r>
              <a:rPr lang="he-IL" dirty="0" smtClean="0">
                <a:latin typeface="Gisha" panose="020B0502040204020203" pitchFamily="34" charset="-79"/>
                <a:cs typeface="Gisha" panose="020B0502040204020203" pitchFamily="34" charset="-79"/>
              </a:rPr>
              <a:t> עלויות קבועות כבדות של הפסקת פעילות.</a:t>
            </a:r>
            <a:endParaRPr lang="en-US" dirty="0" smtClean="0">
              <a:latin typeface="Gisha" panose="020B0502040204020203" pitchFamily="34" charset="-79"/>
              <a:cs typeface="Gisha" panose="020B0502040204020203" pitchFamily="34" charset="-79"/>
            </a:endParaRPr>
          </a:p>
          <a:p>
            <a:endParaRPr lang="x-none" dirty="0"/>
          </a:p>
        </p:txBody>
      </p:sp>
      <p:sp>
        <p:nvSpPr>
          <p:cNvPr id="4" name="Slide Number Placeholder 3"/>
          <p:cNvSpPr>
            <a:spLocks noGrp="1"/>
          </p:cNvSpPr>
          <p:nvPr>
            <p:ph type="sldNum" sz="quarter" idx="5"/>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fld id="{FAEC4E03-C056-4379-BCB6-5415408BAEE0}"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Heebo" panose="00000500000000000000" pitchFamily="2" charset="-79"/>
              </a:rPr>
              <a:pPr marL="0" marR="0" lvl="0" indent="0" algn="l" defTabSz="1088502" rtl="0"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Heebo" panose="00000500000000000000" pitchFamily="2" charset="-79"/>
            </a:endParaRPr>
          </a:p>
        </p:txBody>
      </p:sp>
    </p:spTree>
    <p:extLst>
      <p:ext uri="{BB962C8B-B14F-4D97-AF65-F5344CB8AC3E}">
        <p14:creationId xmlns:p14="http://schemas.microsoft.com/office/powerpoint/2010/main" val="290381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b="1" dirty="0"/>
          </a:p>
        </p:txBody>
      </p:sp>
      <p:sp>
        <p:nvSpPr>
          <p:cNvPr id="4" name="Slide Number Placeholder 3"/>
          <p:cNvSpPr>
            <a:spLocks noGrp="1"/>
          </p:cNvSpPr>
          <p:nvPr>
            <p:ph type="sldNum" sz="quarter" idx="5"/>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fld id="{FAEC4E03-C056-4379-BCB6-5415408BAEE0}"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Heebo" panose="00000500000000000000" pitchFamily="2" charset="-79"/>
              </a:rPr>
              <a:pPr marL="0" marR="0" lvl="0" indent="0" algn="l" defTabSz="1088502" rtl="0" eaLnBrk="1" fontAlgn="auto" latinLnBrk="0" hangingPunct="1">
                <a:lnSpc>
                  <a:spcPct val="100000"/>
                </a:lnSpc>
                <a:spcBef>
                  <a:spcPts val="0"/>
                </a:spcBef>
                <a:spcAft>
                  <a:spcPts val="0"/>
                </a:spcAft>
                <a:buClrTx/>
                <a:buSzTx/>
                <a:buFontTx/>
                <a:buNone/>
                <a:tabLst/>
                <a:defRPr/>
              </a:pPr>
              <a:t>4</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Heebo" panose="00000500000000000000" pitchFamily="2" charset="-79"/>
            </a:endParaRPr>
          </a:p>
        </p:txBody>
      </p:sp>
    </p:spTree>
    <p:extLst>
      <p:ext uri="{BB962C8B-B14F-4D97-AF65-F5344CB8AC3E}">
        <p14:creationId xmlns:p14="http://schemas.microsoft.com/office/powerpoint/2010/main" val="29038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מתווה לשינוע מטען אווירי:</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חלק גדול מהמטען מ/אל ישראל משונע באמצעות האוויר. בשנת 2019 כ-55% ממטען זו שונע באמצעות מטוסי נוסעים, והיתר במטוסי מטען. עם צמצום הטיסות המסחריות של חברות התעופה בשבועות האחרונים, נוצר פער של מטען, אותו יש לשנע. </a:t>
            </a:r>
            <a:r>
              <a:rPr lang="he-IL" sz="1200" kern="1200" dirty="0" err="1" smtClean="0">
                <a:solidFill>
                  <a:schemeClr val="tx1"/>
                </a:solidFill>
                <a:effectLst/>
                <a:latin typeface="+mn-lt"/>
                <a:ea typeface="+mn-ea"/>
                <a:cs typeface="+mn-cs"/>
              </a:rPr>
              <a:t>מינהל</a:t>
            </a:r>
            <a:r>
              <a:rPr lang="he-IL" sz="1200" kern="1200" dirty="0" smtClean="0">
                <a:solidFill>
                  <a:schemeClr val="tx1"/>
                </a:solidFill>
                <a:effectLst/>
                <a:latin typeface="+mn-lt"/>
                <a:ea typeface="+mn-ea"/>
                <a:cs typeface="+mn-cs"/>
              </a:rPr>
              <a:t> סחר חוץ הכין מתווה לפעולה, לפיו חברות שתיבחרנה, תקבלנה רשת ביטחון להפעלת טיסות מטען ליעדים נדרשים. המתווה אמור להיות מאושר ביום רביעי בוועדת חריגים, והוא מתוקצב בשלב ראשון בהיקף של 10 </a:t>
            </a:r>
            <a:r>
              <a:rPr lang="he-IL" sz="1200" kern="1200" dirty="0" err="1" smtClean="0">
                <a:solidFill>
                  <a:schemeClr val="tx1"/>
                </a:solidFill>
                <a:effectLst/>
                <a:latin typeface="+mn-lt"/>
                <a:ea typeface="+mn-ea"/>
                <a:cs typeface="+mn-cs"/>
              </a:rPr>
              <a:t>מלש"ח</a:t>
            </a:r>
            <a:r>
              <a:rPr lang="he-I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איתור ציוד רפואי למיגון בחירום: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קיים </a:t>
            </a:r>
            <a:r>
              <a:rPr lang="he-IL" sz="1200" kern="1200" dirty="0" err="1" smtClean="0">
                <a:solidFill>
                  <a:schemeClr val="tx1"/>
                </a:solidFill>
                <a:effectLst/>
                <a:latin typeface="+mn-lt"/>
                <a:ea typeface="+mn-ea"/>
                <a:cs typeface="+mn-cs"/>
              </a:rPr>
              <a:t>מירוץ</a:t>
            </a:r>
            <a:r>
              <a:rPr lang="he-IL" sz="1200" kern="1200" dirty="0" smtClean="0">
                <a:solidFill>
                  <a:schemeClr val="tx1"/>
                </a:solidFill>
                <a:effectLst/>
                <a:latin typeface="+mn-lt"/>
                <a:ea typeface="+mn-ea"/>
                <a:cs typeface="+mn-cs"/>
              </a:rPr>
              <a:t> עולמי להשיג ציוד רפואי למיגון בחירום. בקבוצה זו נכללים: מסיכות, סרבלים, אלכוהול לחיטוי, מטושים ומכונות הנשמה. לנספחים הכלכליים של </a:t>
            </a:r>
            <a:r>
              <a:rPr lang="he-IL" sz="1200" kern="1200" dirty="0" err="1" smtClean="0">
                <a:solidFill>
                  <a:schemeClr val="tx1"/>
                </a:solidFill>
                <a:effectLst/>
                <a:latin typeface="+mn-lt"/>
                <a:ea typeface="+mn-ea"/>
                <a:cs typeface="+mn-cs"/>
              </a:rPr>
              <a:t>מינהל</a:t>
            </a:r>
            <a:r>
              <a:rPr lang="he-IL" sz="1200" kern="1200" dirty="0" smtClean="0">
                <a:solidFill>
                  <a:schemeClr val="tx1"/>
                </a:solidFill>
                <a:effectLst/>
                <a:latin typeface="+mn-lt"/>
                <a:ea typeface="+mn-ea"/>
                <a:cs typeface="+mn-cs"/>
              </a:rPr>
              <a:t> סחר חוץ קשרים עם ספקים רבים בעולם, וביכולתם לאתר את הציוד הרפואי הנדרש. </a:t>
            </a:r>
            <a:r>
              <a:rPr lang="he-IL" sz="1200" kern="1200" dirty="0" err="1" smtClean="0">
                <a:solidFill>
                  <a:schemeClr val="tx1"/>
                </a:solidFill>
                <a:effectLst/>
                <a:latin typeface="+mn-lt"/>
                <a:ea typeface="+mn-ea"/>
                <a:cs typeface="+mn-cs"/>
              </a:rPr>
              <a:t>המינהל</a:t>
            </a:r>
            <a:r>
              <a:rPr lang="he-IL" sz="1200" kern="1200" dirty="0" smtClean="0">
                <a:solidFill>
                  <a:schemeClr val="tx1"/>
                </a:solidFill>
                <a:effectLst/>
                <a:latin typeface="+mn-lt"/>
                <a:ea typeface="+mn-ea"/>
                <a:cs typeface="+mn-cs"/>
              </a:rPr>
              <a:t> עובד על המשימה הלאומית הזו בצמוד עם משרד הבריאות, עם "</a:t>
            </a:r>
            <a:r>
              <a:rPr lang="he-IL" sz="1200" kern="1200" dirty="0" err="1" smtClean="0">
                <a:solidFill>
                  <a:schemeClr val="tx1"/>
                </a:solidFill>
                <a:effectLst/>
                <a:latin typeface="+mn-lt"/>
                <a:ea typeface="+mn-ea"/>
                <a:cs typeface="+mn-cs"/>
              </a:rPr>
              <a:t>שראל</a:t>
            </a:r>
            <a:r>
              <a:rPr lang="he-IL" sz="1200" kern="1200" dirty="0" smtClean="0">
                <a:solidFill>
                  <a:schemeClr val="tx1"/>
                </a:solidFill>
                <a:effectLst/>
                <a:latin typeface="+mn-lt"/>
                <a:ea typeface="+mn-ea"/>
                <a:cs typeface="+mn-cs"/>
              </a:rPr>
              <a:t>" ועם משרד הביטחון. נרשמו מספר הצלחות בהשגת ציוד חיוני.</a:t>
            </a:r>
            <a:endParaRPr lang="en-US" sz="1200" kern="1200" dirty="0" smtClean="0">
              <a:solidFill>
                <a:schemeClr val="tx1"/>
              </a:solidFill>
              <a:effectLst/>
              <a:latin typeface="+mn-lt"/>
              <a:ea typeface="+mn-ea"/>
              <a:cs typeface="+mn-cs"/>
            </a:endParaRPr>
          </a:p>
          <a:p>
            <a:pPr marL="0" marR="0" lvl="1" indent="0" algn="r" defTabSz="914400" rtl="1" eaLnBrk="1" fontAlgn="auto" latinLnBrk="0" hangingPunct="1">
              <a:lnSpc>
                <a:spcPct val="100000"/>
              </a:lnSpc>
              <a:spcBef>
                <a:spcPts val="0"/>
              </a:spcBef>
              <a:spcAft>
                <a:spcPts val="0"/>
              </a:spcAft>
              <a:buClrTx/>
              <a:buSzTx/>
              <a:buFontTx/>
              <a:buNone/>
              <a:tabLst/>
              <a:defRPr/>
            </a:pPr>
            <a:endParaRPr lang="he-IL" b="1" dirty="0" smtClean="0">
              <a:latin typeface="Gisha" panose="020B0502040204020203" pitchFamily="34" charset="-79"/>
              <a:ea typeface="Calibri" panose="020F0502020204030204" pitchFamily="34" charset="0"/>
              <a:cs typeface="Gisha" panose="020B0502040204020203" pitchFamily="34" charset="-79"/>
            </a:endParaRPr>
          </a:p>
          <a:p>
            <a:pPr marL="0" marR="0" lvl="1" indent="0" algn="r" defTabSz="914400" rtl="1" eaLnBrk="1" fontAlgn="auto" latinLnBrk="0" hangingPunct="1">
              <a:lnSpc>
                <a:spcPct val="100000"/>
              </a:lnSpc>
              <a:spcBef>
                <a:spcPts val="0"/>
              </a:spcBef>
              <a:spcAft>
                <a:spcPts val="0"/>
              </a:spcAft>
              <a:buClrTx/>
              <a:buSzTx/>
              <a:buFontTx/>
              <a:buNone/>
              <a:tabLst/>
              <a:defRPr/>
            </a:pPr>
            <a:r>
              <a:rPr lang="he-IL" b="1" dirty="0" smtClean="0">
                <a:latin typeface="Gisha" panose="020B0502040204020203" pitchFamily="34" charset="-79"/>
                <a:ea typeface="Calibri" panose="020F0502020204030204" pitchFamily="34" charset="0"/>
                <a:cs typeface="Gisha" panose="020B0502040204020203" pitchFamily="34" charset="-79"/>
              </a:rPr>
              <a:t>באמצעות נספחי מנהל סחר חוץ דיווח על </a:t>
            </a:r>
            <a:r>
              <a:rPr lang="he-IL" b="1" dirty="0" err="1" smtClean="0">
                <a:latin typeface="Gisha" panose="020B0502040204020203" pitchFamily="34" charset="-79"/>
                <a:ea typeface="Calibri" panose="020F0502020204030204" pitchFamily="34" charset="0"/>
                <a:cs typeface="Gisha" panose="020B0502040204020203" pitchFamily="34" charset="-79"/>
              </a:rPr>
              <a:t>מידעים</a:t>
            </a:r>
            <a:r>
              <a:rPr lang="he-IL" b="1" dirty="0" smtClean="0">
                <a:latin typeface="Gisha" panose="020B0502040204020203" pitchFamily="34" charset="-79"/>
                <a:ea typeface="Calibri" panose="020F0502020204030204" pitchFamily="34" charset="0"/>
                <a:cs typeface="Gisha" panose="020B0502040204020203" pitchFamily="34" charset="-79"/>
              </a:rPr>
              <a:t> עדכניים מהעולם </a:t>
            </a:r>
            <a:r>
              <a:rPr lang="he-IL" dirty="0" smtClean="0">
                <a:latin typeface="Gisha" panose="020B0502040204020203" pitchFamily="34" charset="-79"/>
                <a:ea typeface="Calibri" panose="020F0502020204030204" pitchFamily="34" charset="0"/>
                <a:cs typeface="Gisha" panose="020B0502040204020203" pitchFamily="34" charset="-79"/>
              </a:rPr>
              <a:t>- תמונת מצב התובלה העולמית, אופן התמודדות מדינות שונות בעולם עם המשבר, תמונת מצב למדינות נבחרות (סין, ארה"ב)</a:t>
            </a:r>
            <a:r>
              <a:rPr lang="he-IL" baseline="0" dirty="0" smtClean="0">
                <a:latin typeface="Gisha" panose="020B0502040204020203" pitchFamily="34" charset="-79"/>
                <a:ea typeface="Calibri" panose="020F0502020204030204" pitchFamily="34" charset="0"/>
                <a:cs typeface="Gisha" panose="020B0502040204020203" pitchFamily="34" charset="-79"/>
              </a:rPr>
              <a:t> </a:t>
            </a:r>
            <a:r>
              <a:rPr lang="he-IL" sz="1200" kern="1200" dirty="0" smtClean="0">
                <a:solidFill>
                  <a:schemeClr val="tx1"/>
                </a:solidFill>
                <a:effectLst/>
                <a:latin typeface="+mn-lt"/>
                <a:ea typeface="+mn-ea"/>
                <a:cs typeface="+mn-cs"/>
              </a:rPr>
              <a:t>ומידע שמועבר ע״י הנספחים הכלכליים בעולם באופן שוטף על אופן התמודדות מדינות שונות לאור משבר הקורונה.</a:t>
            </a:r>
            <a:endParaRPr lang="x-none" dirty="0"/>
          </a:p>
        </p:txBody>
      </p:sp>
      <p:sp>
        <p:nvSpPr>
          <p:cNvPr id="4" name="Slide Number Placeholder 3"/>
          <p:cNvSpPr>
            <a:spLocks noGrp="1"/>
          </p:cNvSpPr>
          <p:nvPr>
            <p:ph type="sldNum" sz="quarter" idx="5"/>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fld id="{FAEC4E03-C056-4379-BCB6-5415408BAEE0}"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Heebo" panose="00000500000000000000" pitchFamily="2" charset="-79"/>
              </a:rPr>
              <a:pPr marL="0" marR="0" lvl="0" indent="0" algn="l" defTabSz="1088502" rtl="0" eaLnBrk="1" fontAlgn="auto" latinLnBrk="0" hangingPunct="1">
                <a:lnSpc>
                  <a:spcPct val="100000"/>
                </a:lnSpc>
                <a:spcBef>
                  <a:spcPts val="0"/>
                </a:spcBef>
                <a:spcAft>
                  <a:spcPts val="0"/>
                </a:spcAft>
                <a:buClrTx/>
                <a:buSzTx/>
                <a:buFontTx/>
                <a:buNone/>
                <a:tabLst/>
                <a:defRPr/>
              </a:pPr>
              <a:t>5</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Heebo" panose="00000500000000000000" pitchFamily="2" charset="-79"/>
            </a:endParaRPr>
          </a:p>
        </p:txBody>
      </p:sp>
    </p:spTree>
    <p:extLst>
      <p:ext uri="{BB962C8B-B14F-4D97-AF65-F5344CB8AC3E}">
        <p14:creationId xmlns:p14="http://schemas.microsoft.com/office/powerpoint/2010/main" val="387504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eaLnBrk="1" fontAlgn="auto" latinLnBrk="0" hangingPunct="1"/>
            <a:r>
              <a:rPr lang="he-IL" sz="1200" b="1" i="0" u="none" strike="noStrike" kern="1200" dirty="0" smtClean="0">
                <a:solidFill>
                  <a:schemeClr val="tx1"/>
                </a:solidFill>
                <a:effectLst/>
                <a:latin typeface="+mn-lt"/>
                <a:ea typeface="+mn-ea"/>
                <a:cs typeface="+mn-cs"/>
              </a:rPr>
              <a:t>הקלות רגולציה (יש</a:t>
            </a:r>
            <a:r>
              <a:rPr lang="he-IL" sz="1200" b="1" i="0" u="none" strike="noStrike" kern="1200" baseline="0" dirty="0" smtClean="0">
                <a:solidFill>
                  <a:schemeClr val="tx1"/>
                </a:solidFill>
                <a:effectLst/>
                <a:latin typeface="+mn-lt"/>
                <a:ea typeface="+mn-ea"/>
                <a:cs typeface="+mn-cs"/>
              </a:rPr>
              <a:t> גם בשקף נפרד בסוף) </a:t>
            </a:r>
            <a:endParaRPr lang="he-IL" sz="1200" b="1" i="0" u="none" strike="noStrike" kern="1200" dirty="0" smtClean="0">
              <a:solidFill>
                <a:schemeClr val="tx1"/>
              </a:solidFill>
              <a:effectLst/>
              <a:latin typeface="+mn-lt"/>
              <a:ea typeface="+mn-ea"/>
              <a:cs typeface="+mn-cs"/>
            </a:endParaRPr>
          </a:p>
          <a:p>
            <a:pPr rtl="1" eaLnBrk="1" fontAlgn="auto" latinLnBrk="0" hangingPunct="1"/>
            <a:r>
              <a:rPr lang="he-IL" sz="1200" b="1" i="0" u="none" strike="noStrike" kern="1200" dirty="0" smtClean="0">
                <a:solidFill>
                  <a:schemeClr val="tx1"/>
                </a:solidFill>
                <a:effectLst/>
                <a:latin typeface="+mn-lt"/>
                <a:ea typeface="+mn-ea"/>
                <a:cs typeface="+mn-cs"/>
              </a:rPr>
              <a:t>תקינה</a:t>
            </a:r>
            <a:endParaRPr lang="he-IL" sz="1200" b="0" i="0" u="none" strike="noStrike" kern="1200" dirty="0" smtClean="0">
              <a:solidFill>
                <a:schemeClr val="tx1"/>
              </a:solidFill>
              <a:effectLst/>
              <a:latin typeface="+mn-lt"/>
              <a:ea typeface="+mn-ea"/>
              <a:cs typeface="+mn-cs"/>
            </a:endParaRPr>
          </a:p>
          <a:p>
            <a:pPr rtl="1" eaLnBrk="1" fontAlgn="t" latinLnBrk="0" hangingPunct="1"/>
            <a:r>
              <a:rPr lang="he-IL" sz="1200" b="0" i="0" u="none" strike="noStrike" kern="1200" dirty="0" smtClean="0">
                <a:solidFill>
                  <a:schemeClr val="tx1"/>
                </a:solidFill>
                <a:effectLst/>
                <a:latin typeface="+mn-lt"/>
                <a:ea typeface="+mn-ea"/>
                <a:cs typeface="+mn-cs"/>
              </a:rPr>
              <a:t>הארכת מועדי כניסה לתוקף של תקנים (חדשים ורביזיות) ואישורי מעבדות</a:t>
            </a:r>
          </a:p>
          <a:p>
            <a:pPr rtl="1" eaLnBrk="1" fontAlgn="t" latinLnBrk="0" hangingPunct="1"/>
            <a:r>
              <a:rPr lang="he-IL" sz="1200" b="0" i="0" u="none" strike="noStrike" kern="1200" dirty="0" smtClean="0">
                <a:solidFill>
                  <a:schemeClr val="tx1"/>
                </a:solidFill>
                <a:effectLst/>
                <a:latin typeface="+mn-lt"/>
                <a:ea typeface="+mn-ea"/>
                <a:cs typeface="+mn-cs"/>
              </a:rPr>
              <a:t>הקלות במשטר הבדיקות - ניוד מוצרים לקבוצות מקלות,  יצירת מסלול ייחודי לשחרור טובין, הארכת אישורי דגם באופן גורף</a:t>
            </a:r>
          </a:p>
          <a:p>
            <a:pPr rtl="1" eaLnBrk="1" fontAlgn="t" latinLnBrk="0" hangingPunct="1"/>
            <a:r>
              <a:rPr lang="he-IL" sz="1200" b="0" i="0" u="none" strike="noStrike" kern="1200" dirty="0" smtClean="0">
                <a:solidFill>
                  <a:schemeClr val="tx1"/>
                </a:solidFill>
                <a:effectLst/>
                <a:latin typeface="+mn-lt"/>
                <a:ea typeface="+mn-ea"/>
                <a:cs typeface="+mn-cs"/>
              </a:rPr>
              <a:t>הרחבת רשימת הציוד הרפואי הזכאי לפטור מהמצאת אישור תקן</a:t>
            </a:r>
          </a:p>
          <a:p>
            <a:pPr rtl="1" eaLnBrk="1" fontAlgn="t" latinLnBrk="0" hangingPunct="1"/>
            <a:r>
              <a:rPr lang="he-IL" sz="1200" b="0" i="0" u="none" strike="noStrike" kern="1200" dirty="0" smtClean="0">
                <a:solidFill>
                  <a:schemeClr val="tx1"/>
                </a:solidFill>
                <a:effectLst/>
                <a:latin typeface="+mn-lt"/>
                <a:ea typeface="+mn-ea"/>
                <a:cs typeface="+mn-cs"/>
              </a:rPr>
              <a:t>מעבר מתצהיר להצהרה בעת הגשת בקשות בנושא פטור מתקינה רשמית</a:t>
            </a:r>
          </a:p>
          <a:p>
            <a:pPr rtl="1" eaLnBrk="1" fontAlgn="t" latinLnBrk="0" hangingPunct="1"/>
            <a:r>
              <a:rPr lang="he-IL" sz="1200" b="1" i="0" u="none" strike="noStrike" kern="1200" dirty="0" smtClean="0">
                <a:solidFill>
                  <a:schemeClr val="tx1"/>
                </a:solidFill>
                <a:effectLst/>
                <a:latin typeface="+mn-lt"/>
                <a:ea typeface="+mn-ea"/>
                <a:cs typeface="+mn-cs"/>
              </a:rPr>
              <a:t>חוקיות יבוא</a:t>
            </a:r>
            <a:endParaRPr lang="he-IL" sz="1200" b="0" i="0" u="none" strike="noStrike" kern="1200" dirty="0" smtClean="0">
              <a:solidFill>
                <a:schemeClr val="tx1"/>
              </a:solidFill>
              <a:effectLst/>
              <a:latin typeface="+mn-lt"/>
              <a:ea typeface="+mn-ea"/>
              <a:cs typeface="+mn-cs"/>
            </a:endParaRPr>
          </a:p>
          <a:p>
            <a:pPr rtl="1" eaLnBrk="1" fontAlgn="t" latinLnBrk="0" hangingPunct="1"/>
            <a:r>
              <a:rPr lang="he-IL" sz="1200" b="0" i="0" u="none" strike="noStrike" kern="1200" dirty="0" smtClean="0">
                <a:solidFill>
                  <a:schemeClr val="tx1"/>
                </a:solidFill>
                <a:effectLst/>
                <a:latin typeface="+mn-lt"/>
                <a:ea typeface="+mn-ea"/>
                <a:cs typeface="+mn-cs"/>
              </a:rPr>
              <a:t>הענקת סמכות פטור מהוכחת עמידה בחוקיות יבוא לכלל הרשויות המוסמכות ביבוא</a:t>
            </a:r>
          </a:p>
          <a:p>
            <a:pPr rtl="1" eaLnBrk="1" fontAlgn="t" latinLnBrk="0" hangingPunct="1"/>
            <a:r>
              <a:rPr lang="he-IL" sz="1200" b="0" i="0" u="none" strike="noStrike" kern="1200" dirty="0" smtClean="0">
                <a:solidFill>
                  <a:schemeClr val="tx1"/>
                </a:solidFill>
                <a:effectLst/>
                <a:latin typeface="+mn-lt"/>
                <a:ea typeface="+mn-ea"/>
                <a:cs typeface="+mn-cs"/>
              </a:rPr>
              <a:t>פטור לגופים העוסקים במחקר ופיתוח – מעמידה בדרישות הרגולציה</a:t>
            </a:r>
          </a:p>
          <a:p>
            <a:pPr rtl="1" eaLnBrk="1" fontAlgn="t" latinLnBrk="0" hangingPunct="1"/>
            <a:r>
              <a:rPr lang="he-IL" sz="1200" b="0" i="0" u="none" strike="noStrike" kern="1200" dirty="0" smtClean="0">
                <a:solidFill>
                  <a:schemeClr val="tx1"/>
                </a:solidFill>
                <a:effectLst/>
                <a:latin typeface="+mn-lt"/>
                <a:ea typeface="+mn-ea"/>
                <a:cs typeface="+mn-cs"/>
              </a:rPr>
              <a:t>ביטול הטלת קנסות בשל אי עמידה בכללים טכניים</a:t>
            </a:r>
          </a:p>
          <a:p>
            <a:pPr rtl="1" eaLnBrk="1" fontAlgn="t" latinLnBrk="0" hangingPunct="1"/>
            <a:r>
              <a:rPr lang="he-IL" sz="1200" b="0" i="0" u="none" strike="noStrike" kern="1200" dirty="0" smtClean="0">
                <a:solidFill>
                  <a:schemeClr val="tx1"/>
                </a:solidFill>
                <a:effectLst/>
                <a:latin typeface="+mn-lt"/>
                <a:ea typeface="+mn-ea"/>
                <a:cs typeface="+mn-cs"/>
              </a:rPr>
              <a:t>פטור מעמידה בתקן ביבוא חלקי חילוף לשימוש עצמי בבית העסק</a:t>
            </a:r>
          </a:p>
          <a:p>
            <a:pPr rtl="1" eaLnBrk="1" fontAlgn="t" latinLnBrk="0" hangingPunct="1"/>
            <a:r>
              <a:rPr lang="he-IL" sz="1200" b="1" i="0" u="none" strike="noStrike" kern="1200" dirty="0" smtClean="0">
                <a:solidFill>
                  <a:schemeClr val="tx1"/>
                </a:solidFill>
                <a:effectLst/>
                <a:latin typeface="+mn-lt"/>
                <a:ea typeface="+mn-ea"/>
                <a:cs typeface="+mn-cs"/>
              </a:rPr>
              <a:t>מכסות</a:t>
            </a:r>
            <a:endParaRPr lang="he-IL" sz="1200" b="0" i="0" u="none" strike="noStrike" kern="1200" dirty="0" smtClean="0">
              <a:solidFill>
                <a:schemeClr val="tx1"/>
              </a:solidFill>
              <a:effectLst/>
              <a:latin typeface="+mn-lt"/>
              <a:ea typeface="+mn-ea"/>
              <a:cs typeface="+mn-cs"/>
            </a:endParaRPr>
          </a:p>
          <a:p>
            <a:pPr rtl="1" eaLnBrk="1" fontAlgn="t" latinLnBrk="0" hangingPunct="1"/>
            <a:r>
              <a:rPr lang="he-IL" sz="1200" b="0" i="0" u="none" strike="noStrike" kern="1200" dirty="0" smtClean="0">
                <a:solidFill>
                  <a:schemeClr val="tx1"/>
                </a:solidFill>
                <a:effectLst/>
                <a:latin typeface="+mn-lt"/>
                <a:ea typeface="+mn-ea"/>
                <a:cs typeface="+mn-cs"/>
              </a:rPr>
              <a:t>הארכת מימוש</a:t>
            </a:r>
            <a:r>
              <a:rPr lang="he-IL" sz="1200" b="0" i="0" u="none" strike="noStrike" kern="1200" baseline="0" dirty="0" smtClean="0">
                <a:solidFill>
                  <a:schemeClr val="tx1"/>
                </a:solidFill>
                <a:effectLst/>
                <a:latin typeface="+mn-lt"/>
                <a:ea typeface="+mn-ea"/>
                <a:cs typeface="+mn-cs"/>
              </a:rPr>
              <a:t> יבוא המכסות עד סוף יולי </a:t>
            </a:r>
            <a:endParaRPr lang="he-IL" sz="1200" b="0" i="0" u="none" strike="noStrike" kern="1200" dirty="0" smtClean="0">
              <a:solidFill>
                <a:schemeClr val="tx1"/>
              </a:solidFill>
              <a:effectLst/>
              <a:latin typeface="+mn-lt"/>
              <a:ea typeface="+mn-ea"/>
              <a:cs typeface="+mn-cs"/>
            </a:endParaRPr>
          </a:p>
          <a:p>
            <a:pPr rtl="1" eaLnBrk="1" fontAlgn="t" latinLnBrk="0" hangingPunct="1"/>
            <a:r>
              <a:rPr lang="he-IL" sz="1200" b="1" i="0" u="none" strike="noStrike" kern="1200" dirty="0" smtClean="0">
                <a:solidFill>
                  <a:schemeClr val="tx1"/>
                </a:solidFill>
                <a:effectLst/>
                <a:latin typeface="+mn-lt"/>
                <a:ea typeface="+mn-ea"/>
                <a:cs typeface="+mn-cs"/>
              </a:rPr>
              <a:t>מנהל יהלומים</a:t>
            </a:r>
            <a:endParaRPr lang="he-IL" sz="1200" b="0" i="0" u="none" strike="noStrike" kern="1200" dirty="0" smtClean="0">
              <a:solidFill>
                <a:schemeClr val="tx1"/>
              </a:solidFill>
              <a:effectLst/>
              <a:latin typeface="+mn-lt"/>
              <a:ea typeface="+mn-ea"/>
              <a:cs typeface="+mn-cs"/>
            </a:endParaRPr>
          </a:p>
          <a:p>
            <a:pPr rtl="1" eaLnBrk="1" fontAlgn="t" latinLnBrk="0" hangingPunct="1"/>
            <a:r>
              <a:rPr lang="he-IL" sz="1200" b="0" i="0" u="none" strike="noStrike" kern="1200" dirty="0" smtClean="0">
                <a:solidFill>
                  <a:schemeClr val="tx1"/>
                </a:solidFill>
                <a:effectLst/>
                <a:latin typeface="+mn-lt"/>
                <a:ea typeface="+mn-ea"/>
                <a:cs typeface="+mn-cs"/>
              </a:rPr>
              <a:t>הארכת מועדים לשם בחינת ובדיקת יהלומים וכן להחזרי יצוא של יהלומים </a:t>
            </a:r>
          </a:p>
          <a:p>
            <a:pPr rtl="1" eaLnBrk="1" fontAlgn="t" latinLnBrk="0" hangingPunct="1"/>
            <a:r>
              <a:rPr lang="he-IL" sz="1200" b="0" i="0" u="none" strike="noStrike" kern="1200" dirty="0" smtClean="0">
                <a:solidFill>
                  <a:schemeClr val="tx1"/>
                </a:solidFill>
                <a:effectLst/>
                <a:latin typeface="+mn-lt"/>
                <a:ea typeface="+mn-ea"/>
                <a:cs typeface="+mn-cs"/>
              </a:rPr>
              <a:t>הגדלת הסכומים המאושרים בייצוא </a:t>
            </a:r>
          </a:p>
          <a:p>
            <a:pPr rtl="1" eaLnBrk="1" fontAlgn="t" latinLnBrk="0" hangingPunct="1"/>
            <a:r>
              <a:rPr lang="he-IL" sz="1200" b="1" i="0" u="none" strike="noStrike" kern="1200" dirty="0" smtClean="0">
                <a:solidFill>
                  <a:schemeClr val="tx1"/>
                </a:solidFill>
                <a:effectLst/>
                <a:latin typeface="+mn-lt"/>
                <a:ea typeface="+mn-ea"/>
                <a:cs typeface="+mn-cs"/>
              </a:rPr>
              <a:t>רשות ההשקעות</a:t>
            </a:r>
            <a:endParaRPr lang="he-IL" sz="1200" b="0" i="0" u="none" strike="noStrike" kern="1200" dirty="0" smtClean="0">
              <a:solidFill>
                <a:schemeClr val="tx1"/>
              </a:solidFill>
              <a:effectLst/>
              <a:latin typeface="+mn-lt"/>
              <a:ea typeface="+mn-ea"/>
              <a:cs typeface="+mn-cs"/>
            </a:endParaRPr>
          </a:p>
          <a:p>
            <a:pPr rtl="1" eaLnBrk="1" fontAlgn="t" latinLnBrk="0" hangingPunct="1"/>
            <a:r>
              <a:rPr lang="he-IL" sz="1200" b="0" i="0" u="none" strike="noStrike" kern="1200" dirty="0" smtClean="0">
                <a:solidFill>
                  <a:schemeClr val="tx1"/>
                </a:solidFill>
                <a:effectLst/>
                <a:latin typeface="+mn-lt"/>
                <a:ea typeface="+mn-ea"/>
                <a:cs typeface="+mn-cs"/>
              </a:rPr>
              <a:t>בתהליך אישור הקלות לחברות שמחזיקות כתבי אישור במסלול מענקים </a:t>
            </a:r>
            <a:r>
              <a:rPr lang="he-IL" sz="1200" b="0" i="0" u="none" strike="noStrike" kern="1200" dirty="0" err="1" smtClean="0">
                <a:solidFill>
                  <a:schemeClr val="tx1"/>
                </a:solidFill>
                <a:effectLst/>
                <a:latin typeface="+mn-lt"/>
                <a:ea typeface="+mn-ea"/>
                <a:cs typeface="+mn-cs"/>
              </a:rPr>
              <a:t>מכח</a:t>
            </a:r>
            <a:r>
              <a:rPr lang="he-IL" sz="1200" b="0" i="0" u="none" strike="noStrike" kern="1200" dirty="0" smtClean="0">
                <a:solidFill>
                  <a:schemeClr val="tx1"/>
                </a:solidFill>
                <a:effectLst/>
                <a:latin typeface="+mn-lt"/>
                <a:ea typeface="+mn-ea"/>
                <a:cs typeface="+mn-cs"/>
              </a:rPr>
              <a:t> חוק עידוד השקעות הון. </a:t>
            </a:r>
          </a:p>
          <a:p>
            <a:endParaRPr lang="x-none" dirty="0"/>
          </a:p>
        </p:txBody>
      </p:sp>
      <p:sp>
        <p:nvSpPr>
          <p:cNvPr id="4" name="Slide Number Placeholder 3"/>
          <p:cNvSpPr>
            <a:spLocks noGrp="1"/>
          </p:cNvSpPr>
          <p:nvPr>
            <p:ph type="sldNum" sz="quarter" idx="5"/>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fld id="{FAEC4E03-C056-4379-BCB6-5415408BAEE0}"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Heebo" panose="00000500000000000000" pitchFamily="2" charset="-79"/>
              </a:rPr>
              <a:pPr marL="0" marR="0" lvl="0" indent="0" algn="l" defTabSz="1088502" rtl="0"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Heebo" panose="00000500000000000000" pitchFamily="2" charset="-79"/>
            </a:endParaRPr>
          </a:p>
        </p:txBody>
      </p:sp>
    </p:spTree>
    <p:extLst>
      <p:ext uri="{BB962C8B-B14F-4D97-AF65-F5344CB8AC3E}">
        <p14:creationId xmlns:p14="http://schemas.microsoft.com/office/powerpoint/2010/main" val="290381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150000"/>
              </a:lnSpc>
              <a:spcAft>
                <a:spcPts val="600"/>
              </a:spcAft>
              <a:buFont typeface="Arial" panose="020B0604020202020204" pitchFamily="34" charset="0"/>
              <a:buChar char="•"/>
            </a:pPr>
            <a:r>
              <a:rPr lang="he-IL" b="1" dirty="0" smtClean="0">
                <a:latin typeface="Gisha" panose="020B0502040204020203" pitchFamily="34" charset="-79"/>
                <a:ea typeface="Calibri" panose="020F0502020204030204" pitchFamily="34" charset="0"/>
                <a:cs typeface="Gisha" panose="020B0502040204020203" pitchFamily="34" charset="-79"/>
              </a:rPr>
              <a:t>הפגיעה בהיי-טק – משמעותית למדינת ישראל - </a:t>
            </a:r>
            <a:r>
              <a:rPr lang="he-IL" dirty="0" smtClean="0">
                <a:latin typeface="Gisha" panose="020B0502040204020203" pitchFamily="34" charset="-79"/>
                <a:ea typeface="Calibri" panose="020F0502020204030204" pitchFamily="34" charset="0"/>
                <a:cs typeface="Gisha" panose="020B0502040204020203" pitchFamily="34" charset="-79"/>
              </a:rPr>
              <a:t> מהווה 46% מסך הייצוא ו- 13% </a:t>
            </a:r>
            <a:r>
              <a:rPr lang="he-IL" dirty="0" err="1" smtClean="0">
                <a:latin typeface="Gisha" panose="020B0502040204020203" pitchFamily="34" charset="-79"/>
                <a:ea typeface="Calibri" panose="020F0502020204030204" pitchFamily="34" charset="0"/>
                <a:cs typeface="Gisha" panose="020B0502040204020203" pitchFamily="34" charset="-79"/>
              </a:rPr>
              <a:t>מהתל"ג</a:t>
            </a:r>
            <a:r>
              <a:rPr lang="he-IL" dirty="0" smtClean="0">
                <a:latin typeface="Gisha" panose="020B0502040204020203" pitchFamily="34" charset="-79"/>
                <a:ea typeface="Calibri" panose="020F0502020204030204" pitchFamily="34" charset="0"/>
                <a:cs typeface="Gisha" panose="020B0502040204020203" pitchFamily="34" charset="-79"/>
              </a:rPr>
              <a:t> </a:t>
            </a:r>
            <a:r>
              <a:rPr lang="he-IL" sz="1050" dirty="0" smtClean="0">
                <a:latin typeface="Gisha" panose="020B0502040204020203" pitchFamily="34" charset="-79"/>
                <a:ea typeface="Calibri" panose="020F0502020204030204" pitchFamily="34" charset="0"/>
                <a:cs typeface="Gisha" panose="020B0502040204020203" pitchFamily="34" charset="-79"/>
              </a:rPr>
              <a:t>(2018)</a:t>
            </a:r>
          </a:p>
          <a:p>
            <a:pPr marL="285750" lvl="0" indent="-285750" algn="just">
              <a:lnSpc>
                <a:spcPct val="150000"/>
              </a:lnSpc>
              <a:spcAft>
                <a:spcPts val="600"/>
              </a:spcAft>
              <a:buFont typeface="Arial" panose="020B0604020202020204" pitchFamily="34" charset="0"/>
              <a:buChar char="•"/>
            </a:pPr>
            <a:r>
              <a:rPr lang="he-IL" b="1" dirty="0" smtClean="0">
                <a:latin typeface="Gisha" panose="020B0502040204020203" pitchFamily="34" charset="-79"/>
                <a:ea typeface="Calibri" panose="020F0502020204030204" pitchFamily="34" charset="0"/>
                <a:cs typeface="Gisha" panose="020B0502040204020203" pitchFamily="34" charset="-79"/>
              </a:rPr>
              <a:t>פגיעה משמעותית במקורות המימון בענף </a:t>
            </a:r>
            <a:r>
              <a:rPr lang="he-IL" dirty="0" smtClean="0">
                <a:latin typeface="Gisha" panose="020B0502040204020203" pitchFamily="34" charset="-79"/>
                <a:ea typeface="Calibri" panose="020F0502020204030204" pitchFamily="34" charset="0"/>
                <a:cs typeface="Gisha" panose="020B0502040204020203" pitchFamily="34" charset="-79"/>
              </a:rPr>
              <a:t>– עצירת גיוסי הון. פגיעות גבוהה של חב' </a:t>
            </a:r>
            <a:r>
              <a:rPr lang="he-IL" dirty="0" err="1" smtClean="0">
                <a:latin typeface="Gisha" panose="020B0502040204020203" pitchFamily="34" charset="-79"/>
                <a:ea typeface="Calibri" panose="020F0502020204030204" pitchFamily="34" charset="0"/>
                <a:cs typeface="Gisha" panose="020B0502040204020203" pitchFamily="34" charset="-79"/>
              </a:rPr>
              <a:t>סטארטאפ</a:t>
            </a:r>
            <a:r>
              <a:rPr lang="he-IL" dirty="0" smtClean="0">
                <a:latin typeface="Gisha" panose="020B0502040204020203" pitchFamily="34" charset="-79"/>
                <a:ea typeface="Calibri" panose="020F0502020204030204" pitchFamily="34" charset="0"/>
                <a:cs typeface="Gisha" panose="020B0502040204020203" pitchFamily="34" charset="-79"/>
              </a:rPr>
              <a:t> קטנות בשלביהן הראשוניים (</a:t>
            </a:r>
            <a:r>
              <a:rPr lang="en-US" dirty="0" smtClean="0">
                <a:latin typeface="Gisha" panose="020B0502040204020203" pitchFamily="34" charset="-79"/>
                <a:ea typeface="Calibri" panose="020F0502020204030204" pitchFamily="34" charset="0"/>
                <a:cs typeface="Gisha" panose="020B0502040204020203" pitchFamily="34" charset="-79"/>
              </a:rPr>
              <a:t>Seed</a:t>
            </a:r>
            <a:r>
              <a:rPr lang="he-IL" dirty="0" smtClean="0">
                <a:latin typeface="Gisha" panose="020B0502040204020203" pitchFamily="34" charset="-79"/>
                <a:ea typeface="Calibri" panose="020F0502020204030204" pitchFamily="34" charset="0"/>
                <a:cs typeface="Gisha" panose="020B0502040204020203" pitchFamily="34" charset="-79"/>
              </a:rPr>
              <a:t>) </a:t>
            </a:r>
          </a:p>
          <a:p>
            <a:pPr marL="285750" lvl="0" indent="-285750" algn="just">
              <a:lnSpc>
                <a:spcPct val="150000"/>
              </a:lnSpc>
              <a:spcAft>
                <a:spcPts val="600"/>
              </a:spcAft>
              <a:buFont typeface="Arial" panose="020B0604020202020204" pitchFamily="34" charset="0"/>
              <a:buChar char="•"/>
            </a:pPr>
            <a:r>
              <a:rPr lang="he-IL" b="1" dirty="0" smtClean="0">
                <a:latin typeface="Gisha" panose="020B0502040204020203" pitchFamily="34" charset="-79"/>
                <a:ea typeface="Calibri" panose="020F0502020204030204" pitchFamily="34" charset="0"/>
                <a:cs typeface="Gisha" panose="020B0502040204020203" pitchFamily="34" charset="-79"/>
              </a:rPr>
              <a:t>עצירת תנועות </a:t>
            </a:r>
            <a:r>
              <a:rPr lang="he-IL" b="1" dirty="0" err="1" smtClean="0">
                <a:latin typeface="Gisha" panose="020B0502040204020203" pitchFamily="34" charset="-79"/>
                <a:ea typeface="Calibri" panose="020F0502020204030204" pitchFamily="34" charset="0"/>
                <a:cs typeface="Gisha" panose="020B0502040204020203" pitchFamily="34" charset="-79"/>
              </a:rPr>
              <a:t>כו"א</a:t>
            </a:r>
            <a:r>
              <a:rPr lang="he-IL" b="1" dirty="0" smtClean="0">
                <a:latin typeface="Gisha" panose="020B0502040204020203" pitchFamily="34" charset="-79"/>
                <a:ea typeface="Calibri" panose="020F0502020204030204" pitchFamily="34" charset="0"/>
                <a:cs typeface="Gisha" panose="020B0502040204020203" pitchFamily="34" charset="-79"/>
              </a:rPr>
              <a:t> - </a:t>
            </a:r>
            <a:r>
              <a:rPr lang="he-IL" dirty="0" smtClean="0">
                <a:latin typeface="Gisha" panose="020B0502040204020203" pitchFamily="34" charset="-79"/>
                <a:ea typeface="Calibri" panose="020F0502020204030204" pitchFamily="34" charset="0"/>
                <a:cs typeface="Gisha" panose="020B0502040204020203" pitchFamily="34" charset="-79"/>
              </a:rPr>
              <a:t>פוגעת בתהליכי ייצור שיווק ומו"פ</a:t>
            </a:r>
            <a:endParaRPr lang="he-IL" b="1" dirty="0" smtClean="0">
              <a:latin typeface="Gisha" panose="020B0502040204020203" pitchFamily="34" charset="-79"/>
              <a:ea typeface="Calibri" panose="020F0502020204030204" pitchFamily="34" charset="0"/>
              <a:cs typeface="Gisha" panose="020B0502040204020203" pitchFamily="34" charset="-79"/>
            </a:endParaRPr>
          </a:p>
          <a:p>
            <a:pPr marL="285750" lvl="0" indent="-285750" algn="just">
              <a:lnSpc>
                <a:spcPct val="150000"/>
              </a:lnSpc>
              <a:spcAft>
                <a:spcPts val="600"/>
              </a:spcAft>
              <a:buFont typeface="Arial" panose="020B0604020202020204" pitchFamily="34" charset="0"/>
              <a:buChar char="•"/>
            </a:pPr>
            <a:r>
              <a:rPr lang="he-IL" b="1" dirty="0" smtClean="0">
                <a:latin typeface="Gisha" panose="020B0502040204020203" pitchFamily="34" charset="-79"/>
                <a:ea typeface="Calibri" panose="020F0502020204030204" pitchFamily="34" charset="0"/>
                <a:cs typeface="Gisha" panose="020B0502040204020203" pitchFamily="34" charset="-79"/>
              </a:rPr>
              <a:t>קשיים בשרשראות האספקה ייצור והפצה </a:t>
            </a:r>
            <a:r>
              <a:rPr lang="he-IL" dirty="0" smtClean="0">
                <a:latin typeface="Gisha" panose="020B0502040204020203" pitchFamily="34" charset="-79"/>
                <a:ea typeface="Calibri" panose="020F0502020204030204" pitchFamily="34" charset="0"/>
                <a:cs typeface="Gisha" panose="020B0502040204020203" pitchFamily="34" charset="-79"/>
              </a:rPr>
              <a:t>– פוגע בכל החברות, הן בשלבים הראשוניים (שרשרות אספקה למו"פ) והן בחברות צמיחה וגדולות (יצור והפצה)</a:t>
            </a:r>
          </a:p>
          <a:p>
            <a:pPr marL="285750" indent="-285750" algn="just">
              <a:lnSpc>
                <a:spcPct val="150000"/>
              </a:lnSpc>
              <a:spcAft>
                <a:spcPts val="600"/>
              </a:spcAft>
              <a:buFont typeface="Arial" panose="020B0604020202020204" pitchFamily="34" charset="0"/>
              <a:buChar char="•"/>
            </a:pPr>
            <a:r>
              <a:rPr lang="he-IL" b="1" dirty="0" smtClean="0">
                <a:latin typeface="Gisha" panose="020B0502040204020203" pitchFamily="34" charset="-79"/>
                <a:ea typeface="Calibri" panose="020F0502020204030204" pitchFamily="34" charset="0"/>
                <a:cs typeface="Gisha" panose="020B0502040204020203" pitchFamily="34" charset="-79"/>
              </a:rPr>
              <a:t>חברות יצרניות – </a:t>
            </a:r>
            <a:r>
              <a:rPr lang="he-IL" dirty="0" smtClean="0">
                <a:latin typeface="Gisha" panose="020B0502040204020203" pitchFamily="34" charset="-79"/>
                <a:ea typeface="Calibri" panose="020F0502020204030204" pitchFamily="34" charset="0"/>
                <a:cs typeface="Gisha" panose="020B0502040204020203" pitchFamily="34" charset="-79"/>
              </a:rPr>
              <a:t>מחזיקות קו יצור, ישנה פגיעה בתפוקה אך תחת המגבלות הקיימות לא צפויה פגיעה בטווח הארוך. </a:t>
            </a:r>
            <a:r>
              <a:rPr lang="he-IL" b="1" dirty="0" smtClean="0">
                <a:latin typeface="Gisha" panose="020B0502040204020203" pitchFamily="34" charset="-79"/>
                <a:ea typeface="Calibri" panose="020F0502020204030204" pitchFamily="34" charset="0"/>
                <a:cs typeface="Gisha" panose="020B0502040204020203" pitchFamily="34" charset="-79"/>
              </a:rPr>
              <a:t>החמרת ההגבלות תייצר פגיעה משמעותית. </a:t>
            </a:r>
          </a:p>
          <a:p>
            <a:pPr algn="just">
              <a:lnSpc>
                <a:spcPct val="150000"/>
              </a:lnSpc>
              <a:spcAft>
                <a:spcPts val="600"/>
              </a:spcAft>
            </a:pPr>
            <a:r>
              <a:rPr lang="he-IL" b="1" dirty="0" smtClean="0">
                <a:latin typeface="Gisha" panose="020B0502040204020203" pitchFamily="34" charset="-79"/>
                <a:ea typeface="Calibri" panose="020F0502020204030204" pitchFamily="34" charset="0"/>
                <a:cs typeface="Gisha" panose="020B0502040204020203" pitchFamily="34" charset="-79"/>
              </a:rPr>
              <a:t>רגישות מיוחדת בתקופת משבר  (ע"פ מודל רשות החדשנות)</a:t>
            </a:r>
          </a:p>
          <a:p>
            <a:pPr marL="285750" indent="-285750" algn="just">
              <a:lnSpc>
                <a:spcPct val="150000"/>
              </a:lnSpc>
              <a:spcAft>
                <a:spcPts val="600"/>
              </a:spcAft>
              <a:buFont typeface="Arial" panose="020B0604020202020204" pitchFamily="34" charset="0"/>
              <a:buChar char="•"/>
            </a:pPr>
            <a:r>
              <a:rPr lang="he-IL" dirty="0" smtClean="0">
                <a:latin typeface="Gisha" panose="020B0502040204020203" pitchFamily="34" charset="-79"/>
                <a:ea typeface="Calibri" panose="020F0502020204030204" pitchFamily="34" charset="0"/>
                <a:cs typeface="Gisha" panose="020B0502040204020203" pitchFamily="34" charset="-79"/>
              </a:rPr>
              <a:t>התבססות על הון פרטי (מקומי ובינלאומי) – צפויה ירידה של 7.6 מיליארד ₪ בהשקעות</a:t>
            </a:r>
          </a:p>
          <a:p>
            <a:pPr marL="285750" indent="-285750" algn="just">
              <a:lnSpc>
                <a:spcPct val="150000"/>
              </a:lnSpc>
              <a:spcAft>
                <a:spcPts val="600"/>
              </a:spcAft>
              <a:buFont typeface="Arial" panose="020B0604020202020204" pitchFamily="34" charset="0"/>
              <a:buChar char="•"/>
            </a:pPr>
            <a:r>
              <a:rPr lang="he-IL" dirty="0" smtClean="0">
                <a:latin typeface="Gisha" panose="020B0502040204020203" pitchFamily="34" charset="-79"/>
                <a:ea typeface="Calibri" panose="020F0502020204030204" pitchFamily="34" charset="0"/>
                <a:cs typeface="Gisha" panose="020B0502040204020203" pitchFamily="34" charset="-79"/>
              </a:rPr>
              <a:t>התבססות על ייצוא שירותים – צפויה ירידה של 14 מיליארד ₪ במכירות (מתוכם כ- 7 מיליארד של חברות שמוכרות בפחות מ- 200 </a:t>
            </a:r>
            <a:r>
              <a:rPr lang="he-IL" dirty="0" err="1" smtClean="0">
                <a:latin typeface="Gisha" panose="020B0502040204020203" pitchFamily="34" charset="-79"/>
                <a:ea typeface="Calibri" panose="020F0502020204030204" pitchFamily="34" charset="0"/>
                <a:cs typeface="Gisha" panose="020B0502040204020203" pitchFamily="34" charset="-79"/>
              </a:rPr>
              <a:t>מלש"ח</a:t>
            </a:r>
            <a:r>
              <a:rPr lang="he-IL" dirty="0" smtClean="0">
                <a:latin typeface="Gisha" panose="020B0502040204020203" pitchFamily="34" charset="-79"/>
                <a:ea typeface="Calibri" panose="020F0502020204030204" pitchFamily="34" charset="0"/>
                <a:cs typeface="Gisha" panose="020B0502040204020203" pitchFamily="34" charset="-79"/>
              </a:rPr>
              <a:t>)</a:t>
            </a:r>
          </a:p>
          <a:p>
            <a:pPr marL="285750" indent="-285750" algn="just">
              <a:lnSpc>
                <a:spcPct val="150000"/>
              </a:lnSpc>
              <a:spcAft>
                <a:spcPts val="600"/>
              </a:spcAft>
              <a:buFont typeface="Arial" panose="020B0604020202020204" pitchFamily="34" charset="0"/>
              <a:buChar char="•"/>
            </a:pPr>
            <a:r>
              <a:rPr lang="he-IL" dirty="0" smtClean="0">
                <a:latin typeface="Gisha" panose="020B0502040204020203" pitchFamily="34" charset="-79"/>
                <a:ea typeface="Calibri" panose="020F0502020204030204" pitchFamily="34" charset="0"/>
                <a:cs typeface="Gisha" panose="020B0502040204020203" pitchFamily="34" charset="-79"/>
              </a:rPr>
              <a:t>פעילות וייצוא של חברות רב לאומיות שייפגעו – צפויים לעזוב את ישראל ולא לחזור</a:t>
            </a:r>
          </a:p>
          <a:p>
            <a:pPr marL="285750" indent="-285750" algn="just">
              <a:lnSpc>
                <a:spcPct val="150000"/>
              </a:lnSpc>
              <a:spcAft>
                <a:spcPts val="600"/>
              </a:spcAft>
              <a:buFont typeface="Arial" panose="020B0604020202020204" pitchFamily="34" charset="0"/>
              <a:buChar char="•"/>
            </a:pPr>
            <a:r>
              <a:rPr lang="he-IL" dirty="0" smtClean="0">
                <a:latin typeface="Gisha" panose="020B0502040204020203" pitchFamily="34" charset="-79"/>
                <a:ea typeface="Calibri" panose="020F0502020204030204" pitchFamily="34" charset="0"/>
                <a:cs typeface="Gisha" panose="020B0502040204020203" pitchFamily="34" charset="-79"/>
              </a:rPr>
              <a:t>הפגיעה היא מערכתית – חברות הזנק (חשש מאיבוד 'דור חדשנות'), חברות צומחות וחברות רב לאומיות</a:t>
            </a:r>
          </a:p>
          <a:p>
            <a:pPr marL="285750" indent="-285750" algn="just">
              <a:lnSpc>
                <a:spcPct val="150000"/>
              </a:lnSpc>
              <a:spcAft>
                <a:spcPts val="600"/>
              </a:spcAft>
              <a:buFont typeface="Arial" panose="020B0604020202020204" pitchFamily="34" charset="0"/>
              <a:buChar char="•"/>
            </a:pPr>
            <a:r>
              <a:rPr lang="he-IL" b="1" dirty="0" smtClean="0">
                <a:latin typeface="Gisha" panose="020B0502040204020203" pitchFamily="34" charset="-79"/>
                <a:ea typeface="Calibri" panose="020F0502020204030204" pitchFamily="34" charset="0"/>
                <a:cs typeface="Gisha" panose="020B0502040204020203" pitchFamily="34" charset="-79"/>
              </a:rPr>
              <a:t>פעילות רשות החדשנות</a:t>
            </a:r>
            <a:r>
              <a:rPr lang="he-IL" b="1" baseline="0" dirty="0" smtClean="0">
                <a:latin typeface="Gisha" panose="020B0502040204020203" pitchFamily="34" charset="-79"/>
                <a:ea typeface="Calibri" panose="020F0502020204030204" pitchFamily="34" charset="0"/>
                <a:cs typeface="Gisha" panose="020B0502040204020203" pitchFamily="34" charset="-79"/>
              </a:rPr>
              <a:t> - </a:t>
            </a:r>
            <a:endParaRPr lang="he-IL" b="1" dirty="0" smtClean="0">
              <a:latin typeface="Gisha" panose="020B0502040204020203" pitchFamily="34" charset="-79"/>
              <a:ea typeface="Calibri" panose="020F0502020204030204" pitchFamily="34" charset="0"/>
              <a:cs typeface="Gisha" panose="020B0502040204020203" pitchFamily="34" charset="-79"/>
            </a:endParaRPr>
          </a:p>
          <a:p>
            <a:pPr marL="285750" indent="-285750" algn="just">
              <a:lnSpc>
                <a:spcPct val="150000"/>
              </a:lnSpc>
              <a:spcAft>
                <a:spcPts val="600"/>
              </a:spcAft>
              <a:buFont typeface="Arial" panose="020B0604020202020204" pitchFamily="34" charset="0"/>
              <a:buChar char="•"/>
            </a:pPr>
            <a:r>
              <a:rPr lang="he-IL" b="1" dirty="0" smtClean="0">
                <a:latin typeface="Gisha" panose="020B0502040204020203" pitchFamily="34" charset="-79"/>
                <a:ea typeface="Calibri" panose="020F0502020204030204" pitchFamily="34" charset="0"/>
                <a:cs typeface="Gisha" panose="020B0502040204020203" pitchFamily="34" charset="-79"/>
              </a:rPr>
              <a:t>רשות החדשנות יצאה ל- 3 קולות קוראים באופן </a:t>
            </a:r>
            <a:r>
              <a:rPr lang="he-IL" b="1" dirty="0" err="1" smtClean="0">
                <a:latin typeface="Gisha" panose="020B0502040204020203" pitchFamily="34" charset="-79"/>
                <a:ea typeface="Calibri" panose="020F0502020204030204" pitchFamily="34" charset="0"/>
                <a:cs typeface="Gisha" panose="020B0502040204020203" pitchFamily="34" charset="-79"/>
              </a:rPr>
              <a:t>מיידי</a:t>
            </a:r>
            <a:r>
              <a:rPr lang="he-IL" b="1" dirty="0" smtClean="0">
                <a:latin typeface="Gisha" panose="020B0502040204020203" pitchFamily="34" charset="-79"/>
                <a:ea typeface="Calibri" panose="020F0502020204030204" pitchFamily="34" charset="0"/>
                <a:cs typeface="Gisha" panose="020B0502040204020203" pitchFamily="34" charset="-79"/>
              </a:rPr>
              <a:t> להתמודדות עם נגיף הקורונה</a:t>
            </a:r>
          </a:p>
          <a:p>
            <a:pPr marL="1200150" lvl="2" indent="-285750" algn="just">
              <a:lnSpc>
                <a:spcPct val="150000"/>
              </a:lnSpc>
              <a:spcBef>
                <a:spcPts val="600"/>
              </a:spcBef>
              <a:buFont typeface="Courier New" panose="02070309020205020404" pitchFamily="49" charset="0"/>
              <a:buChar char="o"/>
            </a:pPr>
            <a:r>
              <a:rPr lang="he-IL" dirty="0" smtClean="0">
                <a:latin typeface="Gisha" panose="020B0502040204020203" pitchFamily="34" charset="-79"/>
                <a:ea typeface="Calibri" panose="020F0502020204030204" pitchFamily="34" charset="0"/>
                <a:cs typeface="Gisha" panose="020B0502040204020203" pitchFamily="34" charset="-79"/>
              </a:rPr>
              <a:t>קול קורא לפרויקטים בשלבי פיתוח</a:t>
            </a:r>
          </a:p>
          <a:p>
            <a:pPr marL="1200150" lvl="2" indent="-285750" algn="just">
              <a:lnSpc>
                <a:spcPct val="150000"/>
              </a:lnSpc>
              <a:spcBef>
                <a:spcPts val="600"/>
              </a:spcBef>
              <a:buFont typeface="Courier New" panose="02070309020205020404" pitchFamily="49" charset="0"/>
              <a:buChar char="o"/>
            </a:pPr>
            <a:r>
              <a:rPr lang="he-IL" dirty="0" smtClean="0">
                <a:latin typeface="Gisha" panose="020B0502040204020203" pitchFamily="34" charset="-79"/>
                <a:ea typeface="Calibri" panose="020F0502020204030204" pitchFamily="34" charset="0"/>
                <a:cs typeface="Gisha" panose="020B0502040204020203" pitchFamily="34" charset="-79"/>
              </a:rPr>
              <a:t>קול קורא להגשת בקשות סיוע עבור רעיונות טכנולוגיים או יישומים מנוסחים בשלבים מוקדמים </a:t>
            </a:r>
          </a:p>
          <a:p>
            <a:pPr marL="1200150" lvl="2" indent="-285750" algn="just">
              <a:lnSpc>
                <a:spcPct val="150000"/>
              </a:lnSpc>
              <a:spcBef>
                <a:spcPts val="600"/>
              </a:spcBef>
              <a:buFont typeface="Courier New" panose="02070309020205020404" pitchFamily="49" charset="0"/>
              <a:buChar char="o"/>
            </a:pPr>
            <a:r>
              <a:rPr lang="he-IL" dirty="0" smtClean="0">
                <a:latin typeface="Gisha" panose="020B0502040204020203" pitchFamily="34" charset="-79"/>
                <a:ea typeface="Calibri" panose="020F0502020204030204" pitchFamily="34" charset="0"/>
                <a:cs typeface="Gisha" panose="020B0502040204020203" pitchFamily="34" charset="-79"/>
              </a:rPr>
              <a:t>קול קורא לתכניות מחקר ופיתוח למוצרים תעשייתיים</a:t>
            </a:r>
          </a:p>
          <a:p>
            <a:pPr marL="742950" lvl="1" indent="-285750" algn="just">
              <a:lnSpc>
                <a:spcPct val="150000"/>
              </a:lnSpc>
              <a:spcBef>
                <a:spcPts val="600"/>
              </a:spcBef>
              <a:buFont typeface="Arial" panose="020B0604020202020204" pitchFamily="34" charset="0"/>
              <a:buChar char="•"/>
            </a:pPr>
            <a:r>
              <a:rPr lang="he-IL" dirty="0" smtClean="0">
                <a:latin typeface="Gisha" panose="020B0502040204020203" pitchFamily="34" charset="-79"/>
                <a:ea typeface="Calibri" panose="020F0502020204030204" pitchFamily="34" charset="0"/>
                <a:cs typeface="Gisha" panose="020B0502040204020203" pitchFamily="34" charset="-79"/>
              </a:rPr>
              <a:t>סבב ראשון הסתיים- התקבלו למעלה מ- 400 בקשות </a:t>
            </a:r>
          </a:p>
          <a:p>
            <a:pPr marL="285750" indent="-285750" algn="just">
              <a:lnSpc>
                <a:spcPct val="150000"/>
              </a:lnSpc>
              <a:spcAft>
                <a:spcPts val="600"/>
              </a:spcAft>
              <a:buFont typeface="Arial" panose="020B0604020202020204" pitchFamily="34" charset="0"/>
              <a:buChar char="•"/>
            </a:pPr>
            <a:endParaRPr lang="he-IL" b="1" dirty="0" smtClean="0">
              <a:latin typeface="Gisha" panose="020B0502040204020203" pitchFamily="34" charset="-79"/>
              <a:ea typeface="Calibri" panose="020F0502020204030204" pitchFamily="34" charset="0"/>
              <a:cs typeface="Gisha" panose="020B0502040204020203" pitchFamily="34" charset="-79"/>
            </a:endParaRPr>
          </a:p>
          <a:p>
            <a:endParaRPr lang="x-none" dirty="0"/>
          </a:p>
        </p:txBody>
      </p:sp>
      <p:sp>
        <p:nvSpPr>
          <p:cNvPr id="4" name="Slide Number Placeholder 3"/>
          <p:cNvSpPr>
            <a:spLocks noGrp="1"/>
          </p:cNvSpPr>
          <p:nvPr>
            <p:ph type="sldNum" sz="quarter" idx="5"/>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fld id="{FAEC4E03-C056-4379-BCB6-5415408BAEE0}"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Heebo" panose="00000500000000000000" pitchFamily="2" charset="-79"/>
              </a:rPr>
              <a:pPr marL="0" marR="0" lvl="0" indent="0" algn="l" defTabSz="1088502" rtl="0"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Heebo" panose="00000500000000000000" pitchFamily="2" charset="-79"/>
            </a:endParaRPr>
          </a:p>
        </p:txBody>
      </p:sp>
    </p:spTree>
    <p:extLst>
      <p:ext uri="{BB962C8B-B14F-4D97-AF65-F5344CB8AC3E}">
        <p14:creationId xmlns:p14="http://schemas.microsoft.com/office/powerpoint/2010/main" val="29038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fld id="{FAEC4E03-C056-4379-BCB6-5415408BAEE0}"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Heebo" panose="00000500000000000000" pitchFamily="2" charset="-79"/>
              </a:rPr>
              <a:pPr marL="0" marR="0" lvl="0" indent="0" algn="l" defTabSz="1088502" rtl="0"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Heebo" panose="00000500000000000000" pitchFamily="2" charset="-79"/>
            </a:endParaRPr>
          </a:p>
        </p:txBody>
      </p:sp>
    </p:spTree>
    <p:extLst>
      <p:ext uri="{BB962C8B-B14F-4D97-AF65-F5344CB8AC3E}">
        <p14:creationId xmlns:p14="http://schemas.microsoft.com/office/powerpoint/2010/main" val="290381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400" b="1" dirty="0" smtClean="0">
                <a:latin typeface="Gisha" panose="020B0502040204020203" pitchFamily="34" charset="-79"/>
                <a:ea typeface="Calibri" panose="020F0502020204030204" pitchFamily="34" charset="0"/>
                <a:cs typeface="Gisha" panose="020B0502040204020203" pitchFamily="34" charset="-79"/>
              </a:rPr>
              <a:t>פגיעה במקורות המימון בענף ההייטק </a:t>
            </a:r>
            <a:r>
              <a:rPr lang="he-IL" dirty="0" smtClean="0">
                <a:latin typeface="Gisha" panose="020B0502040204020203" pitchFamily="34" charset="-79"/>
                <a:ea typeface="Calibri" panose="020F0502020204030204" pitchFamily="34" charset="0"/>
                <a:cs typeface="Gisha" panose="020B0502040204020203" pitchFamily="34" charset="-79"/>
              </a:rPr>
              <a:t>– עצירת גיוסי הון. פגיעות גבוהה של חב' </a:t>
            </a:r>
            <a:r>
              <a:rPr lang="he-IL" dirty="0" err="1" smtClean="0">
                <a:latin typeface="Gisha" panose="020B0502040204020203" pitchFamily="34" charset="-79"/>
                <a:ea typeface="Calibri" panose="020F0502020204030204" pitchFamily="34" charset="0"/>
                <a:cs typeface="Gisha" panose="020B0502040204020203" pitchFamily="34" charset="-79"/>
              </a:rPr>
              <a:t>סטארטאפ</a:t>
            </a:r>
            <a:r>
              <a:rPr lang="he-IL" dirty="0" smtClean="0">
                <a:latin typeface="Gisha" panose="020B0502040204020203" pitchFamily="34" charset="-79"/>
                <a:ea typeface="Calibri" panose="020F0502020204030204" pitchFamily="34" charset="0"/>
                <a:cs typeface="Gisha" panose="020B0502040204020203" pitchFamily="34" charset="-79"/>
              </a:rPr>
              <a:t> קטנות בשלביהן הראשוניים (</a:t>
            </a:r>
            <a:r>
              <a:rPr lang="en-US" dirty="0" smtClean="0">
                <a:latin typeface="Gisha" panose="020B0502040204020203" pitchFamily="34" charset="-79"/>
                <a:ea typeface="Calibri" panose="020F0502020204030204" pitchFamily="34" charset="0"/>
                <a:cs typeface="Gisha" panose="020B0502040204020203" pitchFamily="34" charset="-79"/>
              </a:rPr>
              <a:t>Seed</a:t>
            </a:r>
            <a:r>
              <a:rPr lang="he-IL" dirty="0" smtClean="0">
                <a:latin typeface="Gisha" panose="020B0502040204020203" pitchFamily="34" charset="-79"/>
                <a:ea typeface="Calibri" panose="020F0502020204030204" pitchFamily="34" charset="0"/>
                <a:cs typeface="Gisha" panose="020B0502040204020203" pitchFamily="34" charset="-79"/>
              </a:rPr>
              <a:t>) </a:t>
            </a:r>
          </a:p>
          <a:p>
            <a:endParaRPr lang="x-none" dirty="0"/>
          </a:p>
        </p:txBody>
      </p:sp>
      <p:sp>
        <p:nvSpPr>
          <p:cNvPr id="4" name="Slide Number Placeholder 3"/>
          <p:cNvSpPr>
            <a:spLocks noGrp="1"/>
          </p:cNvSpPr>
          <p:nvPr>
            <p:ph type="sldNum" sz="quarter" idx="5"/>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fld id="{FAEC4E03-C056-4379-BCB6-5415408BAEE0}"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Heebo" panose="00000500000000000000" pitchFamily="2" charset="-79"/>
              </a:rPr>
              <a:pPr marL="0" marR="0" lvl="0" indent="0" algn="l" defTabSz="1088502" rtl="0" eaLnBrk="1" fontAlgn="auto" latinLnBrk="0" hangingPunct="1">
                <a:lnSpc>
                  <a:spcPct val="100000"/>
                </a:lnSpc>
                <a:spcBef>
                  <a:spcPts val="0"/>
                </a:spcBef>
                <a:spcAft>
                  <a:spcPts val="0"/>
                </a:spcAft>
                <a:buClrTx/>
                <a:buSzTx/>
                <a:buFontTx/>
                <a:buNone/>
                <a:tabLst/>
                <a:defRPr/>
              </a:pPr>
              <a:t>10</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Heebo" panose="00000500000000000000" pitchFamily="2" charset="-79"/>
            </a:endParaRPr>
          </a:p>
        </p:txBody>
      </p:sp>
    </p:spTree>
    <p:extLst>
      <p:ext uri="{BB962C8B-B14F-4D97-AF65-F5344CB8AC3E}">
        <p14:creationId xmlns:p14="http://schemas.microsoft.com/office/powerpoint/2010/main" val="321730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99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5"/>
            <a:ext cx="10515600" cy="1325563"/>
          </a:xfrm>
          <a:prstGeom prst="rect">
            <a:avLst/>
          </a:prstGeom>
        </p:spPr>
        <p:txBody>
          <a:bodyPr/>
          <a:lstStyle>
            <a:lvl1pPr>
              <a:defRPr/>
            </a:lvl1pPr>
          </a:lstStyle>
          <a:p>
            <a:r>
              <a:rPr lang="he-IL" dirty="0"/>
              <a:t>לחץ כדי לערוך סגנון כותרת של תבנית בסיס</a:t>
            </a:r>
          </a:p>
        </p:txBody>
      </p:sp>
      <p:sp>
        <p:nvSpPr>
          <p:cNvPr id="3" name="מציין מיקום של טקסט אנכי 2"/>
          <p:cNvSpPr>
            <a:spLocks noGrp="1"/>
          </p:cNvSpPr>
          <p:nvPr>
            <p:ph type="body" orient="vert" idx="1"/>
          </p:nvPr>
        </p:nvSpPr>
        <p:spPr>
          <a:xfrm>
            <a:off x="838200" y="1825625"/>
            <a:ext cx="10515600" cy="4351338"/>
          </a:xfrm>
          <a:prstGeom prst="rect">
            <a:avLst/>
          </a:prstGeom>
        </p:spPr>
        <p:txBody>
          <a:bodyPr vert="eaVert"/>
          <a:lstStyle>
            <a:lvl1pPr>
              <a:defRPr/>
            </a:lvl1pPr>
            <a:lvl2pPr>
              <a:defRPr/>
            </a:lvl2pPr>
            <a:lvl3pPr>
              <a:defRPr/>
            </a:lvl3pPr>
            <a:lvl4pPr>
              <a:defRPr/>
            </a:lvl4pPr>
            <a:lvl5pPr>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10"/>
          </p:nvPr>
        </p:nvSpPr>
        <p:spPr>
          <a:xfrm>
            <a:off x="8610600" y="6356350"/>
            <a:ext cx="2743200" cy="365125"/>
          </a:xfrm>
          <a:prstGeom prst="rect">
            <a:avLst/>
          </a:prstGeom>
        </p:spPr>
        <p:txBody>
          <a:bodyPr/>
          <a:lstStyle>
            <a:lvl1pPr>
              <a:defRPr/>
            </a:lvl1pPr>
          </a:lstStyle>
          <a:p>
            <a:endParaRPr lang="en-US" dirty="0"/>
          </a:p>
        </p:txBody>
      </p:sp>
      <p:sp>
        <p:nvSpPr>
          <p:cNvPr id="5" name="מציין מיקום של כותרת תחתונה 4"/>
          <p:cNvSpPr>
            <a:spLocks noGrp="1"/>
          </p:cNvSpPr>
          <p:nvPr>
            <p:ph type="ftr" sz="quarter" idx="11"/>
          </p:nvPr>
        </p:nvSpPr>
        <p:spPr>
          <a:xfrm>
            <a:off x="4038600" y="6356350"/>
            <a:ext cx="4114800" cy="365125"/>
          </a:xfrm>
          <a:prstGeom prst="rect">
            <a:avLst/>
          </a:prstGeom>
        </p:spPr>
        <p:txBody>
          <a:bodyPr/>
          <a:lstStyle>
            <a:lvl1pPr>
              <a:defRPr/>
            </a:lvl1pPr>
          </a:lstStyle>
          <a:p>
            <a:endParaRPr lang="en-US" dirty="0"/>
          </a:p>
        </p:txBody>
      </p:sp>
      <p:sp>
        <p:nvSpPr>
          <p:cNvPr id="6" name="מציין מיקום של מספר שקופית 5"/>
          <p:cNvSpPr>
            <a:spLocks noGrp="1"/>
          </p:cNvSpPr>
          <p:nvPr>
            <p:ph type="sldNum" sz="quarter" idx="12"/>
          </p:nvPr>
        </p:nvSpPr>
        <p:spPr>
          <a:xfrm>
            <a:off x="838200" y="6356350"/>
            <a:ext cx="2743200" cy="365125"/>
          </a:xfrm>
          <a:prstGeom prst="rect">
            <a:avLst/>
          </a:prstGeom>
        </p:spPr>
        <p:txBody>
          <a:bodyPr/>
          <a:lstStyle>
            <a:lvl1pPr>
              <a:defRPr/>
            </a:lvl1pPr>
          </a:lstStyle>
          <a:p>
            <a:fld id="{48EF315A-6924-46F2-A51C-456897193829}" type="slidenum">
              <a:rPr lang="en-US" smtClean="0"/>
              <a:pPr/>
              <a:t>‹#›</a:t>
            </a:fld>
            <a:endParaRPr lang="en-US" dirty="0"/>
          </a:p>
        </p:txBody>
      </p:sp>
    </p:spTree>
    <p:extLst>
      <p:ext uri="{BB962C8B-B14F-4D97-AF65-F5344CB8AC3E}">
        <p14:creationId xmlns:p14="http://schemas.microsoft.com/office/powerpoint/2010/main" val="2061651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1" y="365125"/>
            <a:ext cx="2628900" cy="5811838"/>
          </a:xfrm>
          <a:prstGeom prst="rect">
            <a:avLst/>
          </a:prstGeom>
        </p:spPr>
        <p:txBody>
          <a:bodyPr vert="eaVert"/>
          <a:lstStyle>
            <a:lvl1pPr>
              <a:defRPr/>
            </a:lvl1pPr>
          </a:lstStyle>
          <a:p>
            <a:r>
              <a:rPr lang="he-IL" dirty="0"/>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a:prstGeom prst="rect">
            <a:avLst/>
          </a:prstGeom>
        </p:spPr>
        <p:txBody>
          <a:bodyPr vert="eaVert"/>
          <a:lstStyle>
            <a:lvl1pPr>
              <a:defRPr/>
            </a:lvl1pPr>
            <a:lvl2pPr>
              <a:defRPr/>
            </a:lvl2pPr>
            <a:lvl3pPr>
              <a:defRPr/>
            </a:lvl3pPr>
            <a:lvl4pPr>
              <a:defRPr/>
            </a:lvl4pPr>
            <a:lvl5pPr>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10"/>
          </p:nvPr>
        </p:nvSpPr>
        <p:spPr>
          <a:xfrm>
            <a:off x="8610600" y="6356350"/>
            <a:ext cx="2743200" cy="365125"/>
          </a:xfrm>
          <a:prstGeom prst="rect">
            <a:avLst/>
          </a:prstGeom>
        </p:spPr>
        <p:txBody>
          <a:bodyPr/>
          <a:lstStyle>
            <a:lvl1pPr>
              <a:defRPr/>
            </a:lvl1pPr>
          </a:lstStyle>
          <a:p>
            <a:endParaRPr lang="en-US" dirty="0"/>
          </a:p>
        </p:txBody>
      </p:sp>
      <p:sp>
        <p:nvSpPr>
          <p:cNvPr id="5" name="מציין מיקום של כותרת תחתונה 4"/>
          <p:cNvSpPr>
            <a:spLocks noGrp="1"/>
          </p:cNvSpPr>
          <p:nvPr>
            <p:ph type="ftr" sz="quarter" idx="11"/>
          </p:nvPr>
        </p:nvSpPr>
        <p:spPr>
          <a:xfrm>
            <a:off x="4038600" y="6356350"/>
            <a:ext cx="4114800" cy="365125"/>
          </a:xfrm>
          <a:prstGeom prst="rect">
            <a:avLst/>
          </a:prstGeom>
        </p:spPr>
        <p:txBody>
          <a:bodyPr/>
          <a:lstStyle>
            <a:lvl1pPr>
              <a:defRPr/>
            </a:lvl1pPr>
          </a:lstStyle>
          <a:p>
            <a:endParaRPr lang="en-US" dirty="0"/>
          </a:p>
        </p:txBody>
      </p:sp>
      <p:sp>
        <p:nvSpPr>
          <p:cNvPr id="6" name="מציין מיקום של מספר שקופית 5"/>
          <p:cNvSpPr>
            <a:spLocks noGrp="1"/>
          </p:cNvSpPr>
          <p:nvPr>
            <p:ph type="sldNum" sz="quarter" idx="12"/>
          </p:nvPr>
        </p:nvSpPr>
        <p:spPr>
          <a:xfrm>
            <a:off x="838200" y="6356350"/>
            <a:ext cx="2743200" cy="365125"/>
          </a:xfrm>
          <a:prstGeom prst="rect">
            <a:avLst/>
          </a:prstGeom>
        </p:spPr>
        <p:txBody>
          <a:bodyPr/>
          <a:lstStyle>
            <a:lvl1pPr>
              <a:defRPr/>
            </a:lvl1pPr>
          </a:lstStyle>
          <a:p>
            <a:fld id="{48EF315A-6924-46F2-A51C-456897193829}" type="slidenum">
              <a:rPr lang="en-US" smtClean="0"/>
              <a:pPr/>
              <a:t>‹#›</a:t>
            </a:fld>
            <a:endParaRPr lang="en-US" dirty="0"/>
          </a:p>
        </p:txBody>
      </p:sp>
    </p:spTree>
    <p:extLst>
      <p:ext uri="{BB962C8B-B14F-4D97-AF65-F5344CB8AC3E}">
        <p14:creationId xmlns:p14="http://schemas.microsoft.com/office/powerpoint/2010/main" val="343349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8FEF3F-EABC-1F44-8A3D-066723A515A7}"/>
              </a:ext>
            </a:extLst>
          </p:cNvPr>
          <p:cNvSpPr>
            <a:spLocks noGrp="1"/>
          </p:cNvSpPr>
          <p:nvPr>
            <p:ph type="sldNum" sz="quarter" idx="12"/>
          </p:nvPr>
        </p:nvSpPr>
        <p:spPr>
          <a:xfrm>
            <a:off x="149578" y="6356350"/>
            <a:ext cx="866422" cy="365125"/>
          </a:xfrm>
          <a:prstGeom prst="rect">
            <a:avLst/>
          </a:prstGeom>
        </p:spPr>
        <p:txBody>
          <a:bodyPr/>
          <a:lstStyle>
            <a:lvl1pPr algn="l" rtl="0">
              <a:defRPr/>
            </a:lvl1pPr>
          </a:lstStyle>
          <a:p>
            <a:fld id="{05BBD3A8-4697-5F49-84C8-27A1F8F86466}" type="slidenum">
              <a:rPr lang="he-IL" smtClean="0"/>
              <a:pPr/>
              <a:t>‹#›</a:t>
            </a:fld>
            <a:endParaRPr lang="he-IL" dirty="0"/>
          </a:p>
        </p:txBody>
      </p:sp>
    </p:spTree>
    <p:extLst>
      <p:ext uri="{BB962C8B-B14F-4D97-AF65-F5344CB8AC3E}">
        <p14:creationId xmlns:p14="http://schemas.microsoft.com/office/powerpoint/2010/main" val="1178857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8FEF3F-EABC-1F44-8A3D-066723A515A7}"/>
              </a:ext>
            </a:extLst>
          </p:cNvPr>
          <p:cNvSpPr>
            <a:spLocks noGrp="1"/>
          </p:cNvSpPr>
          <p:nvPr>
            <p:ph type="sldNum" sz="quarter" idx="12"/>
          </p:nvPr>
        </p:nvSpPr>
        <p:spPr>
          <a:xfrm>
            <a:off x="149578" y="6356350"/>
            <a:ext cx="866422" cy="365125"/>
          </a:xfrm>
        </p:spPr>
        <p:txBody>
          <a:bodyPr/>
          <a:lstStyle>
            <a:lvl1pPr algn="l" rtl="0">
              <a:defRPr/>
            </a:lvl1pPr>
          </a:lstStyle>
          <a:p>
            <a:fld id="{05BBD3A8-4697-5F49-84C8-27A1F8F86466}" type="slidenum">
              <a:rPr lang="he-IL" smtClean="0"/>
              <a:pPr/>
              <a:t>‹#›</a:t>
            </a:fld>
            <a:endParaRPr lang="he-IL" dirty="0"/>
          </a:p>
        </p:txBody>
      </p:sp>
    </p:spTree>
    <p:extLst>
      <p:ext uri="{BB962C8B-B14F-4D97-AF65-F5344CB8AC3E}">
        <p14:creationId xmlns:p14="http://schemas.microsoft.com/office/powerpoint/2010/main" val="3769619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36463-3816-3D47-906C-079C12AA67DF}"/>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E4748666-DDBE-AF4C-958B-8DF2B665B5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A9261655-8907-604C-ABB9-87F55019FDF4}"/>
              </a:ext>
            </a:extLst>
          </p:cNvPr>
          <p:cNvSpPr>
            <a:spLocks noGrp="1"/>
          </p:cNvSpPr>
          <p:nvPr>
            <p:ph type="dt" sz="half" idx="10"/>
          </p:nvPr>
        </p:nvSpPr>
        <p:spPr/>
        <p:txBody>
          <a:bodyPr/>
          <a:lstStyle/>
          <a:p>
            <a:endParaRPr lang="he-IL"/>
          </a:p>
        </p:txBody>
      </p:sp>
      <p:sp>
        <p:nvSpPr>
          <p:cNvPr id="5" name="Footer Placeholder 4">
            <a:extLst>
              <a:ext uri="{FF2B5EF4-FFF2-40B4-BE49-F238E27FC236}">
                <a16:creationId xmlns:a16="http://schemas.microsoft.com/office/drawing/2014/main" id="{0957ADD3-F091-B142-84AC-D8168E354E77}"/>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3DBCF403-4EBC-CA40-BEFE-9043081E57ED}"/>
              </a:ext>
            </a:extLst>
          </p:cNvPr>
          <p:cNvSpPr>
            <a:spLocks noGrp="1"/>
          </p:cNvSpPr>
          <p:nvPr>
            <p:ph type="sldNum" sz="quarter" idx="12"/>
          </p:nvPr>
        </p:nvSpPr>
        <p:spPr/>
        <p:txBody>
          <a:bodyPr/>
          <a:lstStyle/>
          <a:p>
            <a:fld id="{05BBD3A8-4697-5F49-84C8-27A1F8F86466}" type="slidenum">
              <a:rPr lang="he-IL" smtClean="0"/>
              <a:t>‹#›</a:t>
            </a:fld>
            <a:endParaRPr lang="he-IL"/>
          </a:p>
        </p:txBody>
      </p:sp>
    </p:spTree>
    <p:extLst>
      <p:ext uri="{BB962C8B-B14F-4D97-AF65-F5344CB8AC3E}">
        <p14:creationId xmlns:p14="http://schemas.microsoft.com/office/powerpoint/2010/main" val="3344368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77065-BA6A-B54D-977A-24513FFF13D6}"/>
              </a:ext>
            </a:extLst>
          </p:cNvPr>
          <p:cNvSpPr>
            <a:spLocks noGrp="1"/>
          </p:cNvSpPr>
          <p:nvPr>
            <p:ph type="title"/>
          </p:nvPr>
        </p:nvSpPr>
        <p:spPr>
          <a:xfrm>
            <a:off x="831850" y="1709738"/>
            <a:ext cx="10515600" cy="2852737"/>
          </a:xfrm>
        </p:spPr>
        <p:txBody>
          <a:bodyPr anchor="b"/>
          <a:lstStyle>
            <a:lvl1pPr>
              <a:defRPr sz="5999"/>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8D06EB6A-5CB7-624A-B83D-5FA44FDC6A91}"/>
              </a:ext>
            </a:extLst>
          </p:cNvPr>
          <p:cNvSpPr>
            <a:spLocks noGrp="1"/>
          </p:cNvSpPr>
          <p:nvPr>
            <p:ph type="body" idx="1"/>
          </p:nvPr>
        </p:nvSpPr>
        <p:spPr>
          <a:xfrm>
            <a:off x="831850" y="4589463"/>
            <a:ext cx="10515600" cy="1500187"/>
          </a:xfrm>
        </p:spPr>
        <p:txBody>
          <a:bodyPr/>
          <a:lstStyle>
            <a:lvl1pPr marL="0" indent="0">
              <a:buNone/>
              <a:defRPr sz="2399">
                <a:solidFill>
                  <a:schemeClr val="tx1">
                    <a:tint val="75000"/>
                  </a:schemeClr>
                </a:solidFill>
              </a:defRPr>
            </a:lvl1pPr>
            <a:lvl2pPr marL="457154" indent="0">
              <a:buNone/>
              <a:defRPr sz="1999">
                <a:solidFill>
                  <a:schemeClr val="tx1">
                    <a:tint val="75000"/>
                  </a:schemeClr>
                </a:solidFill>
              </a:defRPr>
            </a:lvl2pPr>
            <a:lvl3pPr marL="914309" indent="0">
              <a:buNone/>
              <a:defRPr sz="1799">
                <a:solidFill>
                  <a:schemeClr val="tx1">
                    <a:tint val="75000"/>
                  </a:schemeClr>
                </a:solidFill>
              </a:defRPr>
            </a:lvl3pPr>
            <a:lvl4pPr marL="1371462"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FD557A-CB55-7846-9918-60594825EF2B}"/>
              </a:ext>
            </a:extLst>
          </p:cNvPr>
          <p:cNvSpPr>
            <a:spLocks noGrp="1"/>
          </p:cNvSpPr>
          <p:nvPr>
            <p:ph type="dt" sz="half" idx="10"/>
          </p:nvPr>
        </p:nvSpPr>
        <p:spPr/>
        <p:txBody>
          <a:bodyPr/>
          <a:lstStyle/>
          <a:p>
            <a:endParaRPr lang="he-IL"/>
          </a:p>
        </p:txBody>
      </p:sp>
      <p:sp>
        <p:nvSpPr>
          <p:cNvPr id="5" name="Footer Placeholder 4">
            <a:extLst>
              <a:ext uri="{FF2B5EF4-FFF2-40B4-BE49-F238E27FC236}">
                <a16:creationId xmlns:a16="http://schemas.microsoft.com/office/drawing/2014/main" id="{30F02BF6-8F2E-5243-8C48-9017DEED4D37}"/>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3BC592BC-26B3-BF44-A202-7FECB468A68A}"/>
              </a:ext>
            </a:extLst>
          </p:cNvPr>
          <p:cNvSpPr>
            <a:spLocks noGrp="1"/>
          </p:cNvSpPr>
          <p:nvPr>
            <p:ph type="sldNum" sz="quarter" idx="12"/>
          </p:nvPr>
        </p:nvSpPr>
        <p:spPr/>
        <p:txBody>
          <a:bodyPr/>
          <a:lstStyle/>
          <a:p>
            <a:fld id="{05BBD3A8-4697-5F49-84C8-27A1F8F86466}" type="slidenum">
              <a:rPr lang="he-IL" smtClean="0"/>
              <a:t>‹#›</a:t>
            </a:fld>
            <a:endParaRPr lang="he-IL"/>
          </a:p>
        </p:txBody>
      </p:sp>
    </p:spTree>
    <p:extLst>
      <p:ext uri="{BB962C8B-B14F-4D97-AF65-F5344CB8AC3E}">
        <p14:creationId xmlns:p14="http://schemas.microsoft.com/office/powerpoint/2010/main" val="103493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31B71-E0B2-5440-9334-8782BF0781DE}"/>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F8E8A18E-53BE-014A-B324-D6A3BE61D1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9921ACD6-6821-B943-83AD-EF1A47DA9B0B}"/>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CBB98A11-0235-AE48-8ADD-E7825B8D4CCF}"/>
              </a:ext>
            </a:extLst>
          </p:cNvPr>
          <p:cNvSpPr>
            <a:spLocks noGrp="1"/>
          </p:cNvSpPr>
          <p:nvPr>
            <p:ph type="dt" sz="half" idx="10"/>
          </p:nvPr>
        </p:nvSpPr>
        <p:spPr/>
        <p:txBody>
          <a:bodyPr/>
          <a:lstStyle/>
          <a:p>
            <a:endParaRPr lang="he-IL"/>
          </a:p>
        </p:txBody>
      </p:sp>
      <p:sp>
        <p:nvSpPr>
          <p:cNvPr id="6" name="Footer Placeholder 5">
            <a:extLst>
              <a:ext uri="{FF2B5EF4-FFF2-40B4-BE49-F238E27FC236}">
                <a16:creationId xmlns:a16="http://schemas.microsoft.com/office/drawing/2014/main" id="{5233B47A-831D-8746-9C8B-47176313B5F9}"/>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E942F0C7-F2F8-424C-9BD5-5AEFDAB0A993}"/>
              </a:ext>
            </a:extLst>
          </p:cNvPr>
          <p:cNvSpPr>
            <a:spLocks noGrp="1"/>
          </p:cNvSpPr>
          <p:nvPr>
            <p:ph type="sldNum" sz="quarter" idx="12"/>
          </p:nvPr>
        </p:nvSpPr>
        <p:spPr/>
        <p:txBody>
          <a:bodyPr/>
          <a:lstStyle/>
          <a:p>
            <a:fld id="{05BBD3A8-4697-5F49-84C8-27A1F8F86466}" type="slidenum">
              <a:rPr lang="he-IL" smtClean="0"/>
              <a:t>‹#›</a:t>
            </a:fld>
            <a:endParaRPr lang="he-IL"/>
          </a:p>
        </p:txBody>
      </p:sp>
    </p:spTree>
    <p:extLst>
      <p:ext uri="{BB962C8B-B14F-4D97-AF65-F5344CB8AC3E}">
        <p14:creationId xmlns:p14="http://schemas.microsoft.com/office/powerpoint/2010/main" val="347557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D2A9-E9C9-C947-B00E-FE8A1DCC5FF1}"/>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C4E70953-583E-2F40-A474-88F1F4C1E62F}"/>
              </a:ext>
            </a:extLst>
          </p:cNvPr>
          <p:cNvSpPr>
            <a:spLocks noGrp="1"/>
          </p:cNvSpPr>
          <p:nvPr>
            <p:ph type="body" idx="1"/>
          </p:nvPr>
        </p:nvSpPr>
        <p:spPr>
          <a:xfrm>
            <a:off x="839788" y="1681163"/>
            <a:ext cx="5157787" cy="823912"/>
          </a:xfrm>
        </p:spPr>
        <p:txBody>
          <a:bodyPr anchor="b"/>
          <a:lstStyle>
            <a:lvl1pPr marL="0" indent="0">
              <a:buNone/>
              <a:defRPr sz="2399" b="1"/>
            </a:lvl1pPr>
            <a:lvl2pPr marL="457154" indent="0">
              <a:buNone/>
              <a:defRPr sz="1999" b="1"/>
            </a:lvl2pPr>
            <a:lvl3pPr marL="914309" indent="0">
              <a:buNone/>
              <a:defRPr sz="1799" b="1"/>
            </a:lvl3pPr>
            <a:lvl4pPr marL="1371462"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5"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950250-760F-F34C-B04F-C04C182A83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7DC73F35-0924-BE40-BE2F-1B7B83EAC300}"/>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154" indent="0">
              <a:buNone/>
              <a:defRPr sz="1999" b="1"/>
            </a:lvl2pPr>
            <a:lvl3pPr marL="914309" indent="0">
              <a:buNone/>
              <a:defRPr sz="1799" b="1"/>
            </a:lvl3pPr>
            <a:lvl4pPr marL="1371462"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5"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A5E980-A2A6-8D43-A445-DB25A69CC6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7723D9F3-CDEC-A748-89D1-0494E5433CD6}"/>
              </a:ext>
            </a:extLst>
          </p:cNvPr>
          <p:cNvSpPr>
            <a:spLocks noGrp="1"/>
          </p:cNvSpPr>
          <p:nvPr>
            <p:ph type="dt" sz="half" idx="10"/>
          </p:nvPr>
        </p:nvSpPr>
        <p:spPr/>
        <p:txBody>
          <a:bodyPr/>
          <a:lstStyle/>
          <a:p>
            <a:endParaRPr lang="he-IL"/>
          </a:p>
        </p:txBody>
      </p:sp>
      <p:sp>
        <p:nvSpPr>
          <p:cNvPr id="8" name="Footer Placeholder 7">
            <a:extLst>
              <a:ext uri="{FF2B5EF4-FFF2-40B4-BE49-F238E27FC236}">
                <a16:creationId xmlns:a16="http://schemas.microsoft.com/office/drawing/2014/main" id="{392C9B78-EB54-0144-8DCF-22146A1ED1FE}"/>
              </a:ext>
            </a:extLst>
          </p:cNvPr>
          <p:cNvSpPr>
            <a:spLocks noGrp="1"/>
          </p:cNvSpPr>
          <p:nvPr>
            <p:ph type="ftr" sz="quarter" idx="11"/>
          </p:nvPr>
        </p:nvSpPr>
        <p:spPr/>
        <p:txBody>
          <a:bodyPr/>
          <a:lstStyle/>
          <a:p>
            <a:endParaRPr lang="he-IL"/>
          </a:p>
        </p:txBody>
      </p:sp>
      <p:sp>
        <p:nvSpPr>
          <p:cNvPr id="9" name="Slide Number Placeholder 8">
            <a:extLst>
              <a:ext uri="{FF2B5EF4-FFF2-40B4-BE49-F238E27FC236}">
                <a16:creationId xmlns:a16="http://schemas.microsoft.com/office/drawing/2014/main" id="{C7D295AF-7BFE-264A-AB9A-EA8710E97339}"/>
              </a:ext>
            </a:extLst>
          </p:cNvPr>
          <p:cNvSpPr>
            <a:spLocks noGrp="1"/>
          </p:cNvSpPr>
          <p:nvPr>
            <p:ph type="sldNum" sz="quarter" idx="12"/>
          </p:nvPr>
        </p:nvSpPr>
        <p:spPr/>
        <p:txBody>
          <a:bodyPr/>
          <a:lstStyle/>
          <a:p>
            <a:fld id="{05BBD3A8-4697-5F49-84C8-27A1F8F86466}" type="slidenum">
              <a:rPr lang="he-IL" smtClean="0"/>
              <a:t>‹#›</a:t>
            </a:fld>
            <a:endParaRPr lang="he-IL"/>
          </a:p>
        </p:txBody>
      </p:sp>
    </p:spTree>
    <p:extLst>
      <p:ext uri="{BB962C8B-B14F-4D97-AF65-F5344CB8AC3E}">
        <p14:creationId xmlns:p14="http://schemas.microsoft.com/office/powerpoint/2010/main" val="894594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F0E2-0CA9-4840-8F77-4AC9CDF2E6DE}"/>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7FBE65B9-2E5D-5F41-B57B-FC15963EE06D}"/>
              </a:ext>
            </a:extLst>
          </p:cNvPr>
          <p:cNvSpPr>
            <a:spLocks noGrp="1"/>
          </p:cNvSpPr>
          <p:nvPr>
            <p:ph type="dt" sz="half" idx="10"/>
          </p:nvPr>
        </p:nvSpPr>
        <p:spPr/>
        <p:txBody>
          <a:bodyPr/>
          <a:lstStyle/>
          <a:p>
            <a:endParaRPr lang="he-IL"/>
          </a:p>
        </p:txBody>
      </p:sp>
      <p:sp>
        <p:nvSpPr>
          <p:cNvPr id="4" name="Footer Placeholder 3">
            <a:extLst>
              <a:ext uri="{FF2B5EF4-FFF2-40B4-BE49-F238E27FC236}">
                <a16:creationId xmlns:a16="http://schemas.microsoft.com/office/drawing/2014/main" id="{7C7C4E89-FFBB-5C44-8091-577EC8B8E452}"/>
              </a:ext>
            </a:extLst>
          </p:cNvPr>
          <p:cNvSpPr>
            <a:spLocks noGrp="1"/>
          </p:cNvSpPr>
          <p:nvPr>
            <p:ph type="ftr" sz="quarter" idx="11"/>
          </p:nvPr>
        </p:nvSpPr>
        <p:spPr/>
        <p:txBody>
          <a:bodyPr/>
          <a:lstStyle/>
          <a:p>
            <a:endParaRPr lang="he-IL"/>
          </a:p>
        </p:txBody>
      </p:sp>
      <p:sp>
        <p:nvSpPr>
          <p:cNvPr id="5" name="Slide Number Placeholder 4">
            <a:extLst>
              <a:ext uri="{FF2B5EF4-FFF2-40B4-BE49-F238E27FC236}">
                <a16:creationId xmlns:a16="http://schemas.microsoft.com/office/drawing/2014/main" id="{A9EEE1B3-AD40-AB4D-9252-1D39C4EBC365}"/>
              </a:ext>
            </a:extLst>
          </p:cNvPr>
          <p:cNvSpPr>
            <a:spLocks noGrp="1"/>
          </p:cNvSpPr>
          <p:nvPr>
            <p:ph type="sldNum" sz="quarter" idx="12"/>
          </p:nvPr>
        </p:nvSpPr>
        <p:spPr/>
        <p:txBody>
          <a:bodyPr/>
          <a:lstStyle/>
          <a:p>
            <a:fld id="{05BBD3A8-4697-5F49-84C8-27A1F8F86466}" type="slidenum">
              <a:rPr lang="he-IL" smtClean="0"/>
              <a:t>‹#›</a:t>
            </a:fld>
            <a:endParaRPr lang="he-IL"/>
          </a:p>
        </p:txBody>
      </p:sp>
    </p:spTree>
    <p:extLst>
      <p:ext uri="{BB962C8B-B14F-4D97-AF65-F5344CB8AC3E}">
        <p14:creationId xmlns:p14="http://schemas.microsoft.com/office/powerpoint/2010/main" val="2944662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A29E48-A221-B349-B31E-D71C279C3791}"/>
              </a:ext>
            </a:extLst>
          </p:cNvPr>
          <p:cNvSpPr>
            <a:spLocks noGrp="1"/>
          </p:cNvSpPr>
          <p:nvPr>
            <p:ph type="dt" sz="half" idx="10"/>
          </p:nvPr>
        </p:nvSpPr>
        <p:spPr/>
        <p:txBody>
          <a:bodyPr/>
          <a:lstStyle/>
          <a:p>
            <a:endParaRPr lang="he-IL"/>
          </a:p>
        </p:txBody>
      </p:sp>
      <p:sp>
        <p:nvSpPr>
          <p:cNvPr id="3" name="Footer Placeholder 2">
            <a:extLst>
              <a:ext uri="{FF2B5EF4-FFF2-40B4-BE49-F238E27FC236}">
                <a16:creationId xmlns:a16="http://schemas.microsoft.com/office/drawing/2014/main" id="{6B7ADE77-3AB6-744B-87FC-6FFCFACD5FDB}"/>
              </a:ext>
            </a:extLst>
          </p:cNvPr>
          <p:cNvSpPr>
            <a:spLocks noGrp="1"/>
          </p:cNvSpPr>
          <p:nvPr>
            <p:ph type="ftr" sz="quarter" idx="11"/>
          </p:nvPr>
        </p:nvSpPr>
        <p:spPr/>
        <p:txBody>
          <a:bodyPr/>
          <a:lstStyle/>
          <a:p>
            <a:endParaRPr lang="he-IL"/>
          </a:p>
        </p:txBody>
      </p:sp>
      <p:sp>
        <p:nvSpPr>
          <p:cNvPr id="4" name="Slide Number Placeholder 3">
            <a:extLst>
              <a:ext uri="{FF2B5EF4-FFF2-40B4-BE49-F238E27FC236}">
                <a16:creationId xmlns:a16="http://schemas.microsoft.com/office/drawing/2014/main" id="{78333F9F-7E46-0341-A738-FABED3D4474F}"/>
              </a:ext>
            </a:extLst>
          </p:cNvPr>
          <p:cNvSpPr>
            <a:spLocks noGrp="1"/>
          </p:cNvSpPr>
          <p:nvPr>
            <p:ph type="sldNum" sz="quarter" idx="12"/>
          </p:nvPr>
        </p:nvSpPr>
        <p:spPr/>
        <p:txBody>
          <a:bodyPr/>
          <a:lstStyle/>
          <a:p>
            <a:fld id="{05BBD3A8-4697-5F49-84C8-27A1F8F86466}" type="slidenum">
              <a:rPr lang="he-IL" smtClean="0"/>
              <a:t>‹#›</a:t>
            </a:fld>
            <a:endParaRPr lang="he-IL"/>
          </a:p>
        </p:txBody>
      </p:sp>
    </p:spTree>
    <p:extLst>
      <p:ext uri="{BB962C8B-B14F-4D97-AF65-F5344CB8AC3E}">
        <p14:creationId xmlns:p14="http://schemas.microsoft.com/office/powerpoint/2010/main" val="180767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2" name="מציין מיקום של מספר שקופית 5">
            <a:extLst>
              <a:ext uri="{FF2B5EF4-FFF2-40B4-BE49-F238E27FC236}">
                <a16:creationId xmlns:a16="http://schemas.microsoft.com/office/drawing/2014/main" id="{34F0E34A-C09C-43C8-9352-4E3241EF15CC}"/>
              </a:ext>
            </a:extLst>
          </p:cNvPr>
          <p:cNvSpPr>
            <a:spLocks noGrp="1"/>
          </p:cNvSpPr>
          <p:nvPr>
            <p:ph type="sldNum" sz="quarter" idx="12"/>
          </p:nvPr>
        </p:nvSpPr>
        <p:spPr>
          <a:xfrm>
            <a:off x="290848" y="6311274"/>
            <a:ext cx="919766" cy="365125"/>
          </a:xfrm>
          <a:prstGeom prst="rect">
            <a:avLst/>
          </a:prstGeom>
        </p:spPr>
        <p:txBody>
          <a:bodyPr/>
          <a:lstStyle>
            <a:lvl1pPr algn="l" rtl="0">
              <a:defRPr sz="1200">
                <a:latin typeface="Heebo" panose="00000500000000000000" pitchFamily="2" charset="-79"/>
                <a:cs typeface="Heebo" panose="00000500000000000000" pitchFamily="2" charset="-79"/>
              </a:defRPr>
            </a:lvl1pPr>
          </a:lstStyle>
          <a:p>
            <a:fld id="{48EF315A-6924-46F2-A51C-456897193829}" type="slidenum">
              <a:rPr lang="en-US" smtClean="0"/>
              <a:pPr/>
              <a:t>‹#›</a:t>
            </a:fld>
            <a:endParaRPr lang="en-US" dirty="0"/>
          </a:p>
        </p:txBody>
      </p:sp>
    </p:spTree>
    <p:extLst>
      <p:ext uri="{BB962C8B-B14F-4D97-AF65-F5344CB8AC3E}">
        <p14:creationId xmlns:p14="http://schemas.microsoft.com/office/powerpoint/2010/main" val="2342130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DA7A-E758-9D46-9255-B026C683FA00}"/>
              </a:ext>
            </a:extLst>
          </p:cNvPr>
          <p:cNvSpPr>
            <a:spLocks noGrp="1"/>
          </p:cNvSpPr>
          <p:nvPr>
            <p:ph type="title"/>
          </p:nvPr>
        </p:nvSpPr>
        <p:spPr>
          <a:xfrm>
            <a:off x="839789" y="457201"/>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D0128746-5EF2-EF44-9CF0-FE17BA93DD30}"/>
              </a:ext>
            </a:extLst>
          </p:cNvPr>
          <p:cNvSpPr>
            <a:spLocks noGrp="1"/>
          </p:cNvSpPr>
          <p:nvPr>
            <p:ph idx="1"/>
          </p:nvPr>
        </p:nvSpPr>
        <p:spPr>
          <a:xfrm>
            <a:off x="5183189" y="987426"/>
            <a:ext cx="6172200" cy="4873625"/>
          </a:xfrm>
        </p:spPr>
        <p:txBody>
          <a:bodyPr/>
          <a:lstStyle>
            <a:lvl1pPr>
              <a:defRPr sz="3200"/>
            </a:lvl1pPr>
            <a:lvl2pPr>
              <a:defRPr sz="2800"/>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7A9D7941-1B48-9C4A-8243-B7AFD41B2EAD}"/>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2"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5"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F95390-3E36-0149-B4D4-2772685EE037}"/>
              </a:ext>
            </a:extLst>
          </p:cNvPr>
          <p:cNvSpPr>
            <a:spLocks noGrp="1"/>
          </p:cNvSpPr>
          <p:nvPr>
            <p:ph type="dt" sz="half" idx="10"/>
          </p:nvPr>
        </p:nvSpPr>
        <p:spPr/>
        <p:txBody>
          <a:bodyPr/>
          <a:lstStyle/>
          <a:p>
            <a:endParaRPr lang="he-IL"/>
          </a:p>
        </p:txBody>
      </p:sp>
      <p:sp>
        <p:nvSpPr>
          <p:cNvPr id="6" name="Footer Placeholder 5">
            <a:extLst>
              <a:ext uri="{FF2B5EF4-FFF2-40B4-BE49-F238E27FC236}">
                <a16:creationId xmlns:a16="http://schemas.microsoft.com/office/drawing/2014/main" id="{C8B50C89-7A69-2D43-BDFC-E6169C5AE7DD}"/>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DFE03AF4-2153-E143-8354-942BEB57069F}"/>
              </a:ext>
            </a:extLst>
          </p:cNvPr>
          <p:cNvSpPr>
            <a:spLocks noGrp="1"/>
          </p:cNvSpPr>
          <p:nvPr>
            <p:ph type="sldNum" sz="quarter" idx="12"/>
          </p:nvPr>
        </p:nvSpPr>
        <p:spPr/>
        <p:txBody>
          <a:bodyPr/>
          <a:lstStyle/>
          <a:p>
            <a:fld id="{05BBD3A8-4697-5F49-84C8-27A1F8F86466}" type="slidenum">
              <a:rPr lang="he-IL" smtClean="0"/>
              <a:t>‹#›</a:t>
            </a:fld>
            <a:endParaRPr lang="he-IL"/>
          </a:p>
        </p:txBody>
      </p:sp>
    </p:spTree>
    <p:extLst>
      <p:ext uri="{BB962C8B-B14F-4D97-AF65-F5344CB8AC3E}">
        <p14:creationId xmlns:p14="http://schemas.microsoft.com/office/powerpoint/2010/main" val="3489652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B468-75D7-0B4E-B5F6-50E76486FE67}"/>
              </a:ext>
            </a:extLst>
          </p:cNvPr>
          <p:cNvSpPr>
            <a:spLocks noGrp="1"/>
          </p:cNvSpPr>
          <p:nvPr>
            <p:ph type="title"/>
          </p:nvPr>
        </p:nvSpPr>
        <p:spPr>
          <a:xfrm>
            <a:off x="839789" y="457201"/>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6C862DC2-7FC7-2947-8342-15CFA95531D3}"/>
              </a:ext>
            </a:extLst>
          </p:cNvPr>
          <p:cNvSpPr>
            <a:spLocks noGrp="1"/>
          </p:cNvSpPr>
          <p:nvPr>
            <p:ph type="pic" idx="1"/>
          </p:nvPr>
        </p:nvSpPr>
        <p:spPr>
          <a:xfrm>
            <a:off x="5183189" y="987426"/>
            <a:ext cx="6172200" cy="4873625"/>
          </a:xfrm>
        </p:spPr>
        <p:txBody>
          <a:bodyPr/>
          <a:lstStyle>
            <a:lvl1pPr marL="0" indent="0">
              <a:buNone/>
              <a:defRPr sz="3200">
                <a:cs typeface="Heebo" panose="00000500000000000000" pitchFamily="2" charset="-79"/>
              </a:defRPr>
            </a:lvl1pPr>
            <a:lvl2pPr marL="457154" indent="0">
              <a:buNone/>
              <a:defRPr sz="2800"/>
            </a:lvl2pPr>
            <a:lvl3pPr marL="914309" indent="0">
              <a:buNone/>
              <a:defRPr sz="2399"/>
            </a:lvl3pPr>
            <a:lvl4pPr marL="1371462" indent="0">
              <a:buNone/>
              <a:defRPr sz="1999"/>
            </a:lvl4pPr>
            <a:lvl5pPr marL="1828617" indent="0">
              <a:buNone/>
              <a:defRPr sz="1999"/>
            </a:lvl5pPr>
            <a:lvl6pPr marL="2285771" indent="0">
              <a:buNone/>
              <a:defRPr sz="1999"/>
            </a:lvl6pPr>
            <a:lvl7pPr marL="2742926" indent="0">
              <a:buNone/>
              <a:defRPr sz="1999"/>
            </a:lvl7pPr>
            <a:lvl8pPr marL="3200080" indent="0">
              <a:buNone/>
              <a:defRPr sz="1999"/>
            </a:lvl8pPr>
            <a:lvl9pPr marL="3657235" indent="0">
              <a:buNone/>
              <a:defRPr sz="1999"/>
            </a:lvl9pPr>
          </a:lstStyle>
          <a:p>
            <a:endParaRPr lang="he-IL" dirty="0"/>
          </a:p>
        </p:txBody>
      </p:sp>
      <p:sp>
        <p:nvSpPr>
          <p:cNvPr id="4" name="Text Placeholder 3">
            <a:extLst>
              <a:ext uri="{FF2B5EF4-FFF2-40B4-BE49-F238E27FC236}">
                <a16:creationId xmlns:a16="http://schemas.microsoft.com/office/drawing/2014/main" id="{BE96FBD4-BD39-A34D-A36F-C7636A56C88F}"/>
              </a:ext>
            </a:extLst>
          </p:cNvPr>
          <p:cNvSpPr>
            <a:spLocks noGrp="1"/>
          </p:cNvSpPr>
          <p:nvPr>
            <p:ph type="body" sz="half" idx="2"/>
          </p:nvPr>
        </p:nvSpPr>
        <p:spPr>
          <a:xfrm>
            <a:off x="839789" y="2057400"/>
            <a:ext cx="3932237" cy="3811588"/>
          </a:xfrm>
        </p:spPr>
        <p:txBody>
          <a:bodyPr/>
          <a:lstStyle>
            <a:lvl1pPr marL="0" indent="0">
              <a:buNone/>
              <a:defRPr sz="1600"/>
            </a:lvl1pPr>
            <a:lvl2pPr marL="457154" indent="0">
              <a:buNone/>
              <a:defRPr sz="1400"/>
            </a:lvl2pPr>
            <a:lvl3pPr marL="914309" indent="0">
              <a:buNone/>
              <a:defRPr sz="1200"/>
            </a:lvl3pPr>
            <a:lvl4pPr marL="1371462"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5"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BB8F31-EB3E-2D49-A227-D0CDDCABA8F7}"/>
              </a:ext>
            </a:extLst>
          </p:cNvPr>
          <p:cNvSpPr>
            <a:spLocks noGrp="1"/>
          </p:cNvSpPr>
          <p:nvPr>
            <p:ph type="dt" sz="half" idx="10"/>
          </p:nvPr>
        </p:nvSpPr>
        <p:spPr/>
        <p:txBody>
          <a:bodyPr/>
          <a:lstStyle/>
          <a:p>
            <a:endParaRPr lang="he-IL"/>
          </a:p>
        </p:txBody>
      </p:sp>
      <p:sp>
        <p:nvSpPr>
          <p:cNvPr id="6" name="Footer Placeholder 5">
            <a:extLst>
              <a:ext uri="{FF2B5EF4-FFF2-40B4-BE49-F238E27FC236}">
                <a16:creationId xmlns:a16="http://schemas.microsoft.com/office/drawing/2014/main" id="{B4DBA2AE-CDE5-5D49-B598-78E1D117A562}"/>
              </a:ext>
            </a:extLst>
          </p:cNvPr>
          <p:cNvSpPr>
            <a:spLocks noGrp="1"/>
          </p:cNvSpPr>
          <p:nvPr>
            <p:ph type="ftr" sz="quarter" idx="11"/>
          </p:nvPr>
        </p:nvSpPr>
        <p:spPr/>
        <p:txBody>
          <a:bodyPr/>
          <a:lstStyle/>
          <a:p>
            <a:endParaRPr lang="he-IL"/>
          </a:p>
        </p:txBody>
      </p:sp>
      <p:sp>
        <p:nvSpPr>
          <p:cNvPr id="7" name="Slide Number Placeholder 6">
            <a:extLst>
              <a:ext uri="{FF2B5EF4-FFF2-40B4-BE49-F238E27FC236}">
                <a16:creationId xmlns:a16="http://schemas.microsoft.com/office/drawing/2014/main" id="{88A64ADA-01A3-5946-AEFD-62872A4395B2}"/>
              </a:ext>
            </a:extLst>
          </p:cNvPr>
          <p:cNvSpPr>
            <a:spLocks noGrp="1"/>
          </p:cNvSpPr>
          <p:nvPr>
            <p:ph type="sldNum" sz="quarter" idx="12"/>
          </p:nvPr>
        </p:nvSpPr>
        <p:spPr/>
        <p:txBody>
          <a:bodyPr/>
          <a:lstStyle/>
          <a:p>
            <a:fld id="{05BBD3A8-4697-5F49-84C8-27A1F8F86466}" type="slidenum">
              <a:rPr lang="he-IL" smtClean="0"/>
              <a:t>‹#›</a:t>
            </a:fld>
            <a:endParaRPr lang="he-IL"/>
          </a:p>
        </p:txBody>
      </p:sp>
    </p:spTree>
    <p:extLst>
      <p:ext uri="{BB962C8B-B14F-4D97-AF65-F5344CB8AC3E}">
        <p14:creationId xmlns:p14="http://schemas.microsoft.com/office/powerpoint/2010/main" val="161606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9BCD-88D4-7642-B720-49116C66401B}"/>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68BC2188-B279-5143-BB2D-15D65F1024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6BF5B783-7A3E-B84E-B04F-F4D0868D5456}"/>
              </a:ext>
            </a:extLst>
          </p:cNvPr>
          <p:cNvSpPr>
            <a:spLocks noGrp="1"/>
          </p:cNvSpPr>
          <p:nvPr>
            <p:ph type="dt" sz="half" idx="10"/>
          </p:nvPr>
        </p:nvSpPr>
        <p:spPr/>
        <p:txBody>
          <a:bodyPr/>
          <a:lstStyle/>
          <a:p>
            <a:endParaRPr lang="he-IL"/>
          </a:p>
        </p:txBody>
      </p:sp>
      <p:sp>
        <p:nvSpPr>
          <p:cNvPr id="5" name="Footer Placeholder 4">
            <a:extLst>
              <a:ext uri="{FF2B5EF4-FFF2-40B4-BE49-F238E27FC236}">
                <a16:creationId xmlns:a16="http://schemas.microsoft.com/office/drawing/2014/main" id="{91910796-B258-FF44-A684-476AB0799F92}"/>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175839CB-82FD-4547-8512-D42688AA0ED0}"/>
              </a:ext>
            </a:extLst>
          </p:cNvPr>
          <p:cNvSpPr>
            <a:spLocks noGrp="1"/>
          </p:cNvSpPr>
          <p:nvPr>
            <p:ph type="sldNum" sz="quarter" idx="12"/>
          </p:nvPr>
        </p:nvSpPr>
        <p:spPr/>
        <p:txBody>
          <a:bodyPr/>
          <a:lstStyle/>
          <a:p>
            <a:fld id="{05BBD3A8-4697-5F49-84C8-27A1F8F86466}" type="slidenum">
              <a:rPr lang="he-IL" smtClean="0"/>
              <a:t>‹#›</a:t>
            </a:fld>
            <a:endParaRPr lang="he-IL"/>
          </a:p>
        </p:txBody>
      </p:sp>
    </p:spTree>
    <p:extLst>
      <p:ext uri="{BB962C8B-B14F-4D97-AF65-F5344CB8AC3E}">
        <p14:creationId xmlns:p14="http://schemas.microsoft.com/office/powerpoint/2010/main" val="4048765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CBAE3F-1ED0-7A4C-85AA-721100A360F0}"/>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F9FB9EFB-3D3E-AA46-B19C-FAA27FA5482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5ED49730-F1EE-4A4C-BCAE-F3F18258A20A}"/>
              </a:ext>
            </a:extLst>
          </p:cNvPr>
          <p:cNvSpPr>
            <a:spLocks noGrp="1"/>
          </p:cNvSpPr>
          <p:nvPr>
            <p:ph type="dt" sz="half" idx="10"/>
          </p:nvPr>
        </p:nvSpPr>
        <p:spPr/>
        <p:txBody>
          <a:bodyPr/>
          <a:lstStyle/>
          <a:p>
            <a:endParaRPr lang="he-IL"/>
          </a:p>
        </p:txBody>
      </p:sp>
      <p:sp>
        <p:nvSpPr>
          <p:cNvPr id="5" name="Footer Placeholder 4">
            <a:extLst>
              <a:ext uri="{FF2B5EF4-FFF2-40B4-BE49-F238E27FC236}">
                <a16:creationId xmlns:a16="http://schemas.microsoft.com/office/drawing/2014/main" id="{5958FD45-FC4A-6C4F-85F4-FDC29593DFE2}"/>
              </a:ext>
            </a:extLst>
          </p:cNvPr>
          <p:cNvSpPr>
            <a:spLocks noGrp="1"/>
          </p:cNvSpPr>
          <p:nvPr>
            <p:ph type="ftr" sz="quarter" idx="11"/>
          </p:nvPr>
        </p:nvSpPr>
        <p:spPr/>
        <p:txBody>
          <a:bodyPr/>
          <a:lstStyle/>
          <a:p>
            <a:endParaRPr lang="he-IL"/>
          </a:p>
        </p:txBody>
      </p:sp>
      <p:sp>
        <p:nvSpPr>
          <p:cNvPr id="6" name="Slide Number Placeholder 5">
            <a:extLst>
              <a:ext uri="{FF2B5EF4-FFF2-40B4-BE49-F238E27FC236}">
                <a16:creationId xmlns:a16="http://schemas.microsoft.com/office/drawing/2014/main" id="{D8CD883B-8DD1-014D-A364-25339E13C6F3}"/>
              </a:ext>
            </a:extLst>
          </p:cNvPr>
          <p:cNvSpPr>
            <a:spLocks noGrp="1"/>
          </p:cNvSpPr>
          <p:nvPr>
            <p:ph type="sldNum" sz="quarter" idx="12"/>
          </p:nvPr>
        </p:nvSpPr>
        <p:spPr/>
        <p:txBody>
          <a:bodyPr/>
          <a:lstStyle/>
          <a:p>
            <a:fld id="{05BBD3A8-4697-5F49-84C8-27A1F8F86466}" type="slidenum">
              <a:rPr lang="he-IL" smtClean="0"/>
              <a:t>‹#›</a:t>
            </a:fld>
            <a:endParaRPr lang="he-IL"/>
          </a:p>
        </p:txBody>
      </p:sp>
    </p:spTree>
    <p:extLst>
      <p:ext uri="{BB962C8B-B14F-4D97-AF65-F5344CB8AC3E}">
        <p14:creationId xmlns:p14="http://schemas.microsoft.com/office/powerpoint/2010/main" val="3603622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07541D20-989F-40B3-B658-8EAF859F45D7}" type="datetimeFigureOut">
              <a:rPr lang="he-IL" smtClean="0"/>
              <a:t>י"ג/אלול/תש"פ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39620CF-C002-475E-BAC1-D792159BE3B4}" type="slidenum">
              <a:rPr lang="he-IL" smtClean="0"/>
              <a:t>‹#›</a:t>
            </a:fld>
            <a:endParaRPr lang="he-IL"/>
          </a:p>
        </p:txBody>
      </p:sp>
    </p:spTree>
    <p:extLst>
      <p:ext uri="{BB962C8B-B14F-4D97-AF65-F5344CB8AC3E}">
        <p14:creationId xmlns:p14="http://schemas.microsoft.com/office/powerpoint/2010/main" val="1610189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07541D20-989F-40B3-B658-8EAF859F45D7}" type="datetimeFigureOut">
              <a:rPr lang="he-IL" smtClean="0"/>
              <a:t>י"ג/אלול/תש"פ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39620CF-C002-475E-BAC1-D792159BE3B4}" type="slidenum">
              <a:rPr lang="he-IL" smtClean="0"/>
              <a:t>‹#›</a:t>
            </a:fld>
            <a:endParaRPr lang="he-IL"/>
          </a:p>
        </p:txBody>
      </p:sp>
    </p:spTree>
    <p:extLst>
      <p:ext uri="{BB962C8B-B14F-4D97-AF65-F5344CB8AC3E}">
        <p14:creationId xmlns:p14="http://schemas.microsoft.com/office/powerpoint/2010/main" val="725980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07541D20-989F-40B3-B658-8EAF859F45D7}" type="datetimeFigureOut">
              <a:rPr lang="he-IL" smtClean="0"/>
              <a:t>י"ג/אלול/תש"פ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39620CF-C002-475E-BAC1-D792159BE3B4}" type="slidenum">
              <a:rPr lang="he-IL" smtClean="0"/>
              <a:t>‹#›</a:t>
            </a:fld>
            <a:endParaRPr lang="he-IL"/>
          </a:p>
        </p:txBody>
      </p:sp>
    </p:spTree>
    <p:extLst>
      <p:ext uri="{BB962C8B-B14F-4D97-AF65-F5344CB8AC3E}">
        <p14:creationId xmlns:p14="http://schemas.microsoft.com/office/powerpoint/2010/main" val="1779792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07541D20-989F-40B3-B658-8EAF859F45D7}" type="datetimeFigureOut">
              <a:rPr lang="he-IL" smtClean="0"/>
              <a:t>י"ג/אלול/תש"פ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39620CF-C002-475E-BAC1-D792159BE3B4}" type="slidenum">
              <a:rPr lang="he-IL" smtClean="0"/>
              <a:t>‹#›</a:t>
            </a:fld>
            <a:endParaRPr lang="he-IL"/>
          </a:p>
        </p:txBody>
      </p:sp>
    </p:spTree>
    <p:extLst>
      <p:ext uri="{BB962C8B-B14F-4D97-AF65-F5344CB8AC3E}">
        <p14:creationId xmlns:p14="http://schemas.microsoft.com/office/powerpoint/2010/main" val="3279673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07541D20-989F-40B3-B658-8EAF859F45D7}" type="datetimeFigureOut">
              <a:rPr lang="he-IL" smtClean="0"/>
              <a:t>י"ג/אלול/תש"פ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E39620CF-C002-475E-BAC1-D792159BE3B4}" type="slidenum">
              <a:rPr lang="he-IL" smtClean="0"/>
              <a:t>‹#›</a:t>
            </a:fld>
            <a:endParaRPr lang="he-IL"/>
          </a:p>
        </p:txBody>
      </p:sp>
    </p:spTree>
    <p:extLst>
      <p:ext uri="{BB962C8B-B14F-4D97-AF65-F5344CB8AC3E}">
        <p14:creationId xmlns:p14="http://schemas.microsoft.com/office/powerpoint/2010/main" val="37477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07541D20-989F-40B3-B658-8EAF859F45D7}" type="datetimeFigureOut">
              <a:rPr lang="he-IL" smtClean="0"/>
              <a:t>י"ג/אלול/תש"פ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E39620CF-C002-475E-BAC1-D792159BE3B4}" type="slidenum">
              <a:rPr lang="he-IL" smtClean="0"/>
              <a:t>‹#›</a:t>
            </a:fld>
            <a:endParaRPr lang="he-IL"/>
          </a:p>
        </p:txBody>
      </p:sp>
    </p:spTree>
    <p:extLst>
      <p:ext uri="{BB962C8B-B14F-4D97-AF65-F5344CB8AC3E}">
        <p14:creationId xmlns:p14="http://schemas.microsoft.com/office/powerpoint/2010/main" val="2840529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a:prstGeom prst="rect">
            <a:avLst/>
          </a:prstGeom>
        </p:spPr>
        <p:txBody>
          <a:bodyPr anchor="b"/>
          <a:lstStyle>
            <a:lvl1pPr>
              <a:defRPr sz="5999"/>
            </a:lvl1p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a:prstGeom prst="rect">
            <a:avLst/>
          </a:prstGeom>
        </p:spPr>
        <p:txBody>
          <a:bodyPr/>
          <a:lstStyle>
            <a:lvl1pPr marL="0" indent="0">
              <a:buNone/>
              <a:defRPr sz="2399">
                <a:solidFill>
                  <a:schemeClr val="tx1">
                    <a:tint val="75000"/>
                  </a:schemeClr>
                </a:solidFill>
              </a:defRPr>
            </a:lvl1pPr>
            <a:lvl2pPr marL="457154" indent="0">
              <a:buNone/>
              <a:defRPr sz="1999">
                <a:solidFill>
                  <a:schemeClr val="tx1">
                    <a:tint val="75000"/>
                  </a:schemeClr>
                </a:solidFill>
              </a:defRPr>
            </a:lvl2pPr>
            <a:lvl3pPr marL="914309" indent="0">
              <a:buNone/>
              <a:defRPr sz="1799">
                <a:solidFill>
                  <a:schemeClr val="tx1">
                    <a:tint val="75000"/>
                  </a:schemeClr>
                </a:solidFill>
              </a:defRPr>
            </a:lvl3pPr>
            <a:lvl4pPr marL="1371462"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he-IL" dirty="0"/>
              <a:t>לחץ כדי לערוך סגנונות טקסט של תבנית בסיס</a:t>
            </a:r>
          </a:p>
        </p:txBody>
      </p:sp>
      <p:sp>
        <p:nvSpPr>
          <p:cNvPr id="4" name="מציין מיקום של תאריך 3"/>
          <p:cNvSpPr>
            <a:spLocks noGrp="1"/>
          </p:cNvSpPr>
          <p:nvPr>
            <p:ph type="dt" sz="half" idx="10"/>
          </p:nvPr>
        </p:nvSpPr>
        <p:spPr>
          <a:xfrm>
            <a:off x="8610600" y="6356350"/>
            <a:ext cx="2743200" cy="365125"/>
          </a:xfrm>
          <a:prstGeom prst="rect">
            <a:avLst/>
          </a:prstGeom>
        </p:spPr>
        <p:txBody>
          <a:bodyPr/>
          <a:lstStyle>
            <a:lvl1pPr>
              <a:defRPr/>
            </a:lvl1pPr>
          </a:lstStyle>
          <a:p>
            <a:endParaRPr lang="en-US" dirty="0"/>
          </a:p>
        </p:txBody>
      </p:sp>
      <p:sp>
        <p:nvSpPr>
          <p:cNvPr id="5" name="מציין מיקום של כותרת תחתונה 4"/>
          <p:cNvSpPr>
            <a:spLocks noGrp="1"/>
          </p:cNvSpPr>
          <p:nvPr>
            <p:ph type="ftr" sz="quarter" idx="11"/>
          </p:nvPr>
        </p:nvSpPr>
        <p:spPr>
          <a:xfrm>
            <a:off x="4038600" y="6356350"/>
            <a:ext cx="4114800" cy="365125"/>
          </a:xfrm>
          <a:prstGeom prst="rect">
            <a:avLst/>
          </a:prstGeom>
        </p:spPr>
        <p:txBody>
          <a:bodyPr/>
          <a:lstStyle>
            <a:lvl1pPr>
              <a:defRPr/>
            </a:lvl1pPr>
          </a:lstStyle>
          <a:p>
            <a:endParaRPr lang="en-US" dirty="0"/>
          </a:p>
        </p:txBody>
      </p:sp>
      <p:sp>
        <p:nvSpPr>
          <p:cNvPr id="6" name="מציין מיקום של מספר שקופית 5"/>
          <p:cNvSpPr>
            <a:spLocks noGrp="1"/>
          </p:cNvSpPr>
          <p:nvPr>
            <p:ph type="sldNum" sz="quarter" idx="12"/>
          </p:nvPr>
        </p:nvSpPr>
        <p:spPr>
          <a:xfrm>
            <a:off x="838200" y="6356350"/>
            <a:ext cx="2743200" cy="365125"/>
          </a:xfrm>
          <a:prstGeom prst="rect">
            <a:avLst/>
          </a:prstGeom>
        </p:spPr>
        <p:txBody>
          <a:bodyPr/>
          <a:lstStyle>
            <a:lvl1pPr>
              <a:defRPr/>
            </a:lvl1pPr>
          </a:lstStyle>
          <a:p>
            <a:fld id="{48EF315A-6924-46F2-A51C-456897193829}" type="slidenum">
              <a:rPr lang="en-US" smtClean="0"/>
              <a:pPr/>
              <a:t>‹#›</a:t>
            </a:fld>
            <a:endParaRPr lang="en-US" dirty="0"/>
          </a:p>
        </p:txBody>
      </p:sp>
    </p:spTree>
    <p:extLst>
      <p:ext uri="{BB962C8B-B14F-4D97-AF65-F5344CB8AC3E}">
        <p14:creationId xmlns:p14="http://schemas.microsoft.com/office/powerpoint/2010/main" val="2031262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07541D20-989F-40B3-B658-8EAF859F45D7}" type="datetimeFigureOut">
              <a:rPr lang="he-IL" smtClean="0"/>
              <a:t>י"ג/אלול/תש"פ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E39620CF-C002-475E-BAC1-D792159BE3B4}" type="slidenum">
              <a:rPr lang="he-IL" smtClean="0"/>
              <a:t>‹#›</a:t>
            </a:fld>
            <a:endParaRPr lang="he-IL"/>
          </a:p>
        </p:txBody>
      </p:sp>
    </p:spTree>
    <p:extLst>
      <p:ext uri="{BB962C8B-B14F-4D97-AF65-F5344CB8AC3E}">
        <p14:creationId xmlns:p14="http://schemas.microsoft.com/office/powerpoint/2010/main" val="3077727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07541D20-989F-40B3-B658-8EAF859F45D7}" type="datetimeFigureOut">
              <a:rPr lang="he-IL" smtClean="0"/>
              <a:t>י"ג/אלול/תש"פ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39620CF-C002-475E-BAC1-D792159BE3B4}" type="slidenum">
              <a:rPr lang="he-IL" smtClean="0"/>
              <a:t>‹#›</a:t>
            </a:fld>
            <a:endParaRPr lang="he-IL"/>
          </a:p>
        </p:txBody>
      </p:sp>
    </p:spTree>
    <p:extLst>
      <p:ext uri="{BB962C8B-B14F-4D97-AF65-F5344CB8AC3E}">
        <p14:creationId xmlns:p14="http://schemas.microsoft.com/office/powerpoint/2010/main" val="19843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07541D20-989F-40B3-B658-8EAF859F45D7}" type="datetimeFigureOut">
              <a:rPr lang="he-IL" smtClean="0"/>
              <a:t>י"ג/אלול/תש"פ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39620CF-C002-475E-BAC1-D792159BE3B4}" type="slidenum">
              <a:rPr lang="he-IL" smtClean="0"/>
              <a:t>‹#›</a:t>
            </a:fld>
            <a:endParaRPr lang="he-IL"/>
          </a:p>
        </p:txBody>
      </p:sp>
    </p:spTree>
    <p:extLst>
      <p:ext uri="{BB962C8B-B14F-4D97-AF65-F5344CB8AC3E}">
        <p14:creationId xmlns:p14="http://schemas.microsoft.com/office/powerpoint/2010/main" val="1369089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07541D20-989F-40B3-B658-8EAF859F45D7}" type="datetimeFigureOut">
              <a:rPr lang="he-IL" smtClean="0"/>
              <a:t>י"ג/אלול/תש"פ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39620CF-C002-475E-BAC1-D792159BE3B4}" type="slidenum">
              <a:rPr lang="he-IL" smtClean="0"/>
              <a:t>‹#›</a:t>
            </a:fld>
            <a:endParaRPr lang="he-IL"/>
          </a:p>
        </p:txBody>
      </p:sp>
    </p:spTree>
    <p:extLst>
      <p:ext uri="{BB962C8B-B14F-4D97-AF65-F5344CB8AC3E}">
        <p14:creationId xmlns:p14="http://schemas.microsoft.com/office/powerpoint/2010/main" val="3789658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07541D20-989F-40B3-B658-8EAF859F45D7}" type="datetimeFigureOut">
              <a:rPr lang="he-IL" smtClean="0"/>
              <a:t>י"ג/אלול/תש"פ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39620CF-C002-475E-BAC1-D792159BE3B4}" type="slidenum">
              <a:rPr lang="he-IL" smtClean="0"/>
              <a:t>‹#›</a:t>
            </a:fld>
            <a:endParaRPr lang="he-IL"/>
          </a:p>
        </p:txBody>
      </p:sp>
    </p:spTree>
    <p:extLst>
      <p:ext uri="{BB962C8B-B14F-4D97-AF65-F5344CB8AC3E}">
        <p14:creationId xmlns:p14="http://schemas.microsoft.com/office/powerpoint/2010/main" val="1452519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כותרת ותוכן">
    <p:spTree>
      <p:nvGrpSpPr>
        <p:cNvPr id="1" name=""/>
        <p:cNvGrpSpPr/>
        <p:nvPr/>
      </p:nvGrpSpPr>
      <p:grpSpPr>
        <a:xfrm>
          <a:off x="0" y="0"/>
          <a:ext cx="0" cy="0"/>
          <a:chOff x="0" y="0"/>
          <a:chExt cx="0" cy="0"/>
        </a:xfrm>
      </p:grpSpPr>
      <p:pic>
        <p:nvPicPr>
          <p:cNvPr id="7" name="תמונה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891" y="45408"/>
            <a:ext cx="1901439" cy="950747"/>
          </a:xfrm>
          <a:prstGeom prst="rect">
            <a:avLst/>
          </a:prstGeom>
        </p:spPr>
      </p:pic>
    </p:spTree>
    <p:extLst>
      <p:ext uri="{BB962C8B-B14F-4D97-AF65-F5344CB8AC3E}">
        <p14:creationId xmlns:p14="http://schemas.microsoft.com/office/powerpoint/2010/main" val="241771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5"/>
            <a:ext cx="10515600" cy="1325563"/>
          </a:xfrm>
          <a:prstGeom prst="rect">
            <a:avLst/>
          </a:prstGeom>
        </p:spPr>
        <p:txBody>
          <a:bodyPr/>
          <a:lstStyle>
            <a:lvl1pPr>
              <a:defRPr/>
            </a:lvl1pPr>
          </a:lstStyle>
          <a:p>
            <a:r>
              <a:rPr lang="he-IL" dirty="0"/>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a:prstGeom prst="rect">
            <a:avLst/>
          </a:prstGeom>
        </p:spPr>
        <p:txBody>
          <a:bodyPr/>
          <a:lstStyle>
            <a:lvl1pPr>
              <a:defRPr/>
            </a:lvl1pPr>
            <a:lvl2pPr>
              <a:defRPr/>
            </a:lvl2pPr>
            <a:lvl3pPr>
              <a:defRPr/>
            </a:lvl3pPr>
            <a:lvl4pPr>
              <a:defRPr/>
            </a:lvl4pPr>
            <a:lvl5pPr>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תוכן 3"/>
          <p:cNvSpPr>
            <a:spLocks noGrp="1"/>
          </p:cNvSpPr>
          <p:nvPr>
            <p:ph sz="half" idx="2"/>
          </p:nvPr>
        </p:nvSpPr>
        <p:spPr>
          <a:xfrm>
            <a:off x="6172201" y="1825625"/>
            <a:ext cx="5181600" cy="4351338"/>
          </a:xfrm>
          <a:prstGeom prst="rect">
            <a:avLst/>
          </a:prstGeom>
        </p:spPr>
        <p:txBody>
          <a:bodyPr/>
          <a:lstStyle>
            <a:lvl1pPr>
              <a:defRPr/>
            </a:lvl1pPr>
            <a:lvl2pPr>
              <a:defRPr/>
            </a:lvl2pPr>
            <a:lvl3pPr>
              <a:defRPr/>
            </a:lvl3pPr>
            <a:lvl4pPr>
              <a:defRPr/>
            </a:lvl4pPr>
            <a:lvl5pPr>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5" name="מציין מיקום של תאריך 4"/>
          <p:cNvSpPr>
            <a:spLocks noGrp="1"/>
          </p:cNvSpPr>
          <p:nvPr>
            <p:ph type="dt" sz="half" idx="10"/>
          </p:nvPr>
        </p:nvSpPr>
        <p:spPr>
          <a:xfrm>
            <a:off x="8610600" y="6356350"/>
            <a:ext cx="2743200" cy="365125"/>
          </a:xfrm>
          <a:prstGeom prst="rect">
            <a:avLst/>
          </a:prstGeom>
        </p:spPr>
        <p:txBody>
          <a:bodyPr/>
          <a:lstStyle>
            <a:lvl1pPr>
              <a:defRPr/>
            </a:lvl1pPr>
          </a:lstStyle>
          <a:p>
            <a:endParaRPr lang="en-US" dirty="0"/>
          </a:p>
        </p:txBody>
      </p:sp>
      <p:sp>
        <p:nvSpPr>
          <p:cNvPr id="6" name="מציין מיקום של כותרת תחתונה 5"/>
          <p:cNvSpPr>
            <a:spLocks noGrp="1"/>
          </p:cNvSpPr>
          <p:nvPr>
            <p:ph type="ftr" sz="quarter" idx="11"/>
          </p:nvPr>
        </p:nvSpPr>
        <p:spPr>
          <a:xfrm>
            <a:off x="4038600" y="6356350"/>
            <a:ext cx="4114800" cy="365125"/>
          </a:xfrm>
          <a:prstGeom prst="rect">
            <a:avLst/>
          </a:prstGeom>
        </p:spPr>
        <p:txBody>
          <a:bodyPr/>
          <a:lstStyle>
            <a:lvl1pPr>
              <a:defRPr/>
            </a:lvl1pPr>
          </a:lstStyle>
          <a:p>
            <a:endParaRPr lang="en-US" dirty="0"/>
          </a:p>
        </p:txBody>
      </p:sp>
      <p:sp>
        <p:nvSpPr>
          <p:cNvPr id="7" name="מציין מיקום של מספר שקופית 6"/>
          <p:cNvSpPr>
            <a:spLocks noGrp="1"/>
          </p:cNvSpPr>
          <p:nvPr>
            <p:ph type="sldNum" sz="quarter" idx="12"/>
          </p:nvPr>
        </p:nvSpPr>
        <p:spPr>
          <a:xfrm>
            <a:off x="838200" y="6356350"/>
            <a:ext cx="2743200" cy="365125"/>
          </a:xfrm>
          <a:prstGeom prst="rect">
            <a:avLst/>
          </a:prstGeom>
        </p:spPr>
        <p:txBody>
          <a:bodyPr/>
          <a:lstStyle>
            <a:lvl1pPr>
              <a:defRPr/>
            </a:lvl1pPr>
          </a:lstStyle>
          <a:p>
            <a:fld id="{48EF315A-6924-46F2-A51C-456897193829}" type="slidenum">
              <a:rPr lang="en-US" smtClean="0"/>
              <a:pPr/>
              <a:t>‹#›</a:t>
            </a:fld>
            <a:endParaRPr lang="en-US" dirty="0"/>
          </a:p>
        </p:txBody>
      </p:sp>
    </p:spTree>
    <p:extLst>
      <p:ext uri="{BB962C8B-B14F-4D97-AF65-F5344CB8AC3E}">
        <p14:creationId xmlns:p14="http://schemas.microsoft.com/office/powerpoint/2010/main" val="87131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a:prstGeom prst="rect">
            <a:avLst/>
          </a:prstGeom>
        </p:spPr>
        <p:txBody>
          <a:bodyPr/>
          <a:lstStyle>
            <a:lvl1pPr>
              <a:defRPr/>
            </a:lvl1p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a:prstGeom prst="rect">
            <a:avLst/>
          </a:prstGeom>
        </p:spPr>
        <p:txBody>
          <a:bodyPr anchor="b"/>
          <a:lstStyle>
            <a:lvl1pPr marL="0" indent="0">
              <a:buNone/>
              <a:defRPr sz="2399" b="1"/>
            </a:lvl1pPr>
            <a:lvl2pPr marL="457154" indent="0">
              <a:buNone/>
              <a:defRPr sz="1999" b="1"/>
            </a:lvl2pPr>
            <a:lvl3pPr marL="914309" indent="0">
              <a:buNone/>
              <a:defRPr sz="1799" b="1"/>
            </a:lvl3pPr>
            <a:lvl4pPr marL="1371462"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5" indent="0">
              <a:buNone/>
              <a:defRPr sz="1600" b="1"/>
            </a:lvl9pPr>
          </a:lstStyle>
          <a:p>
            <a:pPr lvl="0"/>
            <a:r>
              <a:rPr lang="he-IL" dirty="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a:prstGeom prst="rect">
            <a:avLst/>
          </a:prstGeom>
        </p:spPr>
        <p:txBody>
          <a:bodyPr/>
          <a:lstStyle>
            <a:lvl1pPr>
              <a:defRPr/>
            </a:lvl1pPr>
            <a:lvl2pPr>
              <a:defRPr/>
            </a:lvl2pPr>
            <a:lvl3pPr>
              <a:defRPr/>
            </a:lvl3pPr>
            <a:lvl4pPr>
              <a:defRPr/>
            </a:lvl4pPr>
            <a:lvl5pPr>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5" name="מציין מיקום טקסט 4"/>
          <p:cNvSpPr>
            <a:spLocks noGrp="1"/>
          </p:cNvSpPr>
          <p:nvPr>
            <p:ph type="body" sz="quarter" idx="3"/>
          </p:nvPr>
        </p:nvSpPr>
        <p:spPr>
          <a:xfrm>
            <a:off x="6172200" y="1681163"/>
            <a:ext cx="5183188" cy="823912"/>
          </a:xfrm>
          <a:prstGeom prst="rect">
            <a:avLst/>
          </a:prstGeom>
        </p:spPr>
        <p:txBody>
          <a:bodyPr anchor="b"/>
          <a:lstStyle>
            <a:lvl1pPr marL="0" indent="0">
              <a:buNone/>
              <a:defRPr sz="2399" b="1"/>
            </a:lvl1pPr>
            <a:lvl2pPr marL="457154" indent="0">
              <a:buNone/>
              <a:defRPr sz="1999" b="1"/>
            </a:lvl2pPr>
            <a:lvl3pPr marL="914309" indent="0">
              <a:buNone/>
              <a:defRPr sz="1799" b="1"/>
            </a:lvl3pPr>
            <a:lvl4pPr marL="1371462"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5"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a:prstGeom prst="rect">
            <a:avLst/>
          </a:prstGeom>
        </p:spPr>
        <p:txBody>
          <a:bodyPr/>
          <a:lstStyle>
            <a:lvl1pPr>
              <a:defRPr/>
            </a:lvl1pPr>
            <a:lvl2pPr>
              <a:defRPr/>
            </a:lvl2pPr>
            <a:lvl3pPr>
              <a:defRPr/>
            </a:lvl3pPr>
            <a:lvl4pPr>
              <a:defRPr/>
            </a:lvl4pPr>
            <a:lvl5pPr>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7" name="מציין מיקום של תאריך 6"/>
          <p:cNvSpPr>
            <a:spLocks noGrp="1"/>
          </p:cNvSpPr>
          <p:nvPr>
            <p:ph type="dt" sz="half" idx="10"/>
          </p:nvPr>
        </p:nvSpPr>
        <p:spPr>
          <a:xfrm>
            <a:off x="8610600" y="6356350"/>
            <a:ext cx="2743200" cy="365125"/>
          </a:xfrm>
          <a:prstGeom prst="rect">
            <a:avLst/>
          </a:prstGeom>
        </p:spPr>
        <p:txBody>
          <a:bodyPr/>
          <a:lstStyle>
            <a:lvl1pPr>
              <a:defRPr/>
            </a:lvl1pPr>
          </a:lstStyle>
          <a:p>
            <a:endParaRPr lang="en-US" dirty="0"/>
          </a:p>
        </p:txBody>
      </p:sp>
      <p:sp>
        <p:nvSpPr>
          <p:cNvPr id="8" name="מציין מיקום של כותרת תחתונה 7"/>
          <p:cNvSpPr>
            <a:spLocks noGrp="1"/>
          </p:cNvSpPr>
          <p:nvPr>
            <p:ph type="ftr" sz="quarter" idx="11"/>
          </p:nvPr>
        </p:nvSpPr>
        <p:spPr>
          <a:xfrm>
            <a:off x="4038600" y="6356350"/>
            <a:ext cx="4114800" cy="365125"/>
          </a:xfrm>
          <a:prstGeom prst="rect">
            <a:avLst/>
          </a:prstGeom>
        </p:spPr>
        <p:txBody>
          <a:bodyPr/>
          <a:lstStyle>
            <a:lvl1pPr>
              <a:defRPr/>
            </a:lvl1pPr>
          </a:lstStyle>
          <a:p>
            <a:endParaRPr lang="en-US" dirty="0"/>
          </a:p>
        </p:txBody>
      </p:sp>
      <p:sp>
        <p:nvSpPr>
          <p:cNvPr id="9" name="מציין מיקום של מספר שקופית 8"/>
          <p:cNvSpPr>
            <a:spLocks noGrp="1"/>
          </p:cNvSpPr>
          <p:nvPr>
            <p:ph type="sldNum" sz="quarter" idx="12"/>
          </p:nvPr>
        </p:nvSpPr>
        <p:spPr>
          <a:xfrm>
            <a:off x="838200" y="6356350"/>
            <a:ext cx="2743200" cy="365125"/>
          </a:xfrm>
          <a:prstGeom prst="rect">
            <a:avLst/>
          </a:prstGeom>
        </p:spPr>
        <p:txBody>
          <a:bodyPr/>
          <a:lstStyle>
            <a:lvl1pPr>
              <a:defRPr/>
            </a:lvl1pPr>
          </a:lstStyle>
          <a:p>
            <a:fld id="{48EF315A-6924-46F2-A51C-456897193829}" type="slidenum">
              <a:rPr lang="en-US" smtClean="0"/>
              <a:pPr/>
              <a:t>‹#›</a:t>
            </a:fld>
            <a:endParaRPr lang="en-US" dirty="0"/>
          </a:p>
        </p:txBody>
      </p:sp>
    </p:spTree>
    <p:extLst>
      <p:ext uri="{BB962C8B-B14F-4D97-AF65-F5344CB8AC3E}">
        <p14:creationId xmlns:p14="http://schemas.microsoft.com/office/powerpoint/2010/main" val="395305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5"/>
            <a:ext cx="10515600" cy="1325563"/>
          </a:xfrm>
          <a:prstGeom prst="rect">
            <a:avLst/>
          </a:prstGeom>
        </p:spPr>
        <p:txBody>
          <a:bodyPr/>
          <a:lstStyle>
            <a:lvl1pPr>
              <a:defRPr/>
            </a:lvl1pPr>
          </a:lstStyle>
          <a:p>
            <a:r>
              <a:rPr lang="he-IL" dirty="0"/>
              <a:t>לחץ כדי לערוך סגנון כותרת של תבנית בסיס</a:t>
            </a:r>
          </a:p>
        </p:txBody>
      </p:sp>
      <p:sp>
        <p:nvSpPr>
          <p:cNvPr id="3" name="מציין מיקום של תאריך 2"/>
          <p:cNvSpPr>
            <a:spLocks noGrp="1"/>
          </p:cNvSpPr>
          <p:nvPr>
            <p:ph type="dt" sz="half" idx="10"/>
          </p:nvPr>
        </p:nvSpPr>
        <p:spPr>
          <a:xfrm>
            <a:off x="8610600" y="6356350"/>
            <a:ext cx="2743200" cy="365125"/>
          </a:xfrm>
          <a:prstGeom prst="rect">
            <a:avLst/>
          </a:prstGeom>
        </p:spPr>
        <p:txBody>
          <a:bodyPr/>
          <a:lstStyle>
            <a:lvl1pPr>
              <a:defRPr/>
            </a:lvl1pPr>
          </a:lstStyle>
          <a:p>
            <a:endParaRPr lang="en-US" dirty="0"/>
          </a:p>
        </p:txBody>
      </p:sp>
      <p:sp>
        <p:nvSpPr>
          <p:cNvPr id="4" name="מציין מיקום של כותרת תחתונה 3"/>
          <p:cNvSpPr>
            <a:spLocks noGrp="1"/>
          </p:cNvSpPr>
          <p:nvPr>
            <p:ph type="ftr" sz="quarter" idx="11"/>
          </p:nvPr>
        </p:nvSpPr>
        <p:spPr>
          <a:xfrm>
            <a:off x="4038600" y="6356350"/>
            <a:ext cx="4114800" cy="365125"/>
          </a:xfrm>
          <a:prstGeom prst="rect">
            <a:avLst/>
          </a:prstGeom>
        </p:spPr>
        <p:txBody>
          <a:bodyPr/>
          <a:lstStyle>
            <a:lvl1pPr>
              <a:defRPr/>
            </a:lvl1pPr>
          </a:lstStyle>
          <a:p>
            <a:endParaRPr lang="en-US" dirty="0"/>
          </a:p>
        </p:txBody>
      </p:sp>
      <p:sp>
        <p:nvSpPr>
          <p:cNvPr id="5" name="מציין מיקום של מספר שקופית 4"/>
          <p:cNvSpPr>
            <a:spLocks noGrp="1"/>
          </p:cNvSpPr>
          <p:nvPr>
            <p:ph type="sldNum" sz="quarter" idx="12"/>
          </p:nvPr>
        </p:nvSpPr>
        <p:spPr>
          <a:xfrm>
            <a:off x="838200" y="6356350"/>
            <a:ext cx="2743200" cy="365125"/>
          </a:xfrm>
          <a:prstGeom prst="rect">
            <a:avLst/>
          </a:prstGeom>
        </p:spPr>
        <p:txBody>
          <a:bodyPr/>
          <a:lstStyle>
            <a:lvl1pPr>
              <a:defRPr/>
            </a:lvl1pPr>
          </a:lstStyle>
          <a:p>
            <a:fld id="{48EF315A-6924-46F2-A51C-456897193829}" type="slidenum">
              <a:rPr lang="en-US" smtClean="0"/>
              <a:pPr/>
              <a:t>‹#›</a:t>
            </a:fld>
            <a:endParaRPr lang="en-US" dirty="0"/>
          </a:p>
        </p:txBody>
      </p:sp>
      <p:pic>
        <p:nvPicPr>
          <p:cNvPr id="6" name="תמונה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891" y="45408"/>
            <a:ext cx="1901439" cy="950747"/>
          </a:xfrm>
          <a:prstGeom prst="rect">
            <a:avLst/>
          </a:prstGeom>
        </p:spPr>
      </p:pic>
    </p:spTree>
    <p:extLst>
      <p:ext uri="{BB962C8B-B14F-4D97-AF65-F5344CB8AC3E}">
        <p14:creationId xmlns:p14="http://schemas.microsoft.com/office/powerpoint/2010/main" val="174145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8610600" y="6356350"/>
            <a:ext cx="2743200" cy="365125"/>
          </a:xfrm>
          <a:prstGeom prst="rect">
            <a:avLst/>
          </a:prstGeom>
        </p:spPr>
        <p:txBody>
          <a:bodyPr/>
          <a:lstStyle>
            <a:lvl1pPr>
              <a:defRPr/>
            </a:lvl1pPr>
          </a:lstStyle>
          <a:p>
            <a:endParaRPr lang="en-US" dirty="0"/>
          </a:p>
        </p:txBody>
      </p:sp>
      <p:sp>
        <p:nvSpPr>
          <p:cNvPr id="3" name="מציין מיקום של כותרת תחתונה 2"/>
          <p:cNvSpPr>
            <a:spLocks noGrp="1"/>
          </p:cNvSpPr>
          <p:nvPr>
            <p:ph type="ftr" sz="quarter" idx="11"/>
          </p:nvPr>
        </p:nvSpPr>
        <p:spPr>
          <a:xfrm>
            <a:off x="4038600" y="6356350"/>
            <a:ext cx="4114800" cy="365125"/>
          </a:xfrm>
          <a:prstGeom prst="rect">
            <a:avLst/>
          </a:prstGeom>
        </p:spPr>
        <p:txBody>
          <a:bodyPr/>
          <a:lstStyle>
            <a:lvl1pPr>
              <a:defRPr/>
            </a:lvl1pPr>
          </a:lstStyle>
          <a:p>
            <a:endParaRPr lang="en-US" dirty="0"/>
          </a:p>
        </p:txBody>
      </p:sp>
      <p:sp>
        <p:nvSpPr>
          <p:cNvPr id="4" name="מציין מיקום של מספר שקופית 3"/>
          <p:cNvSpPr>
            <a:spLocks noGrp="1"/>
          </p:cNvSpPr>
          <p:nvPr>
            <p:ph type="sldNum" sz="quarter" idx="12"/>
          </p:nvPr>
        </p:nvSpPr>
        <p:spPr>
          <a:xfrm>
            <a:off x="838200" y="6356350"/>
            <a:ext cx="2743200" cy="365125"/>
          </a:xfrm>
          <a:prstGeom prst="rect">
            <a:avLst/>
          </a:prstGeom>
        </p:spPr>
        <p:txBody>
          <a:bodyPr/>
          <a:lstStyle>
            <a:lvl1pPr>
              <a:defRPr/>
            </a:lvl1pPr>
          </a:lstStyle>
          <a:p>
            <a:fld id="{48EF315A-6924-46F2-A51C-456897193829}" type="slidenum">
              <a:rPr lang="en-US" smtClean="0"/>
              <a:pPr/>
              <a:t>‹#›</a:t>
            </a:fld>
            <a:endParaRPr lang="en-US" dirty="0"/>
          </a:p>
        </p:txBody>
      </p:sp>
    </p:spTree>
    <p:extLst>
      <p:ext uri="{BB962C8B-B14F-4D97-AF65-F5344CB8AC3E}">
        <p14:creationId xmlns:p14="http://schemas.microsoft.com/office/powerpoint/2010/main" val="16012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9" y="457201"/>
            <a:ext cx="3932237" cy="1600200"/>
          </a:xfrm>
          <a:prstGeom prst="rect">
            <a:avLst/>
          </a:prstGeom>
        </p:spPr>
        <p:txBody>
          <a:bodyPr anchor="b"/>
          <a:lstStyle>
            <a:lvl1pPr>
              <a:defRPr sz="3200"/>
            </a:lvl1pPr>
          </a:lstStyle>
          <a:p>
            <a:r>
              <a:rPr lang="he-IL" dirty="0"/>
              <a:t>לחץ כדי לערוך סגנון כותרת של תבנית בסיס</a:t>
            </a:r>
          </a:p>
        </p:txBody>
      </p:sp>
      <p:sp>
        <p:nvSpPr>
          <p:cNvPr id="3" name="מציין מיקום תוכן 2"/>
          <p:cNvSpPr>
            <a:spLocks noGrp="1"/>
          </p:cNvSpPr>
          <p:nvPr>
            <p:ph idx="1"/>
          </p:nvPr>
        </p:nvSpPr>
        <p:spPr>
          <a:xfrm>
            <a:off x="5183189" y="987426"/>
            <a:ext cx="6172200" cy="4873625"/>
          </a:xfrm>
          <a:prstGeom prst="rect">
            <a:avLst/>
          </a:prstGeom>
        </p:spPr>
        <p:txBody>
          <a:bodyPr/>
          <a:lstStyle>
            <a:lvl1pPr>
              <a:defRPr sz="3200"/>
            </a:lvl1pPr>
            <a:lvl2pPr>
              <a:defRPr sz="2800"/>
            </a:lvl2pPr>
            <a:lvl3pPr>
              <a:defRPr sz="2399"/>
            </a:lvl3pPr>
            <a:lvl4pPr>
              <a:defRPr sz="1999"/>
            </a:lvl4pPr>
            <a:lvl5pPr>
              <a:defRPr sz="1999"/>
            </a:lvl5pPr>
            <a:lvl6pPr>
              <a:defRPr sz="1999"/>
            </a:lvl6pPr>
            <a:lvl7pPr>
              <a:defRPr sz="1999"/>
            </a:lvl7pPr>
            <a:lvl8pPr>
              <a:defRPr sz="1999"/>
            </a:lvl8pPr>
            <a:lvl9pPr>
              <a:defRPr sz="1999"/>
            </a:lvl9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טקסט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154" indent="0">
              <a:buNone/>
              <a:defRPr sz="1400"/>
            </a:lvl2pPr>
            <a:lvl3pPr marL="914309" indent="0">
              <a:buNone/>
              <a:defRPr sz="1200"/>
            </a:lvl3pPr>
            <a:lvl4pPr marL="1371462"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5" indent="0">
              <a:buNone/>
              <a:defRPr sz="1000"/>
            </a:lvl9pPr>
          </a:lstStyle>
          <a:p>
            <a:pPr lvl="0"/>
            <a:r>
              <a:rPr lang="he-IL" dirty="0"/>
              <a:t>לחץ כדי לערוך סגנונות טקסט של תבנית בסיס</a:t>
            </a:r>
          </a:p>
        </p:txBody>
      </p:sp>
      <p:sp>
        <p:nvSpPr>
          <p:cNvPr id="5" name="מציין מיקום של תאריך 4"/>
          <p:cNvSpPr>
            <a:spLocks noGrp="1"/>
          </p:cNvSpPr>
          <p:nvPr>
            <p:ph type="dt" sz="half" idx="10"/>
          </p:nvPr>
        </p:nvSpPr>
        <p:spPr>
          <a:xfrm>
            <a:off x="8610600" y="6356350"/>
            <a:ext cx="2743200" cy="365125"/>
          </a:xfrm>
          <a:prstGeom prst="rect">
            <a:avLst/>
          </a:prstGeom>
        </p:spPr>
        <p:txBody>
          <a:bodyPr/>
          <a:lstStyle>
            <a:lvl1pPr>
              <a:defRPr/>
            </a:lvl1pPr>
          </a:lstStyle>
          <a:p>
            <a:endParaRPr lang="en-US" dirty="0"/>
          </a:p>
        </p:txBody>
      </p:sp>
      <p:sp>
        <p:nvSpPr>
          <p:cNvPr id="6" name="מציין מיקום של כותרת תחתונה 5"/>
          <p:cNvSpPr>
            <a:spLocks noGrp="1"/>
          </p:cNvSpPr>
          <p:nvPr>
            <p:ph type="ftr" sz="quarter" idx="11"/>
          </p:nvPr>
        </p:nvSpPr>
        <p:spPr>
          <a:xfrm>
            <a:off x="4038600" y="6356350"/>
            <a:ext cx="4114800" cy="365125"/>
          </a:xfrm>
          <a:prstGeom prst="rect">
            <a:avLst/>
          </a:prstGeom>
        </p:spPr>
        <p:txBody>
          <a:bodyPr/>
          <a:lstStyle>
            <a:lvl1pPr>
              <a:defRPr/>
            </a:lvl1pPr>
          </a:lstStyle>
          <a:p>
            <a:endParaRPr lang="en-US" dirty="0"/>
          </a:p>
        </p:txBody>
      </p:sp>
      <p:sp>
        <p:nvSpPr>
          <p:cNvPr id="7" name="מציין מיקום של מספר שקופית 6"/>
          <p:cNvSpPr>
            <a:spLocks noGrp="1"/>
          </p:cNvSpPr>
          <p:nvPr>
            <p:ph type="sldNum" sz="quarter" idx="12"/>
          </p:nvPr>
        </p:nvSpPr>
        <p:spPr>
          <a:xfrm>
            <a:off x="838200" y="6356350"/>
            <a:ext cx="2743200" cy="365125"/>
          </a:xfrm>
          <a:prstGeom prst="rect">
            <a:avLst/>
          </a:prstGeom>
        </p:spPr>
        <p:txBody>
          <a:bodyPr/>
          <a:lstStyle>
            <a:lvl1pPr>
              <a:defRPr/>
            </a:lvl1pPr>
          </a:lstStyle>
          <a:p>
            <a:fld id="{48EF315A-6924-46F2-A51C-456897193829}" type="slidenum">
              <a:rPr lang="en-US" smtClean="0"/>
              <a:pPr/>
              <a:t>‹#›</a:t>
            </a:fld>
            <a:endParaRPr lang="en-US" dirty="0"/>
          </a:p>
        </p:txBody>
      </p:sp>
    </p:spTree>
    <p:extLst>
      <p:ext uri="{BB962C8B-B14F-4D97-AF65-F5344CB8AC3E}">
        <p14:creationId xmlns:p14="http://schemas.microsoft.com/office/powerpoint/2010/main" val="127991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9" y="457201"/>
            <a:ext cx="3932237" cy="1600200"/>
          </a:xfrm>
          <a:prstGeom prst="rect">
            <a:avLst/>
          </a:prstGeom>
        </p:spPr>
        <p:txBody>
          <a:bodyPr anchor="b"/>
          <a:lstStyle>
            <a:lvl1pPr>
              <a:defRPr sz="3200"/>
            </a:lvl1pPr>
          </a:lstStyle>
          <a:p>
            <a:r>
              <a:rPr lang="he-IL" dirty="0"/>
              <a:t>לחץ כדי לערוך סגנון כותרת של תבנית בסיס</a:t>
            </a:r>
          </a:p>
        </p:txBody>
      </p:sp>
      <p:sp>
        <p:nvSpPr>
          <p:cNvPr id="3" name="מציין מיקום של תמונה 2"/>
          <p:cNvSpPr>
            <a:spLocks noGrp="1"/>
          </p:cNvSpPr>
          <p:nvPr>
            <p:ph type="pic" idx="1"/>
          </p:nvPr>
        </p:nvSpPr>
        <p:spPr>
          <a:xfrm>
            <a:off x="5183189" y="987426"/>
            <a:ext cx="6172200" cy="4873625"/>
          </a:xfrm>
          <a:prstGeom prst="rect">
            <a:avLst/>
          </a:prstGeom>
        </p:spPr>
        <p:txBody>
          <a:bodyPr/>
          <a:lstStyle>
            <a:lvl1pPr marL="0" indent="0">
              <a:buNone/>
              <a:defRPr sz="3200"/>
            </a:lvl1pPr>
            <a:lvl2pPr marL="457154" indent="0">
              <a:buNone/>
              <a:defRPr sz="2800"/>
            </a:lvl2pPr>
            <a:lvl3pPr marL="914309" indent="0">
              <a:buNone/>
              <a:defRPr sz="2399"/>
            </a:lvl3pPr>
            <a:lvl4pPr marL="1371462" indent="0">
              <a:buNone/>
              <a:defRPr sz="1999"/>
            </a:lvl4pPr>
            <a:lvl5pPr marL="1828617" indent="0">
              <a:buNone/>
              <a:defRPr sz="1999"/>
            </a:lvl5pPr>
            <a:lvl6pPr marL="2285771" indent="0">
              <a:buNone/>
              <a:defRPr sz="1999"/>
            </a:lvl6pPr>
            <a:lvl7pPr marL="2742926" indent="0">
              <a:buNone/>
              <a:defRPr sz="1999"/>
            </a:lvl7pPr>
            <a:lvl8pPr marL="3200080" indent="0">
              <a:buNone/>
              <a:defRPr sz="1999"/>
            </a:lvl8pPr>
            <a:lvl9pPr marL="3657235" indent="0">
              <a:buNone/>
              <a:defRPr sz="1999"/>
            </a:lvl9pPr>
          </a:lstStyle>
          <a:p>
            <a:endParaRPr lang="he-IL" dirty="0"/>
          </a:p>
        </p:txBody>
      </p:sp>
      <p:sp>
        <p:nvSpPr>
          <p:cNvPr id="4" name="מציין מיקום טקסט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154" indent="0">
              <a:buNone/>
              <a:defRPr sz="1400"/>
            </a:lvl2pPr>
            <a:lvl3pPr marL="914309" indent="0">
              <a:buNone/>
              <a:defRPr sz="1200"/>
            </a:lvl3pPr>
            <a:lvl4pPr marL="1371462"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5" indent="0">
              <a:buNone/>
              <a:defRPr sz="1000"/>
            </a:lvl9pPr>
          </a:lstStyle>
          <a:p>
            <a:pPr lvl="0"/>
            <a:r>
              <a:rPr lang="he-IL" dirty="0"/>
              <a:t>לחץ כדי לערוך סגנונות טקסט של תבנית בסיס</a:t>
            </a:r>
          </a:p>
        </p:txBody>
      </p:sp>
      <p:sp>
        <p:nvSpPr>
          <p:cNvPr id="5" name="מציין מיקום של תאריך 4"/>
          <p:cNvSpPr>
            <a:spLocks noGrp="1"/>
          </p:cNvSpPr>
          <p:nvPr>
            <p:ph type="dt" sz="half" idx="10"/>
          </p:nvPr>
        </p:nvSpPr>
        <p:spPr>
          <a:xfrm>
            <a:off x="8610600" y="6356350"/>
            <a:ext cx="2743200" cy="365125"/>
          </a:xfrm>
          <a:prstGeom prst="rect">
            <a:avLst/>
          </a:prstGeom>
        </p:spPr>
        <p:txBody>
          <a:bodyPr/>
          <a:lstStyle>
            <a:lvl1pPr>
              <a:defRPr/>
            </a:lvl1pPr>
          </a:lstStyle>
          <a:p>
            <a:endParaRPr lang="en-US" dirty="0"/>
          </a:p>
        </p:txBody>
      </p:sp>
      <p:sp>
        <p:nvSpPr>
          <p:cNvPr id="6" name="מציין מיקום של כותרת תחתונה 5"/>
          <p:cNvSpPr>
            <a:spLocks noGrp="1"/>
          </p:cNvSpPr>
          <p:nvPr>
            <p:ph type="ftr" sz="quarter" idx="11"/>
          </p:nvPr>
        </p:nvSpPr>
        <p:spPr>
          <a:xfrm>
            <a:off x="4038600" y="6356350"/>
            <a:ext cx="4114800" cy="365125"/>
          </a:xfrm>
          <a:prstGeom prst="rect">
            <a:avLst/>
          </a:prstGeom>
        </p:spPr>
        <p:txBody>
          <a:bodyPr/>
          <a:lstStyle>
            <a:lvl1pPr>
              <a:defRPr/>
            </a:lvl1pPr>
          </a:lstStyle>
          <a:p>
            <a:endParaRPr lang="en-US" dirty="0"/>
          </a:p>
        </p:txBody>
      </p:sp>
      <p:sp>
        <p:nvSpPr>
          <p:cNvPr id="7" name="מציין מיקום של מספר שקופית 6"/>
          <p:cNvSpPr>
            <a:spLocks noGrp="1"/>
          </p:cNvSpPr>
          <p:nvPr>
            <p:ph type="sldNum" sz="quarter" idx="12"/>
          </p:nvPr>
        </p:nvSpPr>
        <p:spPr>
          <a:xfrm>
            <a:off x="838200" y="6356350"/>
            <a:ext cx="2743200" cy="365125"/>
          </a:xfrm>
          <a:prstGeom prst="rect">
            <a:avLst/>
          </a:prstGeom>
        </p:spPr>
        <p:txBody>
          <a:bodyPr/>
          <a:lstStyle>
            <a:lvl1pPr>
              <a:defRPr/>
            </a:lvl1pPr>
          </a:lstStyle>
          <a:p>
            <a:fld id="{48EF315A-6924-46F2-A51C-456897193829}" type="slidenum">
              <a:rPr lang="en-US" smtClean="0"/>
              <a:pPr/>
              <a:t>‹#›</a:t>
            </a:fld>
            <a:endParaRPr lang="en-US" dirty="0"/>
          </a:p>
        </p:txBody>
      </p:sp>
    </p:spTree>
    <p:extLst>
      <p:ext uri="{BB962C8B-B14F-4D97-AF65-F5344CB8AC3E}">
        <p14:creationId xmlns:p14="http://schemas.microsoft.com/office/powerpoint/2010/main" val="2490135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89024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46" r:id="rId12"/>
  </p:sldLayoutIdLst>
  <p:hf hdr="0" ftr="0" dt="0"/>
  <p:txStyles>
    <p:titleStyle>
      <a:lvl1pPr algn="r" defTabSz="914309" rtl="1" eaLnBrk="1" latinLnBrk="0" hangingPunct="1">
        <a:lnSpc>
          <a:spcPct val="90000"/>
        </a:lnSpc>
        <a:spcBef>
          <a:spcPct val="0"/>
        </a:spcBef>
        <a:buNone/>
        <a:defRPr sz="4400" kern="1200">
          <a:solidFill>
            <a:schemeClr val="tx1"/>
          </a:solidFill>
          <a:latin typeface="Heebo" panose="00000500000000000000" pitchFamily="2" charset="-79"/>
          <a:ea typeface="+mj-ea"/>
          <a:cs typeface="Tahoma" panose="020B0604030504040204" pitchFamily="34" charset="0"/>
        </a:defRPr>
      </a:lvl1pPr>
    </p:titleStyle>
    <p:bodyStyle>
      <a:lvl1pPr marL="228577" indent="-228577" algn="r" defTabSz="914309" rtl="1" eaLnBrk="1" latinLnBrk="0" hangingPunct="1">
        <a:lnSpc>
          <a:spcPct val="90000"/>
        </a:lnSpc>
        <a:spcBef>
          <a:spcPts val="1000"/>
        </a:spcBef>
        <a:buFont typeface="Arial" panose="020B0604020202020204" pitchFamily="34" charset="0"/>
        <a:buChar char="•"/>
        <a:defRPr sz="2800" kern="1200">
          <a:solidFill>
            <a:schemeClr val="tx1"/>
          </a:solidFill>
          <a:latin typeface="Heebo" panose="00000500000000000000" pitchFamily="2" charset="-79"/>
          <a:ea typeface="+mn-ea"/>
          <a:cs typeface="Tahoma" panose="020B0604030504040204" pitchFamily="34" charset="0"/>
        </a:defRPr>
      </a:lvl1pPr>
      <a:lvl2pPr marL="685731" indent="-228577" algn="r" defTabSz="914309" rtl="1" eaLnBrk="1" latinLnBrk="0" hangingPunct="1">
        <a:lnSpc>
          <a:spcPct val="90000"/>
        </a:lnSpc>
        <a:spcBef>
          <a:spcPts val="500"/>
        </a:spcBef>
        <a:buFont typeface="Arial" panose="020B0604020202020204" pitchFamily="34" charset="0"/>
        <a:buChar char="•"/>
        <a:defRPr sz="2399" kern="1200">
          <a:solidFill>
            <a:schemeClr val="tx1"/>
          </a:solidFill>
          <a:latin typeface="Heebo" panose="00000500000000000000" pitchFamily="2" charset="-79"/>
          <a:ea typeface="+mn-ea"/>
          <a:cs typeface="Tahoma" panose="020B0604030504040204" pitchFamily="34" charset="0"/>
        </a:defRPr>
      </a:lvl2pPr>
      <a:lvl3pPr marL="1142886" indent="-228577" algn="r" defTabSz="914309" rtl="1" eaLnBrk="1" latinLnBrk="0" hangingPunct="1">
        <a:lnSpc>
          <a:spcPct val="90000"/>
        </a:lnSpc>
        <a:spcBef>
          <a:spcPts val="500"/>
        </a:spcBef>
        <a:buFont typeface="Arial" panose="020B0604020202020204" pitchFamily="34" charset="0"/>
        <a:buChar char="•"/>
        <a:defRPr sz="1999" kern="1200">
          <a:solidFill>
            <a:schemeClr val="tx1"/>
          </a:solidFill>
          <a:latin typeface="Heebo" panose="00000500000000000000" pitchFamily="2" charset="-79"/>
          <a:ea typeface="+mn-ea"/>
          <a:cs typeface="Tahoma" panose="020B0604030504040204" pitchFamily="34" charset="0"/>
        </a:defRPr>
      </a:lvl3pPr>
      <a:lvl4pPr marL="1600040" indent="-228577" algn="r" defTabSz="914309" rtl="1" eaLnBrk="1" latinLnBrk="0" hangingPunct="1">
        <a:lnSpc>
          <a:spcPct val="90000"/>
        </a:lnSpc>
        <a:spcBef>
          <a:spcPts val="500"/>
        </a:spcBef>
        <a:buFont typeface="Arial" panose="020B0604020202020204" pitchFamily="34" charset="0"/>
        <a:buChar char="•"/>
        <a:defRPr sz="1799" kern="1200">
          <a:solidFill>
            <a:schemeClr val="tx1"/>
          </a:solidFill>
          <a:latin typeface="Heebo" panose="00000500000000000000" pitchFamily="2" charset="-79"/>
          <a:ea typeface="+mn-ea"/>
          <a:cs typeface="Tahoma" panose="020B0604030504040204" pitchFamily="34" charset="0"/>
        </a:defRPr>
      </a:lvl4pPr>
      <a:lvl5pPr marL="2057194" indent="-228577" algn="r" defTabSz="914309" rtl="1" eaLnBrk="1" latinLnBrk="0" hangingPunct="1">
        <a:lnSpc>
          <a:spcPct val="90000"/>
        </a:lnSpc>
        <a:spcBef>
          <a:spcPts val="500"/>
        </a:spcBef>
        <a:buFont typeface="Arial" panose="020B0604020202020204" pitchFamily="34" charset="0"/>
        <a:buChar char="•"/>
        <a:defRPr sz="1799" kern="1200">
          <a:solidFill>
            <a:schemeClr val="tx1"/>
          </a:solidFill>
          <a:latin typeface="Heebo" panose="00000500000000000000" pitchFamily="2" charset="-79"/>
          <a:ea typeface="+mn-ea"/>
          <a:cs typeface="Tahoma" panose="020B0604030504040204" pitchFamily="34" charset="0"/>
        </a:defRPr>
      </a:lvl5pPr>
      <a:lvl6pPr marL="2514348" indent="-228577" algn="r" defTabSz="914309" rtl="1"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502" indent="-228577" algn="r" defTabSz="914309" rtl="1"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57" indent="-228577" algn="r" defTabSz="914309" rtl="1"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11" indent="-228577" algn="r" defTabSz="914309" rtl="1"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he-IL"/>
      </a:defPPr>
      <a:lvl1pPr marL="0" algn="r" defTabSz="914309" rtl="1" eaLnBrk="1" latinLnBrk="0" hangingPunct="1">
        <a:defRPr sz="1799" kern="1200">
          <a:solidFill>
            <a:schemeClr val="tx1"/>
          </a:solidFill>
          <a:latin typeface="+mn-lt"/>
          <a:ea typeface="+mn-ea"/>
          <a:cs typeface="+mn-cs"/>
        </a:defRPr>
      </a:lvl1pPr>
      <a:lvl2pPr marL="457154" algn="r" defTabSz="914309" rtl="1" eaLnBrk="1" latinLnBrk="0" hangingPunct="1">
        <a:defRPr sz="1799" kern="1200">
          <a:solidFill>
            <a:schemeClr val="tx1"/>
          </a:solidFill>
          <a:latin typeface="+mn-lt"/>
          <a:ea typeface="+mn-ea"/>
          <a:cs typeface="+mn-cs"/>
        </a:defRPr>
      </a:lvl2pPr>
      <a:lvl3pPr marL="914309" algn="r" defTabSz="914309" rtl="1" eaLnBrk="1" latinLnBrk="0" hangingPunct="1">
        <a:defRPr sz="1799" kern="1200">
          <a:solidFill>
            <a:schemeClr val="tx1"/>
          </a:solidFill>
          <a:latin typeface="+mn-lt"/>
          <a:ea typeface="+mn-ea"/>
          <a:cs typeface="+mn-cs"/>
        </a:defRPr>
      </a:lvl3pPr>
      <a:lvl4pPr marL="1371462" algn="r" defTabSz="914309" rtl="1" eaLnBrk="1" latinLnBrk="0" hangingPunct="1">
        <a:defRPr sz="1799" kern="1200">
          <a:solidFill>
            <a:schemeClr val="tx1"/>
          </a:solidFill>
          <a:latin typeface="+mn-lt"/>
          <a:ea typeface="+mn-ea"/>
          <a:cs typeface="+mn-cs"/>
        </a:defRPr>
      </a:lvl4pPr>
      <a:lvl5pPr marL="1828617" algn="r" defTabSz="914309" rtl="1" eaLnBrk="1" latinLnBrk="0" hangingPunct="1">
        <a:defRPr sz="1799" kern="1200">
          <a:solidFill>
            <a:schemeClr val="tx1"/>
          </a:solidFill>
          <a:latin typeface="+mn-lt"/>
          <a:ea typeface="+mn-ea"/>
          <a:cs typeface="+mn-cs"/>
        </a:defRPr>
      </a:lvl5pPr>
      <a:lvl6pPr marL="2285771" algn="r" defTabSz="914309" rtl="1" eaLnBrk="1" latinLnBrk="0" hangingPunct="1">
        <a:defRPr sz="1799" kern="1200">
          <a:solidFill>
            <a:schemeClr val="tx1"/>
          </a:solidFill>
          <a:latin typeface="+mn-lt"/>
          <a:ea typeface="+mn-ea"/>
          <a:cs typeface="+mn-cs"/>
        </a:defRPr>
      </a:lvl6pPr>
      <a:lvl7pPr marL="2742926" algn="r" defTabSz="914309" rtl="1" eaLnBrk="1" latinLnBrk="0" hangingPunct="1">
        <a:defRPr sz="1799" kern="1200">
          <a:solidFill>
            <a:schemeClr val="tx1"/>
          </a:solidFill>
          <a:latin typeface="+mn-lt"/>
          <a:ea typeface="+mn-ea"/>
          <a:cs typeface="+mn-cs"/>
        </a:defRPr>
      </a:lvl7pPr>
      <a:lvl8pPr marL="3200080" algn="r" defTabSz="914309" rtl="1" eaLnBrk="1" latinLnBrk="0" hangingPunct="1">
        <a:defRPr sz="1799" kern="1200">
          <a:solidFill>
            <a:schemeClr val="tx1"/>
          </a:solidFill>
          <a:latin typeface="+mn-lt"/>
          <a:ea typeface="+mn-ea"/>
          <a:cs typeface="+mn-cs"/>
        </a:defRPr>
      </a:lvl8pPr>
      <a:lvl9pPr marL="3657235" algn="r" defTabSz="914309" rtl="1"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35119-DAA8-F44E-9E78-EEFA39467C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5B7C7527-8979-7248-BD61-88A5F3009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4" name="Date Placeholder 3">
            <a:extLst>
              <a:ext uri="{FF2B5EF4-FFF2-40B4-BE49-F238E27FC236}">
                <a16:creationId xmlns:a16="http://schemas.microsoft.com/office/drawing/2014/main" id="{BB4FA104-C312-C148-9C5C-B770EBC864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cs typeface="Heebo" panose="00000500000000000000" pitchFamily="2" charset="-79"/>
              </a:defRPr>
            </a:lvl1pPr>
          </a:lstStyle>
          <a:p>
            <a:endParaRPr lang="he-IL" dirty="0"/>
          </a:p>
        </p:txBody>
      </p:sp>
      <p:sp>
        <p:nvSpPr>
          <p:cNvPr id="5" name="Footer Placeholder 4">
            <a:extLst>
              <a:ext uri="{FF2B5EF4-FFF2-40B4-BE49-F238E27FC236}">
                <a16:creationId xmlns:a16="http://schemas.microsoft.com/office/drawing/2014/main" id="{74D8358B-D678-6049-9026-7F93DC8B93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cs typeface="Heebo" panose="00000500000000000000" pitchFamily="2" charset="-79"/>
              </a:defRPr>
            </a:lvl1pPr>
          </a:lstStyle>
          <a:p>
            <a:endParaRPr lang="he-IL" dirty="0"/>
          </a:p>
        </p:txBody>
      </p:sp>
      <p:sp>
        <p:nvSpPr>
          <p:cNvPr id="6" name="Slide Number Placeholder 5">
            <a:extLst>
              <a:ext uri="{FF2B5EF4-FFF2-40B4-BE49-F238E27FC236}">
                <a16:creationId xmlns:a16="http://schemas.microsoft.com/office/drawing/2014/main" id="{61539B04-0A00-744B-8A95-BF9D71BA41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cs typeface="Heebo" panose="00000500000000000000" pitchFamily="2" charset="-79"/>
              </a:defRPr>
            </a:lvl1pPr>
          </a:lstStyle>
          <a:p>
            <a:fld id="{05BBD3A8-4697-5F49-84C8-27A1F8F86466}" type="slidenum">
              <a:rPr lang="he-IL" smtClean="0"/>
              <a:pPr/>
              <a:t>‹#›</a:t>
            </a:fld>
            <a:endParaRPr lang="he-IL" dirty="0"/>
          </a:p>
        </p:txBody>
      </p:sp>
    </p:spTree>
    <p:extLst>
      <p:ext uri="{BB962C8B-B14F-4D97-AF65-F5344CB8AC3E}">
        <p14:creationId xmlns:p14="http://schemas.microsoft.com/office/powerpoint/2010/main" val="197491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Heebo" panose="00000500000000000000" pitchFamily="2" charset="-79"/>
        </a:defRPr>
      </a:lvl5pPr>
      <a:lvl6pPr marL="2514348" indent="-228577" algn="l" defTabSz="914309"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502" indent="-228577" algn="l" defTabSz="914309"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09" rtl="0" eaLnBrk="1" latinLnBrk="0" hangingPunct="1">
        <a:defRPr sz="1799" kern="1200">
          <a:solidFill>
            <a:schemeClr val="tx1"/>
          </a:solidFill>
          <a:latin typeface="+mn-lt"/>
          <a:ea typeface="+mn-ea"/>
          <a:cs typeface="+mn-cs"/>
        </a:defRPr>
      </a:lvl1pPr>
      <a:lvl2pPr marL="457154" algn="l" defTabSz="914309" rtl="0" eaLnBrk="1" latinLnBrk="0" hangingPunct="1">
        <a:defRPr sz="1799" kern="1200">
          <a:solidFill>
            <a:schemeClr val="tx1"/>
          </a:solidFill>
          <a:latin typeface="+mn-lt"/>
          <a:ea typeface="+mn-ea"/>
          <a:cs typeface="+mn-cs"/>
        </a:defRPr>
      </a:lvl2pPr>
      <a:lvl3pPr marL="914309" algn="l" defTabSz="914309" rtl="0" eaLnBrk="1" latinLnBrk="0" hangingPunct="1">
        <a:defRPr sz="1799" kern="1200">
          <a:solidFill>
            <a:schemeClr val="tx1"/>
          </a:solidFill>
          <a:latin typeface="+mn-lt"/>
          <a:ea typeface="+mn-ea"/>
          <a:cs typeface="+mn-cs"/>
        </a:defRPr>
      </a:lvl3pPr>
      <a:lvl4pPr marL="1371462" algn="l" defTabSz="914309" rtl="0" eaLnBrk="1" latinLnBrk="0" hangingPunct="1">
        <a:defRPr sz="1799" kern="1200">
          <a:solidFill>
            <a:schemeClr val="tx1"/>
          </a:solidFill>
          <a:latin typeface="+mn-lt"/>
          <a:ea typeface="+mn-ea"/>
          <a:cs typeface="+mn-cs"/>
        </a:defRPr>
      </a:lvl4pPr>
      <a:lvl5pPr marL="1828617" algn="l" defTabSz="914309" rtl="0" eaLnBrk="1" latinLnBrk="0" hangingPunct="1">
        <a:defRPr sz="1799" kern="1200">
          <a:solidFill>
            <a:schemeClr val="tx1"/>
          </a:solidFill>
          <a:latin typeface="+mn-lt"/>
          <a:ea typeface="+mn-ea"/>
          <a:cs typeface="+mn-cs"/>
        </a:defRPr>
      </a:lvl5pPr>
      <a:lvl6pPr marL="2285771" algn="l" defTabSz="914309" rtl="0" eaLnBrk="1" latinLnBrk="0" hangingPunct="1">
        <a:defRPr sz="1799" kern="1200">
          <a:solidFill>
            <a:schemeClr val="tx1"/>
          </a:solidFill>
          <a:latin typeface="+mn-lt"/>
          <a:ea typeface="+mn-ea"/>
          <a:cs typeface="+mn-cs"/>
        </a:defRPr>
      </a:lvl6pPr>
      <a:lvl7pPr marL="2742926" algn="l" defTabSz="914309" rtl="0" eaLnBrk="1" latinLnBrk="0" hangingPunct="1">
        <a:defRPr sz="1799" kern="1200">
          <a:solidFill>
            <a:schemeClr val="tx1"/>
          </a:solidFill>
          <a:latin typeface="+mn-lt"/>
          <a:ea typeface="+mn-ea"/>
          <a:cs typeface="+mn-cs"/>
        </a:defRPr>
      </a:lvl7pPr>
      <a:lvl8pPr marL="3200080" algn="l" defTabSz="914309" rtl="0" eaLnBrk="1" latinLnBrk="0" hangingPunct="1">
        <a:defRPr sz="1799" kern="1200">
          <a:solidFill>
            <a:schemeClr val="tx1"/>
          </a:solidFill>
          <a:latin typeface="+mn-lt"/>
          <a:ea typeface="+mn-ea"/>
          <a:cs typeface="+mn-cs"/>
        </a:defRPr>
      </a:lvl8pPr>
      <a:lvl9pPr marL="3657235" algn="l" defTabSz="914309"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7541D20-989F-40B3-B658-8EAF859F45D7}" type="datetimeFigureOut">
              <a:rPr lang="he-IL" smtClean="0"/>
              <a:t>י"ג/אלול/תש"פ</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39620CF-C002-475E-BAC1-D792159BE3B4}" type="slidenum">
              <a:rPr lang="he-IL" smtClean="0"/>
              <a:t>‹#›</a:t>
            </a:fld>
            <a:endParaRPr lang="he-IL"/>
          </a:p>
        </p:txBody>
      </p:sp>
    </p:spTree>
    <p:extLst>
      <p:ext uri="{BB962C8B-B14F-4D97-AF65-F5344CB8AC3E}">
        <p14:creationId xmlns:p14="http://schemas.microsoft.com/office/powerpoint/2010/main" val="88080208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45"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5.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4642"/>
          <a:stretch/>
        </p:blipFill>
        <p:spPr>
          <a:xfrm>
            <a:off x="0" y="0"/>
            <a:ext cx="12183545" cy="4485322"/>
          </a:xfrm>
          <a:prstGeom prst="rect">
            <a:avLst/>
          </a:prstGeom>
        </p:spPr>
      </p:pic>
      <p:sp>
        <p:nvSpPr>
          <p:cNvPr id="11" name="מלבן 4">
            <a:extLst>
              <a:ext uri="{FF2B5EF4-FFF2-40B4-BE49-F238E27FC236}">
                <a16:creationId xmlns:a16="http://schemas.microsoft.com/office/drawing/2014/main" id="{32826ADE-796C-4B99-868F-ED8747021B9F}"/>
              </a:ext>
            </a:extLst>
          </p:cNvPr>
          <p:cNvSpPr/>
          <p:nvPr/>
        </p:nvSpPr>
        <p:spPr>
          <a:xfrm>
            <a:off x="3187379" y="5607828"/>
            <a:ext cx="6180368" cy="1010148"/>
          </a:xfrm>
          <a:prstGeom prst="rect">
            <a:avLst/>
          </a:prstGeom>
        </p:spPr>
        <p:txBody>
          <a:bodyPr wrap="square">
            <a:spAutoFit/>
          </a:bodyPr>
          <a:lstStyle/>
          <a:p>
            <a:pPr algn="ctr" defTabSz="1088175" rtl="0">
              <a:lnSpc>
                <a:spcPct val="114000"/>
              </a:lnSpc>
              <a:defRPr/>
            </a:pPr>
            <a:r>
              <a:rPr lang="he-IL" sz="2600" dirty="0" smtClean="0">
                <a:solidFill>
                  <a:schemeClr val="tx2">
                    <a:lumMod val="75000"/>
                  </a:schemeClr>
                </a:solidFill>
                <a:latin typeface="Arial" panose="020B0604020202020204" pitchFamily="34" charset="0"/>
                <a:cs typeface="Arial" panose="020B0604020202020204" pitchFamily="34" charset="0"/>
              </a:rPr>
              <a:t>מצגת לוועדת כספים </a:t>
            </a:r>
          </a:p>
          <a:p>
            <a:pPr algn="ctr" defTabSz="1088175" rtl="0">
              <a:lnSpc>
                <a:spcPct val="150000"/>
              </a:lnSpc>
              <a:defRPr/>
            </a:pPr>
            <a:r>
              <a:rPr lang="he-IL" sz="2000" dirty="0" smtClean="0">
                <a:solidFill>
                  <a:schemeClr val="tx2">
                    <a:lumMod val="75000"/>
                  </a:schemeClr>
                </a:solidFill>
                <a:latin typeface="Arial" panose="020B0604020202020204" pitchFamily="34" charset="0"/>
                <a:cs typeface="Arial" panose="020B0604020202020204" pitchFamily="34" charset="0"/>
              </a:rPr>
              <a:t>31.3.2020 </a:t>
            </a:r>
            <a:endParaRPr lang="he-IL" sz="2000" b="1" dirty="0">
              <a:solidFill>
                <a:schemeClr val="tx2">
                  <a:lumMod val="7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BB2E10B-8559-4767-A459-182DBDEE0A74}"/>
              </a:ext>
            </a:extLst>
          </p:cNvPr>
          <p:cNvSpPr/>
          <p:nvPr/>
        </p:nvSpPr>
        <p:spPr>
          <a:xfrm>
            <a:off x="13048934" y="646818"/>
            <a:ext cx="412426" cy="439737"/>
          </a:xfrm>
          <a:prstGeom prst="rect">
            <a:avLst/>
          </a:prstGeom>
          <a:solidFill>
            <a:srgbClr val="3A3D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088175" rtl="0">
              <a:defRPr/>
            </a:pPr>
            <a:endParaRPr lang="x-none" sz="2099">
              <a:solidFill>
                <a:prstClr val="white"/>
              </a:solidFill>
              <a:latin typeface="TeoriaMF"/>
              <a:cs typeface="TeoriaMF"/>
            </a:endParaRPr>
          </a:p>
        </p:txBody>
      </p:sp>
      <p:sp>
        <p:nvSpPr>
          <p:cNvPr id="5" name="Rectangle 4">
            <a:extLst>
              <a:ext uri="{FF2B5EF4-FFF2-40B4-BE49-F238E27FC236}">
                <a16:creationId xmlns:a16="http://schemas.microsoft.com/office/drawing/2014/main" id="{4EBFDC9D-CAC3-4E70-8D2C-1D52F8161A35}"/>
              </a:ext>
            </a:extLst>
          </p:cNvPr>
          <p:cNvSpPr/>
          <p:nvPr/>
        </p:nvSpPr>
        <p:spPr>
          <a:xfrm>
            <a:off x="12575647" y="646818"/>
            <a:ext cx="412426" cy="439737"/>
          </a:xfrm>
          <a:prstGeom prst="rect">
            <a:avLst/>
          </a:prstGeom>
          <a:solidFill>
            <a:srgbClr val="5BE3E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088175" rtl="0">
              <a:defRPr/>
            </a:pPr>
            <a:endParaRPr lang="x-none" sz="2099">
              <a:solidFill>
                <a:prstClr val="white"/>
              </a:solidFill>
              <a:latin typeface="TeoriaMF"/>
              <a:cs typeface="TeoriaMF"/>
            </a:endParaRPr>
          </a:p>
        </p:txBody>
      </p:sp>
      <p:sp>
        <p:nvSpPr>
          <p:cNvPr id="6" name="Rectangle 5">
            <a:extLst>
              <a:ext uri="{FF2B5EF4-FFF2-40B4-BE49-F238E27FC236}">
                <a16:creationId xmlns:a16="http://schemas.microsoft.com/office/drawing/2014/main" id="{6ED42FC7-F1E6-49CB-9A1A-8721A529FB23}"/>
              </a:ext>
            </a:extLst>
          </p:cNvPr>
          <p:cNvSpPr/>
          <p:nvPr/>
        </p:nvSpPr>
        <p:spPr>
          <a:xfrm>
            <a:off x="12575647" y="1150743"/>
            <a:ext cx="412426" cy="439737"/>
          </a:xfrm>
          <a:prstGeom prst="rect">
            <a:avLst/>
          </a:prstGeom>
          <a:solidFill>
            <a:srgbClr val="3AB0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088175" rtl="0">
              <a:defRPr/>
            </a:pPr>
            <a:endParaRPr lang="x-none" sz="2099">
              <a:solidFill>
                <a:prstClr val="white"/>
              </a:solidFill>
              <a:latin typeface="TeoriaMF"/>
              <a:cs typeface="TeoriaMF"/>
            </a:endParaRPr>
          </a:p>
        </p:txBody>
      </p:sp>
      <p:sp>
        <p:nvSpPr>
          <p:cNvPr id="7" name="Rectangle 6">
            <a:extLst>
              <a:ext uri="{FF2B5EF4-FFF2-40B4-BE49-F238E27FC236}">
                <a16:creationId xmlns:a16="http://schemas.microsoft.com/office/drawing/2014/main" id="{C84E16CD-C413-4825-8E90-0135901EF1B1}"/>
              </a:ext>
            </a:extLst>
          </p:cNvPr>
          <p:cNvSpPr/>
          <p:nvPr/>
        </p:nvSpPr>
        <p:spPr>
          <a:xfrm>
            <a:off x="13048934" y="1150743"/>
            <a:ext cx="412426" cy="439737"/>
          </a:xfrm>
          <a:prstGeom prst="rect">
            <a:avLst/>
          </a:prstGeom>
          <a:solidFill>
            <a:srgbClr val="3C7D9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088175" rtl="0">
              <a:defRPr/>
            </a:pPr>
            <a:endParaRPr lang="x-none" sz="2099">
              <a:solidFill>
                <a:prstClr val="white"/>
              </a:solidFill>
              <a:latin typeface="TeoriaMF"/>
              <a:cs typeface="TeoriaMF"/>
            </a:endParaRPr>
          </a:p>
        </p:txBody>
      </p:sp>
      <p:sp>
        <p:nvSpPr>
          <p:cNvPr id="8" name="Rectangle 7">
            <a:extLst>
              <a:ext uri="{FF2B5EF4-FFF2-40B4-BE49-F238E27FC236}">
                <a16:creationId xmlns:a16="http://schemas.microsoft.com/office/drawing/2014/main" id="{7B2E64F8-391E-4DBD-A640-8685E8364E14}"/>
              </a:ext>
            </a:extLst>
          </p:cNvPr>
          <p:cNvSpPr/>
          <p:nvPr/>
        </p:nvSpPr>
        <p:spPr>
          <a:xfrm>
            <a:off x="13080776" y="116632"/>
            <a:ext cx="412426" cy="439737"/>
          </a:xfrm>
          <a:prstGeom prst="rect">
            <a:avLst/>
          </a:prstGeom>
          <a:solidFill>
            <a:srgbClr val="A0F5F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088175" rtl="0">
              <a:defRPr/>
            </a:pPr>
            <a:r>
              <a:rPr lang="en-US" sz="2099" dirty="0">
                <a:solidFill>
                  <a:prstClr val="white"/>
                </a:solidFill>
                <a:latin typeface="TeoriaMF"/>
                <a:cs typeface="TeoriaMF"/>
              </a:rPr>
              <a:t> </a:t>
            </a:r>
            <a:endParaRPr lang="x-none" sz="2099">
              <a:solidFill>
                <a:prstClr val="white"/>
              </a:solidFill>
              <a:latin typeface="TeoriaMF"/>
              <a:cs typeface="TeoriaMF"/>
            </a:endParaRPr>
          </a:p>
        </p:txBody>
      </p:sp>
      <p:sp>
        <p:nvSpPr>
          <p:cNvPr id="12" name="Rectangle 11">
            <a:extLst>
              <a:ext uri="{FF2B5EF4-FFF2-40B4-BE49-F238E27FC236}">
                <a16:creationId xmlns:a16="http://schemas.microsoft.com/office/drawing/2014/main" id="{7B2E64F8-391E-4DBD-A640-8685E8364E14}"/>
              </a:ext>
            </a:extLst>
          </p:cNvPr>
          <p:cNvSpPr/>
          <p:nvPr/>
        </p:nvSpPr>
        <p:spPr>
          <a:xfrm>
            <a:off x="12575261" y="116632"/>
            <a:ext cx="412426" cy="439737"/>
          </a:xfrm>
          <a:prstGeom prst="rect">
            <a:avLst/>
          </a:prstGeom>
          <a:solidFill>
            <a:srgbClr val="CCF4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088175" rtl="0">
              <a:defRPr/>
            </a:pPr>
            <a:r>
              <a:rPr lang="en-US" sz="2099" dirty="0">
                <a:solidFill>
                  <a:prstClr val="white"/>
                </a:solidFill>
                <a:latin typeface="TeoriaMF"/>
                <a:cs typeface="TeoriaMF"/>
              </a:rPr>
              <a:t> </a:t>
            </a:r>
            <a:endParaRPr lang="x-none" sz="2099">
              <a:solidFill>
                <a:prstClr val="white"/>
              </a:solidFill>
              <a:latin typeface="TeoriaMF"/>
              <a:cs typeface="TeoriaMF"/>
            </a:endParaRPr>
          </a:p>
        </p:txBody>
      </p:sp>
      <p:sp>
        <p:nvSpPr>
          <p:cNvPr id="10" name="מלבן 4">
            <a:extLst>
              <a:ext uri="{FF2B5EF4-FFF2-40B4-BE49-F238E27FC236}">
                <a16:creationId xmlns:a16="http://schemas.microsoft.com/office/drawing/2014/main" id="{32826ADE-796C-4B99-868F-ED8747021B9F}"/>
              </a:ext>
            </a:extLst>
          </p:cNvPr>
          <p:cNvSpPr/>
          <p:nvPr/>
        </p:nvSpPr>
        <p:spPr>
          <a:xfrm>
            <a:off x="3416178" y="4506949"/>
            <a:ext cx="5722771" cy="1100879"/>
          </a:xfrm>
          <a:prstGeom prst="rect">
            <a:avLst/>
          </a:prstGeom>
        </p:spPr>
        <p:txBody>
          <a:bodyPr wrap="square">
            <a:spAutoFit/>
          </a:bodyPr>
          <a:lstStyle/>
          <a:p>
            <a:pPr algn="ctr" defTabSz="1088175" rtl="0">
              <a:lnSpc>
                <a:spcPct val="114000"/>
              </a:lnSpc>
              <a:defRPr/>
            </a:pPr>
            <a:r>
              <a:rPr lang="he-IL" sz="3000" b="1" dirty="0">
                <a:solidFill>
                  <a:schemeClr val="tx2">
                    <a:lumMod val="75000"/>
                  </a:schemeClr>
                </a:solidFill>
                <a:latin typeface="Arial" panose="020B0604020202020204" pitchFamily="34" charset="0"/>
                <a:cs typeface="Arial" panose="020B0604020202020204" pitchFamily="34" charset="0"/>
              </a:rPr>
              <a:t>משבר הקורונה </a:t>
            </a:r>
          </a:p>
          <a:p>
            <a:pPr algn="ctr" defTabSz="1088175" rtl="0">
              <a:lnSpc>
                <a:spcPct val="114000"/>
              </a:lnSpc>
              <a:defRPr/>
            </a:pPr>
            <a:r>
              <a:rPr lang="he-IL" sz="3000" b="1" dirty="0">
                <a:solidFill>
                  <a:schemeClr val="tx2">
                    <a:lumMod val="75000"/>
                  </a:schemeClr>
                </a:solidFill>
                <a:latin typeface="Arial" panose="020B0604020202020204" pitchFamily="34" charset="0"/>
                <a:cs typeface="Arial" panose="020B0604020202020204" pitchFamily="34" charset="0"/>
              </a:rPr>
              <a:t>משרד הכלכלה והתעשייה</a:t>
            </a:r>
          </a:p>
        </p:txBody>
      </p:sp>
    </p:spTree>
    <p:extLst>
      <p:ext uri="{BB962C8B-B14F-4D97-AF65-F5344CB8AC3E}">
        <p14:creationId xmlns:p14="http://schemas.microsoft.com/office/powerpoint/2010/main" val="73384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111CCC-E0E0-436F-9855-9F41A99999EA}"/>
              </a:ext>
            </a:extLst>
          </p:cNvPr>
          <p:cNvSpPr>
            <a:spLocks noGrp="1"/>
          </p:cNvSpPr>
          <p:nvPr>
            <p:ph type="sldNum" sz="quarter" idx="12"/>
          </p:nvPr>
        </p:nvSpPr>
        <p:spPr/>
        <p:txBody>
          <a:bodyPr/>
          <a:lstStyle/>
          <a:p>
            <a:fld id="{05BBD3A8-4697-5F49-84C8-27A1F8F86466}" type="slidenum">
              <a:rPr lang="he-IL" smtClean="0"/>
              <a:pPr/>
              <a:t>10</a:t>
            </a:fld>
            <a:endParaRPr lang="he-IL" dirty="0"/>
          </a:p>
        </p:txBody>
      </p:sp>
      <p:sp>
        <p:nvSpPr>
          <p:cNvPr id="25" name="Title 1">
            <a:extLst>
              <a:ext uri="{FF2B5EF4-FFF2-40B4-BE49-F238E27FC236}">
                <a16:creationId xmlns:a16="http://schemas.microsoft.com/office/drawing/2014/main" id="{D4C34A99-8773-4604-B8DF-C214B1452B6C}"/>
              </a:ext>
            </a:extLst>
          </p:cNvPr>
          <p:cNvSpPr txBox="1">
            <a:spLocks/>
          </p:cNvSpPr>
          <p:nvPr/>
        </p:nvSpPr>
        <p:spPr>
          <a:xfrm>
            <a:off x="2638697" y="192250"/>
            <a:ext cx="8024455" cy="636698"/>
          </a:xfrm>
          <a:prstGeom prst="rect">
            <a:avLst/>
          </a:prstGeom>
        </p:spPr>
        <p:txBody>
          <a:bodyPr vert="horz" lIns="91437" tIns="45719" rIns="91437" bIns="45719" rtlCol="1" anchor="ctr">
            <a:noAutofit/>
          </a:bodyPr>
          <a:lstStyle>
            <a:lvl1pPr algn="r" defTabSz="914583" rtl="1" eaLnBrk="1" latinLnBrk="0" hangingPunct="1">
              <a:lnSpc>
                <a:spcPct val="90000"/>
              </a:lnSpc>
              <a:spcBef>
                <a:spcPct val="0"/>
              </a:spcBef>
              <a:buNone/>
              <a:defRPr sz="4401" kern="1200">
                <a:solidFill>
                  <a:schemeClr val="tx1"/>
                </a:solidFill>
                <a:latin typeface="+mj-lt"/>
                <a:ea typeface="+mj-ea"/>
                <a:cs typeface="+mj-cs"/>
              </a:defRPr>
            </a:lvl1pPr>
          </a:lstStyle>
          <a:p>
            <a:pPr marL="0" marR="0" lvl="0" indent="0" algn="r" defTabSz="914492" rtl="1" eaLnBrk="1" fontAlgn="auto" latinLnBrk="0" hangingPunct="1">
              <a:lnSpc>
                <a:spcPct val="100000"/>
              </a:lnSpc>
              <a:spcBef>
                <a:spcPct val="0"/>
              </a:spcBef>
              <a:spcAft>
                <a:spcPts val="0"/>
              </a:spcAft>
              <a:buClrTx/>
              <a:buSzTx/>
              <a:buFontTx/>
              <a:buNone/>
              <a:tabLst/>
              <a:defRPr/>
            </a:pPr>
            <a:r>
              <a:rPr kumimoji="0" lang="he-IL" sz="2400" b="1" i="0" u="none" strike="noStrike" kern="1200" cap="none" spc="0" normalizeH="0" baseline="0" noProof="0" dirty="0" smtClean="0">
                <a:ln>
                  <a:noFill/>
                </a:ln>
                <a:solidFill>
                  <a:prstClr val="white"/>
                </a:solidFill>
                <a:effectLst/>
                <a:uLnTx/>
                <a:uFillTx/>
                <a:latin typeface="Gisha" panose="020B0502040204020203" pitchFamily="34" charset="-79"/>
                <a:ea typeface="+mj-ea"/>
                <a:cs typeface="Gisha" panose="020B0502040204020203" pitchFamily="34" charset="-79"/>
              </a:rPr>
              <a:t>אתגרים</a:t>
            </a:r>
            <a:r>
              <a:rPr kumimoji="0" lang="he-IL" sz="2400" b="1" i="0" u="none" strike="noStrike" kern="1200" cap="none" spc="0" normalizeH="0" noProof="0" dirty="0" smtClean="0">
                <a:ln>
                  <a:noFill/>
                </a:ln>
                <a:solidFill>
                  <a:prstClr val="white"/>
                </a:solidFill>
                <a:effectLst/>
                <a:uLnTx/>
                <a:uFillTx/>
                <a:latin typeface="Gisha" panose="020B0502040204020203" pitchFamily="34" charset="-79"/>
                <a:ea typeface="+mj-ea"/>
                <a:cs typeface="Gisha" panose="020B0502040204020203" pitchFamily="34" charset="-79"/>
              </a:rPr>
              <a:t> מרכזיים – המגזר העסקי</a:t>
            </a:r>
            <a:endParaRPr kumimoji="0" lang="he-IL" sz="2400" b="1" i="0" u="none" strike="noStrike" kern="1200" cap="none" spc="0" normalizeH="0" baseline="0" noProof="0" dirty="0">
              <a:ln>
                <a:noFill/>
              </a:ln>
              <a:solidFill>
                <a:prstClr val="white"/>
              </a:solidFill>
              <a:effectLst/>
              <a:uLnTx/>
              <a:uFillTx/>
              <a:latin typeface="Gisha" panose="020B0502040204020203" pitchFamily="34" charset="-79"/>
              <a:ea typeface="+mj-ea"/>
              <a:cs typeface="Gisha" panose="020B0502040204020203" pitchFamily="34" charset="-79"/>
            </a:endParaRPr>
          </a:p>
        </p:txBody>
      </p:sp>
      <p:sp>
        <p:nvSpPr>
          <p:cNvPr id="2" name="מלבן 1"/>
          <p:cNvSpPr/>
          <p:nvPr/>
        </p:nvSpPr>
        <p:spPr>
          <a:xfrm>
            <a:off x="1255508" y="1289991"/>
            <a:ext cx="10408693" cy="3893374"/>
          </a:xfrm>
          <a:prstGeom prst="rect">
            <a:avLst/>
          </a:prstGeom>
        </p:spPr>
        <p:txBody>
          <a:bodyPr wrap="square">
            <a:spAutoFit/>
          </a:bodyPr>
          <a:lstStyle/>
          <a:p>
            <a:pPr marL="285750" lvl="0" indent="-285750" algn="just">
              <a:spcBef>
                <a:spcPts val="600"/>
              </a:spcBef>
              <a:spcAft>
                <a:spcPts val="600"/>
              </a:spcAft>
              <a:buFont typeface="Arial" panose="020B0604020202020204" pitchFamily="34" charset="0"/>
              <a:buChar char="•"/>
            </a:pPr>
            <a:r>
              <a:rPr lang="he-IL" sz="2200" b="1" dirty="0" smtClean="0">
                <a:latin typeface="Gisha" panose="020B0502040204020203" pitchFamily="34" charset="-79"/>
                <a:ea typeface="Calibri" panose="020F0502020204030204" pitchFamily="34" charset="0"/>
                <a:cs typeface="Gisha" panose="020B0502040204020203" pitchFamily="34" charset="-79"/>
              </a:rPr>
              <a:t>קשיי נזילות –</a:t>
            </a:r>
          </a:p>
          <a:p>
            <a:pPr marL="800100" lvl="1" indent="-342900" algn="just">
              <a:spcBef>
                <a:spcPts val="600"/>
              </a:spcBef>
              <a:spcAft>
                <a:spcPts val="600"/>
              </a:spcAft>
              <a:buFont typeface="Arial" panose="020B0604020202020204" pitchFamily="34" charset="0"/>
              <a:buChar char="•"/>
            </a:pPr>
            <a:r>
              <a:rPr lang="he-IL" sz="2000" dirty="0" smtClean="0">
                <a:latin typeface="Gisha" panose="020B0502040204020203" pitchFamily="34" charset="-79"/>
                <a:ea typeface="Calibri" panose="020F0502020204030204" pitchFamily="34" charset="0"/>
                <a:cs typeface="Gisha" panose="020B0502040204020203" pitchFamily="34" charset="-79"/>
              </a:rPr>
              <a:t>בדגש על עסקים קטנים ובינוניים וסקטורים לא חיוניים </a:t>
            </a:r>
            <a:r>
              <a:rPr lang="he-IL" sz="1600" dirty="0" smtClean="0">
                <a:latin typeface="Gisha" panose="020B0502040204020203" pitchFamily="34" charset="-79"/>
                <a:ea typeface="Calibri" panose="020F0502020204030204" pitchFamily="34" charset="0"/>
                <a:cs typeface="Gisha" panose="020B0502040204020203" pitchFamily="34" charset="-79"/>
              </a:rPr>
              <a:t>(תיירות, קמעונאות, פנאי)</a:t>
            </a:r>
            <a:endParaRPr lang="he-IL" sz="1600" b="1" dirty="0" smtClean="0">
              <a:latin typeface="Gisha" panose="020B0502040204020203" pitchFamily="34" charset="-79"/>
              <a:ea typeface="Calibri" panose="020F0502020204030204" pitchFamily="34" charset="0"/>
              <a:cs typeface="Gisha" panose="020B0502040204020203" pitchFamily="34" charset="-79"/>
            </a:endParaRPr>
          </a:p>
          <a:p>
            <a:pPr marL="285750" lvl="0" indent="-285750" algn="just">
              <a:spcBef>
                <a:spcPts val="600"/>
              </a:spcBef>
              <a:spcAft>
                <a:spcPts val="600"/>
              </a:spcAft>
              <a:buFont typeface="Arial" panose="020B0604020202020204" pitchFamily="34" charset="0"/>
              <a:buChar char="•"/>
            </a:pPr>
            <a:r>
              <a:rPr lang="he-IL" sz="2200" b="1" dirty="0" smtClean="0">
                <a:latin typeface="Gisha" panose="020B0502040204020203" pitchFamily="34" charset="-79"/>
                <a:ea typeface="Calibri" panose="020F0502020204030204" pitchFamily="34" charset="0"/>
                <a:cs typeface="Gisha" panose="020B0502040204020203" pitchFamily="34" charset="-79"/>
              </a:rPr>
              <a:t>קיטון </a:t>
            </a:r>
            <a:r>
              <a:rPr lang="he-IL" sz="2200" b="1" dirty="0" err="1" smtClean="0">
                <a:latin typeface="Gisha" panose="020B0502040204020203" pitchFamily="34" charset="-79"/>
                <a:ea typeface="Calibri" panose="020F0502020204030204" pitchFamily="34" charset="0"/>
                <a:cs typeface="Gisha" panose="020B0502040204020203" pitchFamily="34" charset="-79"/>
              </a:rPr>
              <a:t>בביקושים</a:t>
            </a:r>
            <a:r>
              <a:rPr lang="he-IL" sz="2200" b="1" dirty="0" smtClean="0">
                <a:latin typeface="Gisha" panose="020B0502040204020203" pitchFamily="34" charset="-79"/>
                <a:ea typeface="Calibri" panose="020F0502020204030204" pitchFamily="34" charset="0"/>
                <a:cs typeface="Gisha" panose="020B0502040204020203" pitchFamily="34" charset="-79"/>
              </a:rPr>
              <a:t> </a:t>
            </a:r>
            <a:r>
              <a:rPr lang="he-IL" sz="2200" dirty="0" smtClean="0">
                <a:latin typeface="Gisha" panose="020B0502040204020203" pitchFamily="34" charset="-79"/>
                <a:ea typeface="Calibri" panose="020F0502020204030204" pitchFamily="34" charset="0"/>
                <a:cs typeface="Gisha" panose="020B0502040204020203" pitchFamily="34" charset="-79"/>
              </a:rPr>
              <a:t> - </a:t>
            </a:r>
            <a:r>
              <a:rPr lang="he-IL" sz="2200" b="1" dirty="0" smtClean="0">
                <a:latin typeface="Gisha" panose="020B0502040204020203" pitchFamily="34" charset="-79"/>
                <a:ea typeface="Calibri" panose="020F0502020204030204" pitchFamily="34" charset="0"/>
                <a:cs typeface="Gisha" panose="020B0502040204020203" pitchFamily="34" charset="-79"/>
              </a:rPr>
              <a:t>משפיע על מרבית הסקטורים במגזר העסקי  </a:t>
            </a:r>
            <a:r>
              <a:rPr lang="he-IL" sz="2200" dirty="0" smtClean="0">
                <a:latin typeface="Gisha" panose="020B0502040204020203" pitchFamily="34" charset="-79"/>
                <a:ea typeface="Calibri" panose="020F0502020204030204" pitchFamily="34" charset="0"/>
                <a:cs typeface="Gisha" panose="020B0502040204020203" pitchFamily="34" charset="-79"/>
              </a:rPr>
              <a:t>- </a:t>
            </a:r>
          </a:p>
          <a:p>
            <a:pPr marL="742950" lvl="1" indent="-285750" algn="just">
              <a:spcBef>
                <a:spcPts val="600"/>
              </a:spcBef>
              <a:spcAft>
                <a:spcPts val="600"/>
              </a:spcAft>
              <a:buFont typeface="Arial" panose="020B0604020202020204" pitchFamily="34" charset="0"/>
              <a:buChar char="•"/>
            </a:pPr>
            <a:r>
              <a:rPr lang="he-IL" sz="2000" dirty="0" smtClean="0">
                <a:latin typeface="Gisha" panose="020B0502040204020203" pitchFamily="34" charset="-79"/>
                <a:ea typeface="Calibri" panose="020F0502020204030204" pitchFamily="34" charset="0"/>
                <a:cs typeface="Gisha" panose="020B0502040204020203" pitchFamily="34" charset="-79"/>
              </a:rPr>
              <a:t>אי וודאות באשר לעתיד מייצרת קיפאון בעסקאות במשק ובעולם הגלובלי </a:t>
            </a:r>
          </a:p>
          <a:p>
            <a:pPr marL="285750" indent="-285750" algn="just">
              <a:spcBef>
                <a:spcPts val="1200"/>
              </a:spcBef>
              <a:spcAft>
                <a:spcPts val="600"/>
              </a:spcAft>
              <a:buFont typeface="Arial" panose="020B0604020202020204" pitchFamily="34" charset="0"/>
              <a:buChar char="•"/>
            </a:pPr>
            <a:r>
              <a:rPr lang="he-IL" sz="2000" b="1" dirty="0" smtClean="0">
                <a:latin typeface="Gisha" panose="020B0502040204020203" pitchFamily="34" charset="-79"/>
                <a:cs typeface="Gisha" panose="020B0502040204020203" pitchFamily="34" charset="-79"/>
              </a:rPr>
              <a:t>פגיעה בצד ההיצע – </a:t>
            </a:r>
          </a:p>
          <a:p>
            <a:pPr marL="742950" lvl="1" indent="-285750" algn="just">
              <a:spcBef>
                <a:spcPts val="1200"/>
              </a:spcBef>
              <a:spcAft>
                <a:spcPts val="600"/>
              </a:spcAft>
              <a:buFont typeface="Arial" panose="020B0604020202020204" pitchFamily="34" charset="0"/>
              <a:buChar char="•"/>
            </a:pPr>
            <a:r>
              <a:rPr lang="he-IL" sz="2000" dirty="0" smtClean="0">
                <a:latin typeface="Gisha" panose="020B0502040204020203" pitchFamily="34" charset="-79"/>
                <a:cs typeface="Gisha" panose="020B0502040204020203" pitchFamily="34" charset="-79"/>
              </a:rPr>
              <a:t>עיכובים בשרשראות אספקה גלובליות ומחסור בכוח אדם עקב החלת תקנות שעת חירום </a:t>
            </a:r>
          </a:p>
          <a:p>
            <a:pPr marL="285750" indent="-285750" algn="just">
              <a:spcBef>
                <a:spcPts val="1200"/>
              </a:spcBef>
              <a:spcAft>
                <a:spcPts val="600"/>
              </a:spcAft>
              <a:buFont typeface="Arial" panose="020B0604020202020204" pitchFamily="34" charset="0"/>
              <a:buChar char="•"/>
            </a:pPr>
            <a:r>
              <a:rPr lang="he-IL" sz="2000" b="1" dirty="0" smtClean="0">
                <a:latin typeface="Gisha" panose="020B0502040204020203" pitchFamily="34" charset="-79"/>
                <a:cs typeface="Gisha" panose="020B0502040204020203" pitchFamily="34" charset="-79"/>
              </a:rPr>
              <a:t>נתיבי סחר - </a:t>
            </a:r>
          </a:p>
          <a:p>
            <a:pPr marL="742950" lvl="1" indent="-285750" algn="just">
              <a:spcBef>
                <a:spcPts val="600"/>
              </a:spcBef>
              <a:spcAft>
                <a:spcPts val="600"/>
              </a:spcAft>
              <a:buFont typeface="Arial" panose="020B0604020202020204" pitchFamily="34" charset="0"/>
              <a:buChar char="•"/>
            </a:pPr>
            <a:r>
              <a:rPr lang="he-IL" sz="2000" dirty="0">
                <a:latin typeface="Gisha" panose="020B0502040204020203" pitchFamily="34" charset="-79"/>
                <a:cs typeface="Gisha" panose="020B0502040204020203" pitchFamily="34" charset="-79"/>
              </a:rPr>
              <a:t>עיכובים בתנועת </a:t>
            </a:r>
            <a:r>
              <a:rPr lang="he-IL" sz="2000" dirty="0" err="1">
                <a:latin typeface="Gisha" panose="020B0502040204020203" pitchFamily="34" charset="-79"/>
                <a:cs typeface="Gisha" panose="020B0502040204020203" pitchFamily="34" charset="-79"/>
              </a:rPr>
              <a:t>האוניות</a:t>
            </a:r>
            <a:r>
              <a:rPr lang="he-IL" sz="2000" dirty="0">
                <a:latin typeface="Gisha" panose="020B0502040204020203" pitchFamily="34" charset="-79"/>
                <a:cs typeface="Gisha" panose="020B0502040204020203" pitchFamily="34" charset="-79"/>
              </a:rPr>
              <a:t> הגלובלית, קושי בייצוא אווירי מישראל</a:t>
            </a:r>
          </a:p>
        </p:txBody>
      </p:sp>
    </p:spTree>
    <p:extLst>
      <p:ext uri="{BB962C8B-B14F-4D97-AF65-F5344CB8AC3E}">
        <p14:creationId xmlns:p14="http://schemas.microsoft.com/office/powerpoint/2010/main" val="205355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111CCC-E0E0-436F-9855-9F41A99999EA}"/>
              </a:ext>
            </a:extLst>
          </p:cNvPr>
          <p:cNvSpPr>
            <a:spLocks noGrp="1"/>
          </p:cNvSpPr>
          <p:nvPr>
            <p:ph type="sldNum" sz="quarter" idx="12"/>
          </p:nvPr>
        </p:nvSpPr>
        <p:spPr/>
        <p:txBody>
          <a:bodyPr/>
          <a:lstStyle/>
          <a:p>
            <a:fld id="{05BBD3A8-4697-5F49-84C8-27A1F8F86466}" type="slidenum">
              <a:rPr lang="he-IL" smtClean="0"/>
              <a:pPr/>
              <a:t>11</a:t>
            </a:fld>
            <a:endParaRPr lang="he-IL" dirty="0"/>
          </a:p>
        </p:txBody>
      </p:sp>
      <p:sp>
        <p:nvSpPr>
          <p:cNvPr id="25" name="Title 1">
            <a:extLst>
              <a:ext uri="{FF2B5EF4-FFF2-40B4-BE49-F238E27FC236}">
                <a16:creationId xmlns:a16="http://schemas.microsoft.com/office/drawing/2014/main" id="{D4C34A99-8773-4604-B8DF-C214B1452B6C}"/>
              </a:ext>
            </a:extLst>
          </p:cNvPr>
          <p:cNvSpPr txBox="1">
            <a:spLocks/>
          </p:cNvSpPr>
          <p:nvPr/>
        </p:nvSpPr>
        <p:spPr>
          <a:xfrm>
            <a:off x="1015692" y="176325"/>
            <a:ext cx="9642784" cy="636698"/>
          </a:xfrm>
          <a:prstGeom prst="rect">
            <a:avLst/>
          </a:prstGeom>
        </p:spPr>
        <p:txBody>
          <a:bodyPr vert="horz" lIns="91437" tIns="45719" rIns="91437" bIns="45719" rtlCol="1" anchor="ctr">
            <a:noAutofit/>
          </a:bodyPr>
          <a:lstStyle>
            <a:lvl1pPr algn="r" defTabSz="914583" rtl="1" eaLnBrk="1" latinLnBrk="0" hangingPunct="1">
              <a:lnSpc>
                <a:spcPct val="90000"/>
              </a:lnSpc>
              <a:spcBef>
                <a:spcPct val="0"/>
              </a:spcBef>
              <a:buNone/>
              <a:defRPr sz="4401" kern="1200">
                <a:solidFill>
                  <a:schemeClr val="tx1"/>
                </a:solidFill>
                <a:latin typeface="+mj-lt"/>
                <a:ea typeface="+mj-ea"/>
                <a:cs typeface="+mj-cs"/>
              </a:defRPr>
            </a:lvl1pPr>
          </a:lstStyle>
          <a:p>
            <a:pPr marL="0" marR="0" lvl="0" indent="0" algn="r" defTabSz="914492" rtl="1" eaLnBrk="1" fontAlgn="auto" latinLnBrk="0" hangingPunct="1">
              <a:lnSpc>
                <a:spcPct val="100000"/>
              </a:lnSpc>
              <a:spcBef>
                <a:spcPct val="0"/>
              </a:spcBef>
              <a:spcAft>
                <a:spcPts val="0"/>
              </a:spcAft>
              <a:buClrTx/>
              <a:buSzTx/>
              <a:buFontTx/>
              <a:buNone/>
              <a:tabLst/>
              <a:defRPr/>
            </a:pPr>
            <a:r>
              <a:rPr kumimoji="0" lang="he-IL" sz="2400" b="1" i="0" u="none" strike="noStrike" kern="1200" cap="none" spc="0" normalizeH="0" baseline="0" noProof="0" dirty="0" smtClean="0">
                <a:ln>
                  <a:noFill/>
                </a:ln>
                <a:solidFill>
                  <a:schemeClr val="bg1"/>
                </a:solidFill>
                <a:effectLst/>
                <a:uLnTx/>
                <a:uFillTx/>
                <a:latin typeface="Gisha" panose="020B0502040204020203" pitchFamily="34" charset="-79"/>
                <a:ea typeface="+mj-ea"/>
                <a:cs typeface="Gisha" panose="020B0502040204020203" pitchFamily="34" charset="-79"/>
              </a:rPr>
              <a:t>הקלות רגולטוריות באחריות המשרד</a:t>
            </a:r>
            <a:endParaRPr kumimoji="0" lang="he-IL" sz="2400" b="1" i="0" u="none" strike="noStrike" kern="1200" cap="none" spc="0" normalizeH="0" baseline="0" noProof="0" dirty="0">
              <a:ln>
                <a:noFill/>
              </a:ln>
              <a:solidFill>
                <a:schemeClr val="bg1"/>
              </a:solidFill>
              <a:effectLst/>
              <a:uLnTx/>
              <a:uFillTx/>
              <a:latin typeface="Gisha" panose="020B0502040204020203" pitchFamily="34" charset="-79"/>
              <a:ea typeface="+mj-ea"/>
              <a:cs typeface="Gisha" panose="020B0502040204020203" pitchFamily="34" charset="-79"/>
            </a:endParaRPr>
          </a:p>
        </p:txBody>
      </p:sp>
      <p:graphicFrame>
        <p:nvGraphicFramePr>
          <p:cNvPr id="11" name="טבלה 10">
            <a:extLst>
              <a:ext uri="{FF2B5EF4-FFF2-40B4-BE49-F238E27FC236}">
                <a16:creationId xmlns:a16="http://schemas.microsoft.com/office/drawing/2014/main" id="{D0DFFEE4-1BA2-4819-9F43-79F2674D42B3}"/>
              </a:ext>
            </a:extLst>
          </p:cNvPr>
          <p:cNvGraphicFramePr>
            <a:graphicFrameLocks noGrp="1"/>
          </p:cNvGraphicFramePr>
          <p:nvPr>
            <p:extLst>
              <p:ext uri="{D42A27DB-BD31-4B8C-83A1-F6EECF244321}">
                <p14:modId xmlns:p14="http://schemas.microsoft.com/office/powerpoint/2010/main" val="2816138648"/>
              </p:ext>
            </p:extLst>
          </p:nvPr>
        </p:nvGraphicFramePr>
        <p:xfrm>
          <a:off x="795665" y="1162827"/>
          <a:ext cx="10780314" cy="5515920"/>
        </p:xfrm>
        <a:graphic>
          <a:graphicData uri="http://schemas.openxmlformats.org/drawingml/2006/table">
            <a:tbl>
              <a:tblPr rtl="1" firstRow="1" firstCol="1" bandRow="1">
                <a:tableStyleId>{5FD0F851-EC5A-4D38-B0AD-8093EC10F338}</a:tableStyleId>
              </a:tblPr>
              <a:tblGrid>
                <a:gridCol w="1746179">
                  <a:extLst>
                    <a:ext uri="{9D8B030D-6E8A-4147-A177-3AD203B41FA5}">
                      <a16:colId xmlns:a16="http://schemas.microsoft.com/office/drawing/2014/main" val="539376485"/>
                    </a:ext>
                  </a:extLst>
                </a:gridCol>
                <a:gridCol w="9034135">
                  <a:extLst>
                    <a:ext uri="{9D8B030D-6E8A-4147-A177-3AD203B41FA5}">
                      <a16:colId xmlns:a16="http://schemas.microsoft.com/office/drawing/2014/main" val="1179529804"/>
                    </a:ext>
                  </a:extLst>
                </a:gridCol>
              </a:tblGrid>
              <a:tr h="445338">
                <a:tc>
                  <a:txBody>
                    <a:bodyPr/>
                    <a:lstStyle/>
                    <a:p>
                      <a:pPr marL="457200" algn="ctr" rtl="1">
                        <a:lnSpc>
                          <a:spcPct val="150000"/>
                        </a:lnSpc>
                        <a:spcAft>
                          <a:spcPts val="0"/>
                        </a:spcAft>
                      </a:pPr>
                      <a:r>
                        <a:rPr lang="he-IL" sz="1400" dirty="0" smtClean="0">
                          <a:solidFill>
                            <a:schemeClr val="bg1"/>
                          </a:solidFill>
                          <a:effectLst/>
                          <a:latin typeface="+mn-lt"/>
                          <a:ea typeface="+mn-ea"/>
                          <a:cs typeface="+mn-cs"/>
                        </a:rPr>
                        <a:t>תחום</a:t>
                      </a:r>
                      <a:endParaRPr lang="en-US" sz="1400" dirty="0">
                        <a:solidFill>
                          <a:schemeClr val="bg1"/>
                        </a:solidFill>
                        <a:effectLst/>
                        <a:latin typeface="Gisha" panose="020B0502040204020203" pitchFamily="34" charset="-79"/>
                        <a:ea typeface="Calibri" panose="020F0502020204030204" pitchFamily="34" charset="0"/>
                        <a:cs typeface="Gisha" panose="020B0502040204020203" pitchFamily="34" charset="-79"/>
                      </a:endParaRPr>
                    </a:p>
                  </a:txBody>
                  <a:tcPr marL="72000" marR="72000" marT="72000" marB="72000" anchor="ctr">
                    <a:lnL w="12700" cap="flat" cmpd="sng" algn="ctr">
                      <a:solidFill>
                        <a:schemeClr val="accent1">
                          <a:lumMod val="50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solidFill>
                      <a:srgbClr val="3C7D9D"/>
                    </a:solidFill>
                  </a:tcPr>
                </a:tc>
                <a:tc>
                  <a:txBody>
                    <a:bodyPr/>
                    <a:lstStyle/>
                    <a:p>
                      <a:pPr marL="457200" algn="ctr" rtl="1">
                        <a:lnSpc>
                          <a:spcPct val="150000"/>
                        </a:lnSpc>
                        <a:spcAft>
                          <a:spcPts val="0"/>
                        </a:spcAft>
                      </a:pPr>
                      <a:r>
                        <a:rPr lang="he-IL" sz="1400" dirty="0" smtClean="0">
                          <a:solidFill>
                            <a:schemeClr val="bg1"/>
                          </a:solidFill>
                          <a:effectLst/>
                        </a:rPr>
                        <a:t>הקלות</a:t>
                      </a:r>
                      <a:endParaRPr lang="en-US" sz="1400" dirty="0">
                        <a:solidFill>
                          <a:schemeClr val="bg1"/>
                        </a:solidFill>
                        <a:effectLst/>
                        <a:latin typeface="Gisha" panose="020B0502040204020203" pitchFamily="34" charset="-79"/>
                        <a:ea typeface="Calibri" panose="020F0502020204030204" pitchFamily="34" charset="0"/>
                        <a:cs typeface="Gisha" panose="020B0502040204020203" pitchFamily="34" charset="-79"/>
                      </a:endParaRPr>
                    </a:p>
                  </a:txBody>
                  <a:tcPr marL="72000" marR="72000" marT="72000" marB="72000" anchor="ctr">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solidFill>
                      <a:srgbClr val="3C7D9D"/>
                    </a:solidFill>
                  </a:tcPr>
                </a:tc>
                <a:extLst>
                  <a:ext uri="{0D108BD9-81ED-4DB2-BD59-A6C34878D82A}">
                    <a16:rowId xmlns:a16="http://schemas.microsoft.com/office/drawing/2014/main" val="1534666464"/>
                  </a:ext>
                </a:extLst>
              </a:tr>
              <a:tr h="1519586">
                <a:tc>
                  <a:txBody>
                    <a:bodyPr/>
                    <a:lstStyle/>
                    <a:p>
                      <a:pPr marL="0" marR="0" lvl="0" indent="0" algn="just" defTabSz="914309" rtl="1" eaLnBrk="1" fontAlgn="auto" latinLnBrk="0" hangingPunct="1">
                        <a:lnSpc>
                          <a:spcPct val="150000"/>
                        </a:lnSpc>
                        <a:spcBef>
                          <a:spcPts val="0"/>
                        </a:spcBef>
                        <a:spcAft>
                          <a:spcPts val="0"/>
                        </a:spcAft>
                        <a:buClrTx/>
                        <a:buSzTx/>
                        <a:buFont typeface="Arial" panose="020B0604020202020204" pitchFamily="34" charset="0"/>
                        <a:buNone/>
                        <a:tabLst/>
                        <a:defRPr/>
                      </a:pPr>
                      <a:r>
                        <a:rPr lang="he-IL" sz="1600" b="1" dirty="0" smtClean="0">
                          <a:latin typeface="Gisha" panose="020B0502040204020203" pitchFamily="34" charset="-79"/>
                          <a:ea typeface="Calibri" panose="020F0502020204030204" pitchFamily="34" charset="0"/>
                          <a:cs typeface="Gisha" panose="020B0502040204020203" pitchFamily="34" charset="-79"/>
                        </a:rPr>
                        <a:t>תקינה</a:t>
                      </a:r>
                      <a:endParaRPr lang="en-US" sz="1600" b="1" kern="1200" dirty="0">
                        <a:solidFill>
                          <a:schemeClr val="tx1"/>
                        </a:solidFill>
                        <a:effectLst/>
                        <a:latin typeface="Gisha" panose="020B0502040204020203" pitchFamily="34" charset="-79"/>
                        <a:ea typeface="+mn-ea"/>
                        <a:cs typeface="Gisha" panose="020B0502040204020203" pitchFamily="34" charset="-79"/>
                      </a:endParaRPr>
                    </a:p>
                  </a:txBody>
                  <a:tcPr marL="144000" marR="144000" marT="144000" marB="144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rgbClr val="A0F5F7">
                        <a:alpha val="20000"/>
                      </a:srgbClr>
                    </a:solidFill>
                  </a:tcPr>
                </a:tc>
                <a:tc>
                  <a:txBody>
                    <a:bodyPr/>
                    <a:lstStyle/>
                    <a:p>
                      <a:pPr marL="285750" indent="-285750" algn="just" rtl="1">
                        <a:lnSpc>
                          <a:spcPct val="100000"/>
                        </a:lnSpc>
                        <a:spcBef>
                          <a:spcPts val="600"/>
                        </a:spcBef>
                        <a:buFont typeface="Arial" panose="020B0604020202020204" pitchFamily="34" charset="0"/>
                        <a:buChar char="•"/>
                      </a:pPr>
                      <a:r>
                        <a:rPr lang="he-IL" sz="1400" b="1" dirty="0" smtClean="0">
                          <a:latin typeface="Gisha" panose="020B0502040204020203" pitchFamily="34" charset="-79"/>
                          <a:ea typeface="Calibri" panose="020F0502020204030204" pitchFamily="34" charset="0"/>
                          <a:cs typeface="Gisha" panose="020B0502040204020203" pitchFamily="34" charset="-79"/>
                        </a:rPr>
                        <a:t>הארכת מועדי כניסה לתוקף של תקנים </a:t>
                      </a:r>
                      <a:r>
                        <a:rPr lang="he-IL" sz="1400" dirty="0" smtClean="0">
                          <a:latin typeface="Gisha" panose="020B0502040204020203" pitchFamily="34" charset="-79"/>
                          <a:ea typeface="Calibri" panose="020F0502020204030204" pitchFamily="34" charset="0"/>
                          <a:cs typeface="Gisha" panose="020B0502040204020203" pitchFamily="34" charset="-79"/>
                        </a:rPr>
                        <a:t>(חדשים ורביזיות) </a:t>
                      </a:r>
                      <a:r>
                        <a:rPr lang="he-IL" sz="1400" b="1" dirty="0" smtClean="0">
                          <a:latin typeface="Gisha" panose="020B0502040204020203" pitchFamily="34" charset="-79"/>
                          <a:ea typeface="Calibri" panose="020F0502020204030204" pitchFamily="34" charset="0"/>
                          <a:cs typeface="Gisha" panose="020B0502040204020203" pitchFamily="34" charset="-79"/>
                        </a:rPr>
                        <a:t>ואישורי מעבדות</a:t>
                      </a:r>
                    </a:p>
                    <a:p>
                      <a:pPr marL="285750" indent="-285750" algn="just" rtl="1">
                        <a:lnSpc>
                          <a:spcPct val="100000"/>
                        </a:lnSpc>
                        <a:spcBef>
                          <a:spcPts val="600"/>
                        </a:spcBef>
                        <a:buFont typeface="Arial" panose="020B0604020202020204" pitchFamily="34" charset="0"/>
                        <a:buChar char="•"/>
                      </a:pPr>
                      <a:r>
                        <a:rPr lang="he-IL" sz="1400" b="1" dirty="0" smtClean="0">
                          <a:latin typeface="Gisha" panose="020B0502040204020203" pitchFamily="34" charset="-79"/>
                          <a:ea typeface="Calibri" panose="020F0502020204030204" pitchFamily="34" charset="0"/>
                          <a:cs typeface="Gisha" panose="020B0502040204020203" pitchFamily="34" charset="-79"/>
                        </a:rPr>
                        <a:t>הקלות במשטר הבדיקות - </a:t>
                      </a:r>
                      <a:r>
                        <a:rPr lang="he-IL" sz="1400" dirty="0" smtClean="0">
                          <a:latin typeface="Gisha" panose="020B0502040204020203" pitchFamily="34" charset="-79"/>
                          <a:ea typeface="Calibri" panose="020F0502020204030204" pitchFamily="34" charset="0"/>
                          <a:cs typeface="Gisha" panose="020B0502040204020203" pitchFamily="34" charset="-79"/>
                        </a:rPr>
                        <a:t>ניוד מוצרים לקבוצות מקלות,  יצירת מסלול ייחודי לשחרור טובין, הארכת אישורי דגם באופן גורף</a:t>
                      </a:r>
                    </a:p>
                    <a:p>
                      <a:pPr marL="285750" indent="-285750" algn="just" rtl="1">
                        <a:lnSpc>
                          <a:spcPct val="100000"/>
                        </a:lnSpc>
                        <a:spcBef>
                          <a:spcPts val="600"/>
                        </a:spcBef>
                        <a:buFont typeface="Arial" panose="020B0604020202020204" pitchFamily="34" charset="0"/>
                        <a:buChar char="•"/>
                      </a:pPr>
                      <a:r>
                        <a:rPr lang="he-IL" sz="1400" dirty="0" smtClean="0">
                          <a:latin typeface="Gisha" panose="020B0502040204020203" pitchFamily="34" charset="-79"/>
                          <a:ea typeface="Calibri" panose="020F0502020204030204" pitchFamily="34" charset="0"/>
                          <a:cs typeface="Gisha" panose="020B0502040204020203" pitchFamily="34" charset="-79"/>
                        </a:rPr>
                        <a:t>הרחבת רשימת </a:t>
                      </a:r>
                      <a:r>
                        <a:rPr lang="he-IL" sz="1400" b="1" dirty="0" smtClean="0">
                          <a:latin typeface="Gisha" panose="020B0502040204020203" pitchFamily="34" charset="-79"/>
                          <a:ea typeface="Calibri" panose="020F0502020204030204" pitchFamily="34" charset="0"/>
                          <a:cs typeface="Gisha" panose="020B0502040204020203" pitchFamily="34" charset="-79"/>
                        </a:rPr>
                        <a:t>הציוד הרפואי </a:t>
                      </a:r>
                      <a:r>
                        <a:rPr lang="he-IL" sz="1400" dirty="0" smtClean="0">
                          <a:latin typeface="Gisha" panose="020B0502040204020203" pitchFamily="34" charset="-79"/>
                          <a:ea typeface="Calibri" panose="020F0502020204030204" pitchFamily="34" charset="0"/>
                          <a:cs typeface="Gisha" panose="020B0502040204020203" pitchFamily="34" charset="-79"/>
                        </a:rPr>
                        <a:t>הזכאי לפטור מהמצאת אישור תקן</a:t>
                      </a:r>
                    </a:p>
                    <a:p>
                      <a:pPr marL="285750" indent="-285750" algn="just" rtl="1">
                        <a:lnSpc>
                          <a:spcPct val="100000"/>
                        </a:lnSpc>
                        <a:spcBef>
                          <a:spcPts val="600"/>
                        </a:spcBef>
                        <a:buFont typeface="Arial" panose="020B0604020202020204" pitchFamily="34" charset="0"/>
                        <a:buChar char="•"/>
                      </a:pPr>
                      <a:r>
                        <a:rPr lang="he-IL" sz="1400" b="1" dirty="0" smtClean="0">
                          <a:latin typeface="Gisha" panose="020B0502040204020203" pitchFamily="34" charset="-79"/>
                          <a:ea typeface="Calibri" panose="020F0502020204030204" pitchFamily="34" charset="0"/>
                          <a:cs typeface="Gisha" panose="020B0502040204020203" pitchFamily="34" charset="-79"/>
                        </a:rPr>
                        <a:t>מעבר מתצהיר להצהרה </a:t>
                      </a:r>
                      <a:r>
                        <a:rPr lang="he-IL" sz="1400" b="0" dirty="0" smtClean="0">
                          <a:latin typeface="Gisha" panose="020B0502040204020203" pitchFamily="34" charset="-79"/>
                          <a:ea typeface="Calibri" panose="020F0502020204030204" pitchFamily="34" charset="0"/>
                          <a:cs typeface="Gisha" panose="020B0502040204020203" pitchFamily="34" charset="-79"/>
                        </a:rPr>
                        <a:t>בעת הגשת בקשות בנושא פטור מתקינה רשמית</a:t>
                      </a:r>
                      <a:endParaRPr lang="he-IL" sz="1400" b="0" dirty="0">
                        <a:latin typeface="Gisha" panose="020B0502040204020203" pitchFamily="34" charset="-79"/>
                        <a:ea typeface="Calibri" panose="020F0502020204030204" pitchFamily="34" charset="0"/>
                        <a:cs typeface="Gisha" panose="020B0502040204020203" pitchFamily="34" charset="-79"/>
                      </a:endParaRPr>
                    </a:p>
                  </a:txBody>
                  <a:tcPr marL="144000" marR="144000" marT="144000" marB="144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rgbClr val="A0F5F7">
                        <a:alpha val="20000"/>
                      </a:srgbClr>
                    </a:solidFill>
                  </a:tcPr>
                </a:tc>
                <a:extLst>
                  <a:ext uri="{0D108BD9-81ED-4DB2-BD59-A6C34878D82A}">
                    <a16:rowId xmlns:a16="http://schemas.microsoft.com/office/drawing/2014/main" val="2745810864"/>
                  </a:ext>
                </a:extLst>
              </a:tr>
              <a:tr h="1314825">
                <a:tc>
                  <a:txBody>
                    <a:bodyPr/>
                    <a:lstStyle/>
                    <a:p>
                      <a:pPr lvl="0" algn="just" rtl="1">
                        <a:lnSpc>
                          <a:spcPct val="150000"/>
                        </a:lnSpc>
                      </a:pPr>
                      <a:r>
                        <a:rPr lang="he-IL" sz="1600" b="1" kern="1200" dirty="0" smtClean="0">
                          <a:solidFill>
                            <a:schemeClr val="tx1"/>
                          </a:solidFill>
                          <a:effectLst/>
                          <a:latin typeface="Gisha" panose="020B0502040204020203" pitchFamily="34" charset="-79"/>
                          <a:ea typeface="+mn-ea"/>
                          <a:cs typeface="Gisha" panose="020B0502040204020203" pitchFamily="34" charset="-79"/>
                        </a:rPr>
                        <a:t>חוקיות יבוא</a:t>
                      </a:r>
                      <a:endParaRPr lang="en-US" sz="1600" b="1" kern="1200" dirty="0">
                        <a:solidFill>
                          <a:schemeClr val="tx1"/>
                        </a:solidFill>
                        <a:effectLst/>
                        <a:latin typeface="Gisha" panose="020B0502040204020203" pitchFamily="34" charset="-79"/>
                        <a:ea typeface="+mn-ea"/>
                        <a:cs typeface="Gisha" panose="020B0502040204020203" pitchFamily="34" charset="-79"/>
                      </a:endParaRPr>
                    </a:p>
                  </a:txBody>
                  <a:tcPr marL="144000" marR="144000" marT="144000" marB="144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noFill/>
                  </a:tcPr>
                </a:tc>
                <a:tc>
                  <a:txBody>
                    <a:bodyPr/>
                    <a:lstStyle/>
                    <a:p>
                      <a:pPr marL="285750" indent="-285750" algn="just" defTabSz="914309" rtl="1" eaLnBrk="1" latinLnBrk="0" hangingPunct="1">
                        <a:lnSpc>
                          <a:spcPct val="100000"/>
                        </a:lnSpc>
                        <a:spcBef>
                          <a:spcPts val="600"/>
                        </a:spcBef>
                        <a:buFont typeface="Arial" panose="020B0604020202020204" pitchFamily="34" charset="0"/>
                        <a:buChar char="•"/>
                      </a:pPr>
                      <a:r>
                        <a:rPr lang="he-IL" sz="1400" b="1" kern="1200" dirty="0" smtClean="0">
                          <a:solidFill>
                            <a:schemeClr val="tx1"/>
                          </a:solidFill>
                          <a:latin typeface="Gisha" panose="020B0502040204020203" pitchFamily="34" charset="-79"/>
                          <a:ea typeface="Calibri" panose="020F0502020204030204" pitchFamily="34" charset="0"/>
                          <a:cs typeface="Gisha" panose="020B0502040204020203" pitchFamily="34" charset="-79"/>
                        </a:rPr>
                        <a:t>הענקת סמכות פטור </a:t>
                      </a:r>
                      <a:r>
                        <a:rPr lang="he-IL" sz="1400" b="0" kern="1200" dirty="0" smtClean="0">
                          <a:solidFill>
                            <a:schemeClr val="tx1"/>
                          </a:solidFill>
                          <a:latin typeface="Gisha" panose="020B0502040204020203" pitchFamily="34" charset="-79"/>
                          <a:ea typeface="Calibri" panose="020F0502020204030204" pitchFamily="34" charset="0"/>
                          <a:cs typeface="Gisha" panose="020B0502040204020203" pitchFamily="34" charset="-79"/>
                        </a:rPr>
                        <a:t>מהוכחת עמידה בחוקיות יבוא לכלל הרשויות המוסמכות ביבוא</a:t>
                      </a:r>
                    </a:p>
                    <a:p>
                      <a:pPr marL="285750" indent="-285750" algn="just" defTabSz="914309" rtl="1" eaLnBrk="1" latinLnBrk="0" hangingPunct="1">
                        <a:lnSpc>
                          <a:spcPct val="100000"/>
                        </a:lnSpc>
                        <a:spcBef>
                          <a:spcPts val="600"/>
                        </a:spcBef>
                        <a:buFont typeface="Arial" panose="020B0604020202020204" pitchFamily="34" charset="0"/>
                        <a:buChar char="•"/>
                      </a:pPr>
                      <a:r>
                        <a:rPr lang="he-IL" sz="1400" b="1" kern="1200" dirty="0" smtClean="0">
                          <a:solidFill>
                            <a:schemeClr val="tx1"/>
                          </a:solidFill>
                          <a:latin typeface="Gisha" panose="020B0502040204020203" pitchFamily="34" charset="-79"/>
                          <a:ea typeface="Calibri" panose="020F0502020204030204" pitchFamily="34" charset="0"/>
                          <a:cs typeface="Gisha" panose="020B0502040204020203" pitchFamily="34" charset="-79"/>
                        </a:rPr>
                        <a:t>פטור לגופים </a:t>
                      </a:r>
                      <a:r>
                        <a:rPr lang="he-IL" sz="1400" b="0" kern="1200" dirty="0" smtClean="0">
                          <a:solidFill>
                            <a:schemeClr val="tx1"/>
                          </a:solidFill>
                          <a:latin typeface="Gisha" panose="020B0502040204020203" pitchFamily="34" charset="-79"/>
                          <a:ea typeface="Calibri" panose="020F0502020204030204" pitchFamily="34" charset="0"/>
                          <a:cs typeface="Gisha" panose="020B0502040204020203" pitchFamily="34" charset="-79"/>
                        </a:rPr>
                        <a:t>העוסקים במחקר ופיתוח – מעמידה בדרישות הרגולציה</a:t>
                      </a:r>
                    </a:p>
                    <a:p>
                      <a:pPr marL="285750" indent="-285750" algn="just" defTabSz="914309" rtl="1" eaLnBrk="1" latinLnBrk="0" hangingPunct="1">
                        <a:lnSpc>
                          <a:spcPct val="100000"/>
                        </a:lnSpc>
                        <a:spcBef>
                          <a:spcPts val="600"/>
                        </a:spcBef>
                        <a:buFont typeface="Arial" panose="020B0604020202020204" pitchFamily="34" charset="0"/>
                        <a:buChar char="•"/>
                      </a:pPr>
                      <a:r>
                        <a:rPr lang="he-IL" sz="1400" b="1" kern="1200" dirty="0" smtClean="0">
                          <a:solidFill>
                            <a:schemeClr val="tx1"/>
                          </a:solidFill>
                          <a:latin typeface="Gisha" panose="020B0502040204020203" pitchFamily="34" charset="-79"/>
                          <a:ea typeface="Calibri" panose="020F0502020204030204" pitchFamily="34" charset="0"/>
                          <a:cs typeface="Gisha" panose="020B0502040204020203" pitchFamily="34" charset="-79"/>
                        </a:rPr>
                        <a:t>ביטול הטלת קנסות </a:t>
                      </a:r>
                      <a:r>
                        <a:rPr lang="he-IL" sz="1400" b="0" kern="1200" dirty="0" smtClean="0">
                          <a:solidFill>
                            <a:schemeClr val="tx1"/>
                          </a:solidFill>
                          <a:latin typeface="Gisha" panose="020B0502040204020203" pitchFamily="34" charset="-79"/>
                          <a:ea typeface="Calibri" panose="020F0502020204030204" pitchFamily="34" charset="0"/>
                          <a:cs typeface="Gisha" panose="020B0502040204020203" pitchFamily="34" charset="-79"/>
                        </a:rPr>
                        <a:t>בשל אי עמידה בכללים טכניים</a:t>
                      </a:r>
                    </a:p>
                    <a:p>
                      <a:pPr marL="285750" indent="-285750" algn="just" defTabSz="914309" rtl="1" eaLnBrk="1" latinLnBrk="0" hangingPunct="1">
                        <a:lnSpc>
                          <a:spcPct val="100000"/>
                        </a:lnSpc>
                        <a:spcBef>
                          <a:spcPts val="600"/>
                        </a:spcBef>
                        <a:buFont typeface="Arial" panose="020B0604020202020204" pitchFamily="34" charset="0"/>
                        <a:buChar char="•"/>
                      </a:pPr>
                      <a:r>
                        <a:rPr lang="he-IL" sz="1400" b="1" kern="1200" dirty="0" smtClean="0">
                          <a:solidFill>
                            <a:schemeClr val="tx1"/>
                          </a:solidFill>
                          <a:latin typeface="Gisha" panose="020B0502040204020203" pitchFamily="34" charset="-79"/>
                          <a:ea typeface="Calibri" panose="020F0502020204030204" pitchFamily="34" charset="0"/>
                          <a:cs typeface="Gisha" panose="020B0502040204020203" pitchFamily="34" charset="-79"/>
                        </a:rPr>
                        <a:t>פטור </a:t>
                      </a:r>
                      <a:r>
                        <a:rPr lang="he-IL" sz="1400" b="0" kern="1200" dirty="0" smtClean="0">
                          <a:solidFill>
                            <a:schemeClr val="tx1"/>
                          </a:solidFill>
                          <a:latin typeface="Gisha" panose="020B0502040204020203" pitchFamily="34" charset="-79"/>
                          <a:ea typeface="Calibri" panose="020F0502020204030204" pitchFamily="34" charset="0"/>
                          <a:cs typeface="Gisha" panose="020B0502040204020203" pitchFamily="34" charset="-79"/>
                        </a:rPr>
                        <a:t>מעמידה בתקן ביבוא חלקי חילוף לשימוש עצמי בבית העסק</a:t>
                      </a:r>
                      <a:endParaRPr lang="he-IL" sz="1400" b="0" kern="1200" dirty="0">
                        <a:solidFill>
                          <a:schemeClr val="tx1"/>
                        </a:solidFill>
                        <a:latin typeface="Gisha" panose="020B0502040204020203" pitchFamily="34" charset="-79"/>
                        <a:ea typeface="Calibri" panose="020F0502020204030204" pitchFamily="34" charset="0"/>
                        <a:cs typeface="Gisha" panose="020B0502040204020203" pitchFamily="34" charset="-79"/>
                      </a:endParaRPr>
                    </a:p>
                  </a:txBody>
                  <a:tcPr marL="144000" marR="144000" marT="144000" marB="144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noFill/>
                  </a:tcPr>
                </a:tc>
                <a:extLst>
                  <a:ext uri="{0D108BD9-81ED-4DB2-BD59-A6C34878D82A}">
                    <a16:rowId xmlns:a16="http://schemas.microsoft.com/office/drawing/2014/main" val="10002"/>
                  </a:ext>
                </a:extLst>
              </a:tr>
              <a:tr h="756000">
                <a:tc>
                  <a:txBody>
                    <a:bodyPr/>
                    <a:lstStyle/>
                    <a:p>
                      <a:pPr lvl="0" algn="just" rtl="1">
                        <a:lnSpc>
                          <a:spcPct val="150000"/>
                        </a:lnSpc>
                      </a:pPr>
                      <a:r>
                        <a:rPr lang="he-IL" sz="1600" b="1" kern="1200" dirty="0" smtClean="0">
                          <a:solidFill>
                            <a:schemeClr val="tx1"/>
                          </a:solidFill>
                          <a:effectLst/>
                          <a:latin typeface="Gisha" panose="020B0502040204020203" pitchFamily="34" charset="-79"/>
                          <a:ea typeface="+mn-ea"/>
                          <a:cs typeface="Gisha" panose="020B0502040204020203" pitchFamily="34" charset="-79"/>
                        </a:rPr>
                        <a:t>מנהל יהלומים</a:t>
                      </a:r>
                      <a:endParaRPr lang="en-US" sz="1600" b="1" kern="1200" dirty="0">
                        <a:solidFill>
                          <a:schemeClr val="tx1"/>
                        </a:solidFill>
                        <a:effectLst/>
                        <a:latin typeface="Gisha" panose="020B0502040204020203" pitchFamily="34" charset="-79"/>
                        <a:ea typeface="+mn-ea"/>
                        <a:cs typeface="Gisha" panose="020B0502040204020203" pitchFamily="34" charset="-79"/>
                      </a:endParaRPr>
                    </a:p>
                  </a:txBody>
                  <a:tcPr marL="144000" marR="144000" marT="144000" marB="144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rgbClr val="CCF4FC"/>
                    </a:solidFill>
                  </a:tcPr>
                </a:tc>
                <a:tc>
                  <a:txBody>
                    <a:bodyPr/>
                    <a:lstStyle/>
                    <a:p>
                      <a:pPr marL="0" indent="0" algn="just" rtl="1">
                        <a:lnSpc>
                          <a:spcPct val="100000"/>
                        </a:lnSpc>
                        <a:spcBef>
                          <a:spcPts val="600"/>
                        </a:spcBef>
                        <a:buFont typeface="Arial" panose="020B0604020202020204" pitchFamily="34" charset="0"/>
                        <a:buNone/>
                      </a:pPr>
                      <a:r>
                        <a:rPr lang="he-IL" sz="1400" dirty="0" smtClean="0">
                          <a:latin typeface="Gisha" panose="020B0502040204020203" pitchFamily="34" charset="-79"/>
                          <a:ea typeface="Calibri" panose="020F0502020204030204" pitchFamily="34" charset="0"/>
                          <a:cs typeface="Gisha" panose="020B0502040204020203" pitchFamily="34" charset="-79"/>
                        </a:rPr>
                        <a:t>הארכת מועדים לשם בחינת ובדיקת יהלומים וכן להחזרי יצוא של יהלומים </a:t>
                      </a:r>
                    </a:p>
                    <a:p>
                      <a:pPr marL="0" indent="0" algn="just" rtl="1">
                        <a:lnSpc>
                          <a:spcPct val="100000"/>
                        </a:lnSpc>
                        <a:spcBef>
                          <a:spcPts val="600"/>
                        </a:spcBef>
                        <a:buFont typeface="Arial" panose="020B0604020202020204" pitchFamily="34" charset="0"/>
                        <a:buNone/>
                      </a:pPr>
                      <a:r>
                        <a:rPr lang="he-IL" sz="1400" dirty="0" smtClean="0">
                          <a:latin typeface="Gisha" panose="020B0502040204020203" pitchFamily="34" charset="-79"/>
                          <a:ea typeface="Calibri" panose="020F0502020204030204" pitchFamily="34" charset="0"/>
                          <a:cs typeface="Gisha" panose="020B0502040204020203" pitchFamily="34" charset="-79"/>
                        </a:rPr>
                        <a:t>הגדלת הסכומים המאושרים בייצוא </a:t>
                      </a:r>
                      <a:endParaRPr lang="he-IL" sz="1400" dirty="0">
                        <a:latin typeface="Gisha" panose="020B0502040204020203" pitchFamily="34" charset="-79"/>
                        <a:ea typeface="Calibri" panose="020F0502020204030204" pitchFamily="34" charset="0"/>
                        <a:cs typeface="Gisha" panose="020B0502040204020203" pitchFamily="34" charset="-79"/>
                      </a:endParaRPr>
                    </a:p>
                  </a:txBody>
                  <a:tcPr marL="144000" marR="144000" marT="144000" marB="144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rgbClr val="CCF4FC"/>
                    </a:solidFill>
                  </a:tcPr>
                </a:tc>
                <a:extLst>
                  <a:ext uri="{0D108BD9-81ED-4DB2-BD59-A6C34878D82A}">
                    <a16:rowId xmlns:a16="http://schemas.microsoft.com/office/drawing/2014/main" val="10003"/>
                  </a:ext>
                </a:extLst>
              </a:tr>
              <a:tr h="576000">
                <a:tc>
                  <a:txBody>
                    <a:bodyPr/>
                    <a:lstStyle/>
                    <a:p>
                      <a:pPr lvl="0" algn="just" rtl="1">
                        <a:lnSpc>
                          <a:spcPct val="150000"/>
                        </a:lnSpc>
                      </a:pPr>
                      <a:r>
                        <a:rPr lang="he-IL" sz="1600" b="1" kern="1200" dirty="0" smtClean="0">
                          <a:solidFill>
                            <a:schemeClr val="tx1"/>
                          </a:solidFill>
                          <a:effectLst/>
                          <a:latin typeface="Gisha" panose="020B0502040204020203" pitchFamily="34" charset="-79"/>
                          <a:ea typeface="+mn-ea"/>
                          <a:cs typeface="Gisha" panose="020B0502040204020203" pitchFamily="34" charset="-79"/>
                        </a:rPr>
                        <a:t>מכסות</a:t>
                      </a:r>
                      <a:endParaRPr lang="en-US" sz="1600" b="1" kern="1200" dirty="0">
                        <a:solidFill>
                          <a:schemeClr val="tx1"/>
                        </a:solidFill>
                        <a:effectLst/>
                        <a:latin typeface="Gisha" panose="020B0502040204020203" pitchFamily="34" charset="-79"/>
                        <a:ea typeface="+mn-ea"/>
                        <a:cs typeface="Gisha" panose="020B0502040204020203" pitchFamily="34" charset="-79"/>
                      </a:endParaRPr>
                    </a:p>
                  </a:txBody>
                  <a:tcPr marL="144000" marR="144000" marT="144000" marB="144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noFill/>
                  </a:tcPr>
                </a:tc>
                <a:tc>
                  <a:txBody>
                    <a:bodyPr/>
                    <a:lstStyle/>
                    <a:p>
                      <a:pPr marL="171450" indent="-171450" algn="just" rtl="1">
                        <a:lnSpc>
                          <a:spcPct val="100000"/>
                        </a:lnSpc>
                        <a:spcBef>
                          <a:spcPts val="600"/>
                        </a:spcBef>
                        <a:buFont typeface="Arial" panose="020B0604020202020204" pitchFamily="34" charset="0"/>
                        <a:buChar char="•"/>
                      </a:pPr>
                      <a:r>
                        <a:rPr lang="he-IL" sz="1400" dirty="0" smtClean="0">
                          <a:latin typeface="Gisha" panose="020B0502040204020203" pitchFamily="34" charset="-79"/>
                          <a:ea typeface="Calibri" panose="020F0502020204030204" pitchFamily="34" charset="0"/>
                          <a:cs typeface="Gisha" panose="020B0502040204020203" pitchFamily="34" charset="-79"/>
                        </a:rPr>
                        <a:t>הארכת מימוש</a:t>
                      </a:r>
                      <a:r>
                        <a:rPr lang="he-IL" sz="1400" baseline="0" dirty="0" smtClean="0">
                          <a:latin typeface="Gisha" panose="020B0502040204020203" pitchFamily="34" charset="-79"/>
                          <a:ea typeface="Calibri" panose="020F0502020204030204" pitchFamily="34" charset="0"/>
                          <a:cs typeface="Gisha" panose="020B0502040204020203" pitchFamily="34" charset="-79"/>
                        </a:rPr>
                        <a:t> יבוא המכסות עד סוף יולי </a:t>
                      </a:r>
                      <a:endParaRPr lang="he-IL" sz="1400" dirty="0">
                        <a:latin typeface="Gisha" panose="020B0502040204020203" pitchFamily="34" charset="-79"/>
                        <a:ea typeface="Calibri" panose="020F0502020204030204" pitchFamily="34" charset="0"/>
                        <a:cs typeface="Gisha" panose="020B0502040204020203" pitchFamily="34" charset="-79"/>
                      </a:endParaRPr>
                    </a:p>
                  </a:txBody>
                  <a:tcPr marL="144000" marR="144000" marT="144000" marB="144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noFill/>
                  </a:tcPr>
                </a:tc>
                <a:extLst>
                  <a:ext uri="{0D108BD9-81ED-4DB2-BD59-A6C34878D82A}">
                    <a16:rowId xmlns:a16="http://schemas.microsoft.com/office/drawing/2014/main" val="10004"/>
                  </a:ext>
                </a:extLst>
              </a:tr>
              <a:tr h="576000">
                <a:tc>
                  <a:txBody>
                    <a:bodyPr/>
                    <a:lstStyle/>
                    <a:p>
                      <a:pPr lvl="0" algn="just" rtl="1">
                        <a:lnSpc>
                          <a:spcPct val="150000"/>
                        </a:lnSpc>
                      </a:pPr>
                      <a:r>
                        <a:rPr lang="he-IL" sz="1600" b="1" kern="1200" dirty="0" smtClean="0">
                          <a:solidFill>
                            <a:schemeClr val="tx1"/>
                          </a:solidFill>
                          <a:effectLst/>
                          <a:latin typeface="Gisha" panose="020B0502040204020203" pitchFamily="34" charset="-79"/>
                          <a:ea typeface="+mn-ea"/>
                          <a:cs typeface="Gisha" panose="020B0502040204020203" pitchFamily="34" charset="-79"/>
                        </a:rPr>
                        <a:t>רשות ההשקעות</a:t>
                      </a:r>
                      <a:endParaRPr lang="en-US" sz="1600" b="1" kern="1200" dirty="0">
                        <a:solidFill>
                          <a:schemeClr val="tx1"/>
                        </a:solidFill>
                        <a:effectLst/>
                        <a:latin typeface="Gisha" panose="020B0502040204020203" pitchFamily="34" charset="-79"/>
                        <a:ea typeface="+mn-ea"/>
                        <a:cs typeface="Gisha" panose="020B0502040204020203" pitchFamily="34" charset="-79"/>
                      </a:endParaRPr>
                    </a:p>
                  </a:txBody>
                  <a:tcPr marL="144000" marR="144000" marT="144000" marB="144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rgbClr val="CCF4FC"/>
                    </a:solidFill>
                  </a:tcPr>
                </a:tc>
                <a:tc>
                  <a:txBody>
                    <a:bodyPr/>
                    <a:lstStyle/>
                    <a:p>
                      <a:pPr marL="171450" indent="-171450" algn="just" rtl="1">
                        <a:lnSpc>
                          <a:spcPct val="100000"/>
                        </a:lnSpc>
                        <a:spcBef>
                          <a:spcPts val="600"/>
                        </a:spcBef>
                        <a:buFont typeface="Arial" panose="020B0604020202020204" pitchFamily="34" charset="0"/>
                        <a:buChar char="•"/>
                      </a:pPr>
                      <a:r>
                        <a:rPr lang="he-IL" sz="1400" dirty="0" smtClean="0">
                          <a:latin typeface="Gisha" panose="020B0502040204020203" pitchFamily="34" charset="-79"/>
                          <a:ea typeface="Calibri" panose="020F0502020204030204" pitchFamily="34" charset="0"/>
                          <a:cs typeface="Gisha" panose="020B0502040204020203" pitchFamily="34" charset="-79"/>
                        </a:rPr>
                        <a:t>בתהליך אישור הקלות לחברות שמחזיקות כתבי אישור במסלול מענקים </a:t>
                      </a:r>
                      <a:r>
                        <a:rPr lang="he-IL" sz="1400" dirty="0" err="1" smtClean="0">
                          <a:latin typeface="Gisha" panose="020B0502040204020203" pitchFamily="34" charset="-79"/>
                          <a:ea typeface="Calibri" panose="020F0502020204030204" pitchFamily="34" charset="0"/>
                          <a:cs typeface="Gisha" panose="020B0502040204020203" pitchFamily="34" charset="-79"/>
                        </a:rPr>
                        <a:t>מכח</a:t>
                      </a:r>
                      <a:r>
                        <a:rPr lang="he-IL" sz="1400" dirty="0" smtClean="0">
                          <a:latin typeface="Gisha" panose="020B0502040204020203" pitchFamily="34" charset="-79"/>
                          <a:ea typeface="Calibri" panose="020F0502020204030204" pitchFamily="34" charset="0"/>
                          <a:cs typeface="Gisha" panose="020B0502040204020203" pitchFamily="34" charset="-79"/>
                        </a:rPr>
                        <a:t> חוק עידוד השקעות הון. </a:t>
                      </a:r>
                      <a:endParaRPr lang="he-IL" sz="1400" dirty="0">
                        <a:latin typeface="Gisha" panose="020B0502040204020203" pitchFamily="34" charset="-79"/>
                        <a:ea typeface="Calibri" panose="020F0502020204030204" pitchFamily="34" charset="0"/>
                        <a:cs typeface="Gisha" panose="020B0502040204020203" pitchFamily="34" charset="-79"/>
                      </a:endParaRPr>
                    </a:p>
                  </a:txBody>
                  <a:tcPr marL="144000" marR="144000" marT="144000" marB="14400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rgbClr val="CCF4F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8278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111CCC-E0E0-436F-9855-9F41A99999EA}"/>
              </a:ext>
            </a:extLst>
          </p:cNvPr>
          <p:cNvSpPr>
            <a:spLocks noGrp="1"/>
          </p:cNvSpPr>
          <p:nvPr>
            <p:ph type="sldNum" sz="quarter" idx="12"/>
          </p:nvPr>
        </p:nvSpPr>
        <p:spPr/>
        <p:txBody>
          <a:bodyPr/>
          <a:lstStyle/>
          <a:p>
            <a:fld id="{05BBD3A8-4697-5F49-84C8-27A1F8F86466}" type="slidenum">
              <a:rPr lang="he-IL" smtClean="0"/>
              <a:pPr/>
              <a:t>12</a:t>
            </a:fld>
            <a:endParaRPr lang="he-IL" dirty="0"/>
          </a:p>
        </p:txBody>
      </p:sp>
      <p:sp>
        <p:nvSpPr>
          <p:cNvPr id="25" name="Title 1">
            <a:extLst>
              <a:ext uri="{FF2B5EF4-FFF2-40B4-BE49-F238E27FC236}">
                <a16:creationId xmlns:a16="http://schemas.microsoft.com/office/drawing/2014/main" id="{D4C34A99-8773-4604-B8DF-C214B1452B6C}"/>
              </a:ext>
            </a:extLst>
          </p:cNvPr>
          <p:cNvSpPr txBox="1">
            <a:spLocks/>
          </p:cNvSpPr>
          <p:nvPr/>
        </p:nvSpPr>
        <p:spPr>
          <a:xfrm>
            <a:off x="1015692" y="176325"/>
            <a:ext cx="9642784" cy="636698"/>
          </a:xfrm>
          <a:prstGeom prst="rect">
            <a:avLst/>
          </a:prstGeom>
        </p:spPr>
        <p:txBody>
          <a:bodyPr vert="horz" lIns="91437" tIns="45719" rIns="91437" bIns="45719" rtlCol="1" anchor="ctr">
            <a:noAutofit/>
          </a:bodyPr>
          <a:lstStyle>
            <a:lvl1pPr algn="r" defTabSz="914583" rtl="1" eaLnBrk="1" latinLnBrk="0" hangingPunct="1">
              <a:lnSpc>
                <a:spcPct val="90000"/>
              </a:lnSpc>
              <a:spcBef>
                <a:spcPct val="0"/>
              </a:spcBef>
              <a:buNone/>
              <a:defRPr sz="4401" kern="1200">
                <a:solidFill>
                  <a:schemeClr val="tx1"/>
                </a:solidFill>
                <a:latin typeface="+mj-lt"/>
                <a:ea typeface="+mj-ea"/>
                <a:cs typeface="+mj-cs"/>
              </a:defRPr>
            </a:lvl1pPr>
          </a:lstStyle>
          <a:p>
            <a:pPr marL="0" marR="0" lvl="0" indent="0" algn="r" defTabSz="914492" rtl="1" eaLnBrk="1" fontAlgn="auto" latinLnBrk="0" hangingPunct="1">
              <a:lnSpc>
                <a:spcPct val="100000"/>
              </a:lnSpc>
              <a:spcBef>
                <a:spcPct val="0"/>
              </a:spcBef>
              <a:spcAft>
                <a:spcPts val="0"/>
              </a:spcAft>
              <a:buClrTx/>
              <a:buSzTx/>
              <a:buFontTx/>
              <a:buNone/>
              <a:tabLst/>
              <a:defRPr/>
            </a:pPr>
            <a:r>
              <a:rPr kumimoji="0" lang="he-IL" sz="2400" b="1" i="0" u="none" strike="noStrike" kern="1200" cap="none" spc="0" normalizeH="0" baseline="0" noProof="0" dirty="0" smtClean="0">
                <a:ln>
                  <a:noFill/>
                </a:ln>
                <a:solidFill>
                  <a:schemeClr val="bg1"/>
                </a:solidFill>
                <a:effectLst/>
                <a:uLnTx/>
                <a:uFillTx/>
                <a:latin typeface="Gisha" panose="020B0502040204020203" pitchFamily="34" charset="-79"/>
                <a:ea typeface="+mj-ea"/>
                <a:cs typeface="Gisha" panose="020B0502040204020203" pitchFamily="34" charset="-79"/>
              </a:rPr>
              <a:t>עיקרי העשייה המשרדית</a:t>
            </a:r>
            <a:endParaRPr kumimoji="0" lang="he-IL" sz="2400" b="1" i="0" u="none" strike="noStrike" kern="1200" cap="none" spc="0" normalizeH="0" baseline="0" noProof="0" dirty="0">
              <a:ln>
                <a:noFill/>
              </a:ln>
              <a:solidFill>
                <a:schemeClr val="bg1"/>
              </a:solidFill>
              <a:effectLst/>
              <a:uLnTx/>
              <a:uFillTx/>
              <a:latin typeface="Gisha" panose="020B0502040204020203" pitchFamily="34" charset="-79"/>
              <a:ea typeface="+mj-ea"/>
              <a:cs typeface="Gisha" panose="020B0502040204020203" pitchFamily="34" charset="-79"/>
            </a:endParaRPr>
          </a:p>
        </p:txBody>
      </p:sp>
      <p:cxnSp>
        <p:nvCxnSpPr>
          <p:cNvPr id="6" name="מחבר ישר 5">
            <a:extLst>
              <a:ext uri="{FF2B5EF4-FFF2-40B4-BE49-F238E27FC236}">
                <a16:creationId xmlns:a16="http://schemas.microsoft.com/office/drawing/2014/main" id="{9C2DC9B3-9EA8-4F67-8251-FB590EA91883}"/>
              </a:ext>
            </a:extLst>
          </p:cNvPr>
          <p:cNvCxnSpPr>
            <a:cxnSpLocks/>
          </p:cNvCxnSpPr>
          <p:nvPr/>
        </p:nvCxnSpPr>
        <p:spPr>
          <a:xfrm>
            <a:off x="8789158" y="1775781"/>
            <a:ext cx="2954706" cy="0"/>
          </a:xfrm>
          <a:prstGeom prst="line">
            <a:avLst/>
          </a:prstGeom>
          <a:ln w="38100">
            <a:solidFill>
              <a:srgbClr val="3AB0DA"/>
            </a:solidFill>
          </a:ln>
        </p:spPr>
        <p:style>
          <a:lnRef idx="1">
            <a:schemeClr val="accent1"/>
          </a:lnRef>
          <a:fillRef idx="0">
            <a:schemeClr val="accent1"/>
          </a:fillRef>
          <a:effectRef idx="0">
            <a:schemeClr val="accent1"/>
          </a:effectRef>
          <a:fontRef idx="minor">
            <a:schemeClr val="tx1"/>
          </a:fontRef>
        </p:style>
      </p:cxnSp>
      <p:sp>
        <p:nvSpPr>
          <p:cNvPr id="7" name="מלבן 6"/>
          <p:cNvSpPr/>
          <p:nvPr/>
        </p:nvSpPr>
        <p:spPr>
          <a:xfrm>
            <a:off x="878789" y="1283382"/>
            <a:ext cx="10728172" cy="4324261"/>
          </a:xfrm>
          <a:prstGeom prst="rect">
            <a:avLst/>
          </a:prstGeom>
        </p:spPr>
        <p:txBody>
          <a:bodyPr wrap="square">
            <a:spAutoFit/>
          </a:bodyPr>
          <a:lstStyle/>
          <a:p>
            <a:pPr algn="just"/>
            <a:r>
              <a:rPr lang="he-IL" sz="2400" b="1" dirty="0" smtClean="0">
                <a:latin typeface="Gisha" panose="020B0502040204020203" pitchFamily="34" charset="-79"/>
                <a:ea typeface="Calibri" panose="020F0502020204030204" pitchFamily="34" charset="0"/>
                <a:cs typeface="Gisha" panose="020B0502040204020203" pitchFamily="34" charset="-79"/>
              </a:rPr>
              <a:t>רשות ההשקעות</a:t>
            </a:r>
            <a:endParaRPr lang="he-IL" sz="2400" b="1" dirty="0">
              <a:latin typeface="Gisha" panose="020B0502040204020203" pitchFamily="34" charset="-79"/>
              <a:ea typeface="Calibri" panose="020F0502020204030204" pitchFamily="34" charset="0"/>
              <a:cs typeface="Gisha" panose="020B0502040204020203" pitchFamily="34" charset="-79"/>
            </a:endParaRPr>
          </a:p>
          <a:p>
            <a:pPr marL="742950" lvl="1" indent="-285750" algn="just">
              <a:lnSpc>
                <a:spcPct val="150000"/>
              </a:lnSpc>
              <a:spcBef>
                <a:spcPts val="600"/>
              </a:spcBef>
              <a:buFont typeface="Arial" panose="020B0604020202020204" pitchFamily="34" charset="0"/>
              <a:buChar char="•"/>
            </a:pPr>
            <a:r>
              <a:rPr lang="he-IL" b="1" dirty="0" smtClean="0">
                <a:latin typeface="Gisha" panose="020B0502040204020203" pitchFamily="34" charset="-79"/>
                <a:ea typeface="Calibri" panose="020F0502020204030204" pitchFamily="34" charset="0"/>
                <a:cs typeface="Gisha" panose="020B0502040204020203" pitchFamily="34" charset="-79"/>
              </a:rPr>
              <a:t>הזרמת </a:t>
            </a:r>
            <a:r>
              <a:rPr lang="he-IL" b="1" dirty="0">
                <a:latin typeface="Gisha" panose="020B0502040204020203" pitchFamily="34" charset="-79"/>
                <a:ea typeface="Calibri" panose="020F0502020204030204" pitchFamily="34" charset="0"/>
                <a:cs typeface="Gisha" panose="020B0502040204020203" pitchFamily="34" charset="-79"/>
              </a:rPr>
              <a:t>תשלומים </a:t>
            </a:r>
            <a:r>
              <a:rPr lang="he-IL" dirty="0">
                <a:latin typeface="Gisha" panose="020B0502040204020203" pitchFamily="34" charset="-79"/>
                <a:ea typeface="Calibri" panose="020F0502020204030204" pitchFamily="34" charset="0"/>
                <a:cs typeface="Gisha" panose="020B0502040204020203" pitchFamily="34" charset="-79"/>
              </a:rPr>
              <a:t>בהיקפים גדולים לחברות שמחזיקות בכתבי אישור והגישו דיווחים על השקעות, </a:t>
            </a:r>
            <a:endParaRPr lang="he-IL" dirty="0" smtClean="0">
              <a:latin typeface="Gisha" panose="020B0502040204020203" pitchFamily="34" charset="-79"/>
              <a:ea typeface="Calibri" panose="020F0502020204030204" pitchFamily="34" charset="0"/>
              <a:cs typeface="Gisha" panose="020B0502040204020203" pitchFamily="34" charset="-79"/>
            </a:endParaRPr>
          </a:p>
          <a:p>
            <a:pPr marL="742950" lvl="1" indent="-285750" algn="just">
              <a:lnSpc>
                <a:spcPct val="150000"/>
              </a:lnSpc>
              <a:spcBef>
                <a:spcPts val="600"/>
              </a:spcBef>
              <a:buFont typeface="Arial" panose="020B0604020202020204" pitchFamily="34" charset="0"/>
              <a:buChar char="•"/>
            </a:pPr>
            <a:r>
              <a:rPr lang="he-IL" b="1" dirty="0" smtClean="0">
                <a:latin typeface="Gisha" panose="020B0502040204020203" pitchFamily="34" charset="-79"/>
                <a:ea typeface="Calibri" panose="020F0502020204030204" pitchFamily="34" charset="0"/>
                <a:cs typeface="Gisha" panose="020B0502040204020203" pitchFamily="34" charset="-79"/>
              </a:rPr>
              <a:t>גיבוש מסלולים </a:t>
            </a:r>
            <a:r>
              <a:rPr lang="he-IL" b="1" dirty="0">
                <a:latin typeface="Gisha" panose="020B0502040204020203" pitchFamily="34" charset="-79"/>
                <a:ea typeface="Calibri" panose="020F0502020204030204" pitchFamily="34" charset="0"/>
                <a:cs typeface="Gisha" panose="020B0502040204020203" pitchFamily="34" charset="-79"/>
              </a:rPr>
              <a:t>חדשים </a:t>
            </a:r>
            <a:endParaRPr lang="he-IL" b="1" dirty="0" smtClean="0">
              <a:latin typeface="Gisha" panose="020B0502040204020203" pitchFamily="34" charset="-79"/>
              <a:ea typeface="Calibri" panose="020F0502020204030204" pitchFamily="34" charset="0"/>
              <a:cs typeface="Gisha" panose="020B0502040204020203" pitchFamily="34" charset="-79"/>
            </a:endParaRPr>
          </a:p>
          <a:p>
            <a:pPr marL="1200150" lvl="2" indent="-285750" algn="just">
              <a:lnSpc>
                <a:spcPct val="150000"/>
              </a:lnSpc>
              <a:spcBef>
                <a:spcPts val="600"/>
              </a:spcBef>
              <a:buFont typeface="Courier New" panose="02070309020205020404" pitchFamily="49" charset="0"/>
              <a:buChar char="o"/>
            </a:pPr>
            <a:r>
              <a:rPr lang="he-IL" dirty="0" smtClean="0">
                <a:latin typeface="Gisha" panose="020B0502040204020203" pitchFamily="34" charset="-79"/>
                <a:ea typeface="Calibri" panose="020F0502020204030204" pitchFamily="34" charset="0"/>
                <a:cs typeface="Gisha" panose="020B0502040204020203" pitchFamily="34" charset="-79"/>
              </a:rPr>
              <a:t>הזרמת </a:t>
            </a:r>
            <a:r>
              <a:rPr lang="he-IL" dirty="0">
                <a:latin typeface="Gisha" panose="020B0502040204020203" pitchFamily="34" charset="-79"/>
                <a:ea typeface="Calibri" panose="020F0502020204030204" pitchFamily="34" charset="0"/>
                <a:cs typeface="Gisha" panose="020B0502040204020203" pitchFamily="34" charset="-79"/>
              </a:rPr>
              <a:t>הון חוזר לחברות המחזיקות בכתבי אישור של רשות ההשקעות בריבית מזערית ובערבות מדינה </a:t>
            </a:r>
            <a:endParaRPr lang="he-IL" dirty="0" smtClean="0">
              <a:latin typeface="Gisha" panose="020B0502040204020203" pitchFamily="34" charset="-79"/>
              <a:ea typeface="Calibri" panose="020F0502020204030204" pitchFamily="34" charset="0"/>
              <a:cs typeface="Gisha" panose="020B0502040204020203" pitchFamily="34" charset="-79"/>
            </a:endParaRPr>
          </a:p>
          <a:p>
            <a:pPr marL="1200150" lvl="2" indent="-285750" algn="just">
              <a:lnSpc>
                <a:spcPct val="150000"/>
              </a:lnSpc>
              <a:spcBef>
                <a:spcPts val="600"/>
              </a:spcBef>
              <a:buFont typeface="Courier New" panose="02070309020205020404" pitchFamily="49" charset="0"/>
              <a:buChar char="o"/>
            </a:pPr>
            <a:r>
              <a:rPr lang="he-IL" dirty="0" smtClean="0">
                <a:latin typeface="Gisha" panose="020B0502040204020203" pitchFamily="34" charset="-79"/>
                <a:ea typeface="Calibri" panose="020F0502020204030204" pitchFamily="34" charset="0"/>
                <a:cs typeface="Gisha" panose="020B0502040204020203" pitchFamily="34" charset="-79"/>
              </a:rPr>
              <a:t>מסלול </a:t>
            </a:r>
            <a:r>
              <a:rPr lang="he-IL" dirty="0">
                <a:latin typeface="Gisha" panose="020B0502040204020203" pitchFamily="34" charset="-79"/>
                <a:ea typeface="Calibri" panose="020F0502020204030204" pitchFamily="34" charset="0"/>
                <a:cs typeface="Gisha" panose="020B0502040204020203" pitchFamily="34" charset="-79"/>
              </a:rPr>
              <a:t>סיוע לקליטת עובדים חוזרים, כך שעסקים שיקלטו חזרה מחצית מהעובדים שפוטרו/הוצאו לחל"ת יהיו זכאים להשתתפות בשכרם לתקופה מסוימת (במקום דמי אבטלה שהמדינה משלמת היום)</a:t>
            </a:r>
          </a:p>
          <a:p>
            <a:pPr marL="1200150" lvl="2" indent="-285750" algn="just">
              <a:lnSpc>
                <a:spcPct val="150000"/>
              </a:lnSpc>
              <a:spcBef>
                <a:spcPts val="600"/>
              </a:spcBef>
              <a:buFont typeface="Courier New" panose="02070309020205020404" pitchFamily="49" charset="0"/>
              <a:buChar char="o"/>
            </a:pPr>
            <a:r>
              <a:rPr lang="he-IL" dirty="0" smtClean="0">
                <a:latin typeface="Gisha" panose="020B0502040204020203" pitchFamily="34" charset="-79"/>
                <a:ea typeface="Calibri" panose="020F0502020204030204" pitchFamily="34" charset="0"/>
                <a:cs typeface="Gisha" panose="020B0502040204020203" pitchFamily="34" charset="-79"/>
              </a:rPr>
              <a:t>מענקים </a:t>
            </a:r>
            <a:r>
              <a:rPr lang="he-IL" dirty="0">
                <a:latin typeface="Gisha" panose="020B0502040204020203" pitchFamily="34" charset="-79"/>
                <a:ea typeface="Calibri" panose="020F0502020204030204" pitchFamily="34" charset="0"/>
                <a:cs typeface="Gisha" panose="020B0502040204020203" pitchFamily="34" charset="-79"/>
              </a:rPr>
              <a:t>למפעלים שיש ביכולתם לייצר ציוד ומכונות שרלוונטיים למלחמה בנגיף הקורונה</a:t>
            </a:r>
          </a:p>
          <a:p>
            <a:pPr marL="1200150" lvl="2" indent="-285750" algn="just">
              <a:lnSpc>
                <a:spcPct val="150000"/>
              </a:lnSpc>
              <a:spcBef>
                <a:spcPts val="600"/>
              </a:spcBef>
              <a:buFont typeface="Courier New" panose="02070309020205020404" pitchFamily="49" charset="0"/>
              <a:buChar char="o"/>
            </a:pPr>
            <a:r>
              <a:rPr lang="he-IL" dirty="0" smtClean="0">
                <a:latin typeface="Gisha" panose="020B0502040204020203" pitchFamily="34" charset="-79"/>
                <a:ea typeface="Calibri" panose="020F0502020204030204" pitchFamily="34" charset="0"/>
                <a:cs typeface="Gisha" panose="020B0502040204020203" pitchFamily="34" charset="-79"/>
              </a:rPr>
              <a:t>סיוע </a:t>
            </a:r>
            <a:r>
              <a:rPr lang="he-IL" dirty="0">
                <a:latin typeface="Gisha" panose="020B0502040204020203" pitchFamily="34" charset="-79"/>
                <a:ea typeface="Calibri" panose="020F0502020204030204" pitchFamily="34" charset="0"/>
                <a:cs typeface="Gisha" panose="020B0502040204020203" pitchFamily="34" charset="-79"/>
              </a:rPr>
              <a:t>לחברות בייעוץ והטמעת טכנולוגיות של עבודה מרחוק</a:t>
            </a:r>
          </a:p>
          <a:p>
            <a:pPr marL="742950" lvl="1" indent="-285750" algn="just">
              <a:lnSpc>
                <a:spcPct val="150000"/>
              </a:lnSpc>
              <a:spcBef>
                <a:spcPts val="600"/>
              </a:spcBef>
              <a:buFont typeface="Arial" panose="020B0604020202020204" pitchFamily="34" charset="0"/>
              <a:buChar char="•"/>
            </a:pPr>
            <a:endParaRPr lang="he-IL" dirty="0">
              <a:latin typeface="Gisha" panose="020B0502040204020203" pitchFamily="34" charset="-79"/>
              <a:ea typeface="Calibri" panose="020F0502020204030204" pitchFamily="34" charset="0"/>
              <a:cs typeface="Gisha" panose="020B0502040204020203" pitchFamily="34" charset="-79"/>
            </a:endParaRPr>
          </a:p>
        </p:txBody>
      </p:sp>
    </p:spTree>
    <p:extLst>
      <p:ext uri="{BB962C8B-B14F-4D97-AF65-F5344CB8AC3E}">
        <p14:creationId xmlns:p14="http://schemas.microsoft.com/office/powerpoint/2010/main" val="230288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111CCC-E0E0-436F-9855-9F41A99999EA}"/>
              </a:ext>
            </a:extLst>
          </p:cNvPr>
          <p:cNvSpPr>
            <a:spLocks noGrp="1"/>
          </p:cNvSpPr>
          <p:nvPr>
            <p:ph type="sldNum" sz="quarter" idx="12"/>
          </p:nvPr>
        </p:nvSpPr>
        <p:spPr/>
        <p:txBody>
          <a:bodyPr/>
          <a:lstStyle/>
          <a:p>
            <a:fld id="{05BBD3A8-4697-5F49-84C8-27A1F8F86466}" type="slidenum">
              <a:rPr lang="he-IL" smtClean="0"/>
              <a:pPr/>
              <a:t>2</a:t>
            </a:fld>
            <a:endParaRPr lang="he-IL" dirty="0"/>
          </a:p>
        </p:txBody>
      </p:sp>
      <p:sp>
        <p:nvSpPr>
          <p:cNvPr id="25" name="Title 1">
            <a:extLst>
              <a:ext uri="{FF2B5EF4-FFF2-40B4-BE49-F238E27FC236}">
                <a16:creationId xmlns:a16="http://schemas.microsoft.com/office/drawing/2014/main" id="{D4C34A99-8773-4604-B8DF-C214B1452B6C}"/>
              </a:ext>
            </a:extLst>
          </p:cNvPr>
          <p:cNvSpPr txBox="1">
            <a:spLocks/>
          </p:cNvSpPr>
          <p:nvPr/>
        </p:nvSpPr>
        <p:spPr>
          <a:xfrm>
            <a:off x="2638697" y="178602"/>
            <a:ext cx="8024455" cy="636698"/>
          </a:xfrm>
          <a:prstGeom prst="rect">
            <a:avLst/>
          </a:prstGeom>
        </p:spPr>
        <p:txBody>
          <a:bodyPr vert="horz" lIns="91437" tIns="45719" rIns="91437" bIns="45719" rtlCol="1" anchor="ctr">
            <a:noAutofit/>
          </a:bodyPr>
          <a:lstStyle>
            <a:lvl1pPr algn="r" defTabSz="914583" rtl="1" eaLnBrk="1" latinLnBrk="0" hangingPunct="1">
              <a:lnSpc>
                <a:spcPct val="90000"/>
              </a:lnSpc>
              <a:spcBef>
                <a:spcPct val="0"/>
              </a:spcBef>
              <a:buNone/>
              <a:defRPr sz="4401" kern="1200">
                <a:solidFill>
                  <a:schemeClr val="tx1"/>
                </a:solidFill>
                <a:latin typeface="+mj-lt"/>
                <a:ea typeface="+mj-ea"/>
                <a:cs typeface="+mj-cs"/>
              </a:defRPr>
            </a:lvl1pPr>
          </a:lstStyle>
          <a:p>
            <a:pPr lvl="0" defTabSz="914492">
              <a:lnSpc>
                <a:spcPct val="100000"/>
              </a:lnSpc>
              <a:defRPr/>
            </a:pPr>
            <a:r>
              <a:rPr lang="he-IL" sz="2400" b="1" dirty="0">
                <a:solidFill>
                  <a:prstClr val="white"/>
                </a:solidFill>
                <a:latin typeface="Gisha" panose="020B0502040204020203" pitchFamily="34" charset="-79"/>
                <a:cs typeface="Gisha" panose="020B0502040204020203" pitchFamily="34" charset="-79"/>
              </a:rPr>
              <a:t>משרד הכלכלה והתעשייה - בית לעסקים</a:t>
            </a:r>
          </a:p>
        </p:txBody>
      </p:sp>
      <p:graphicFrame>
        <p:nvGraphicFramePr>
          <p:cNvPr id="3" name="דיאגרמה 2">
            <a:extLst>
              <a:ext uri="{FF2B5EF4-FFF2-40B4-BE49-F238E27FC236}">
                <a16:creationId xmlns:a16="http://schemas.microsoft.com/office/drawing/2014/main" id="{3753A55F-E86C-4C98-BDD5-F1AFA4540A54}"/>
              </a:ext>
            </a:extLst>
          </p:cNvPr>
          <p:cNvGraphicFramePr/>
          <p:nvPr>
            <p:extLst>
              <p:ext uri="{D42A27DB-BD31-4B8C-83A1-F6EECF244321}">
                <p14:modId xmlns:p14="http://schemas.microsoft.com/office/powerpoint/2010/main" val="3886525318"/>
              </p:ext>
            </p:extLst>
          </p:nvPr>
        </p:nvGraphicFramePr>
        <p:xfrm>
          <a:off x="673510" y="1389412"/>
          <a:ext cx="10844980" cy="530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85255" y="995992"/>
            <a:ext cx="1140028" cy="1140028"/>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97133" y="2806407"/>
            <a:ext cx="1195322" cy="1195322"/>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3882272" y="756381"/>
            <a:ext cx="1619250" cy="1619250"/>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2744" y="889030"/>
            <a:ext cx="1190773" cy="1190773"/>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4087830" y="4750130"/>
            <a:ext cx="1422318" cy="1422318"/>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642508">
            <a:off x="1239257" y="4700677"/>
            <a:ext cx="1383787" cy="1383787"/>
          </a:xfrm>
          <a:prstGeom prst="rect">
            <a:avLst/>
          </a:prstGeom>
        </p:spPr>
      </p:pic>
      <p:pic>
        <p:nvPicPr>
          <p:cNvPr id="19"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50924" y="674792"/>
            <a:ext cx="1619250" cy="1619250"/>
          </a:xfrm>
          <a:prstGeom prst="rect">
            <a:avLst/>
          </a:prstGeom>
        </p:spPr>
      </p:pic>
      <p:pic>
        <p:nvPicPr>
          <p:cNvPr id="20"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82272" y="2949743"/>
            <a:ext cx="1401739" cy="1401739"/>
          </a:xfrm>
          <a:prstGeom prst="rect">
            <a:avLst/>
          </a:prstGeom>
        </p:spPr>
      </p:pic>
      <p:pic>
        <p:nvPicPr>
          <p:cNvPr id="21"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5814" y="2949743"/>
            <a:ext cx="1542883" cy="1247504"/>
          </a:xfrm>
          <a:prstGeom prst="rect">
            <a:avLst/>
          </a:prstGeom>
        </p:spPr>
      </p:pic>
      <p:pic>
        <p:nvPicPr>
          <p:cNvPr id="22"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445644" y="4651663"/>
            <a:ext cx="1619250" cy="1619250"/>
          </a:xfrm>
          <a:prstGeom prst="rect">
            <a:avLst/>
          </a:prstGeom>
        </p:spPr>
      </p:pic>
      <p:pic>
        <p:nvPicPr>
          <p:cNvPr id="23" name="Picture 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872254" y="4855646"/>
            <a:ext cx="1211284" cy="1211284"/>
          </a:xfrm>
          <a:prstGeom prst="rect">
            <a:avLst/>
          </a:prstGeom>
        </p:spPr>
      </p:pic>
      <p:pic>
        <p:nvPicPr>
          <p:cNvPr id="24" name="Picture 1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610168" y="2687462"/>
            <a:ext cx="1791082" cy="1356659"/>
          </a:xfrm>
          <a:prstGeom prst="rect">
            <a:avLst/>
          </a:prstGeom>
        </p:spPr>
      </p:pic>
    </p:spTree>
    <p:extLst>
      <p:ext uri="{BB962C8B-B14F-4D97-AF65-F5344CB8AC3E}">
        <p14:creationId xmlns:p14="http://schemas.microsoft.com/office/powerpoint/2010/main" val="30606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111CCC-E0E0-436F-9855-9F41A99999EA}"/>
              </a:ext>
            </a:extLst>
          </p:cNvPr>
          <p:cNvSpPr>
            <a:spLocks noGrp="1"/>
          </p:cNvSpPr>
          <p:nvPr>
            <p:ph type="sldNum" sz="quarter" idx="12"/>
          </p:nvPr>
        </p:nvSpPr>
        <p:spPr/>
        <p:txBody>
          <a:bodyPr/>
          <a:lstStyle/>
          <a:p>
            <a:fld id="{05BBD3A8-4697-5F49-84C8-27A1F8F86466}" type="slidenum">
              <a:rPr lang="he-IL" smtClean="0"/>
              <a:pPr/>
              <a:t>3</a:t>
            </a:fld>
            <a:endParaRPr lang="he-IL" dirty="0"/>
          </a:p>
        </p:txBody>
      </p:sp>
      <p:sp>
        <p:nvSpPr>
          <p:cNvPr id="25" name="Title 1">
            <a:extLst>
              <a:ext uri="{FF2B5EF4-FFF2-40B4-BE49-F238E27FC236}">
                <a16:creationId xmlns:a16="http://schemas.microsoft.com/office/drawing/2014/main" id="{D4C34A99-8773-4604-B8DF-C214B1452B6C}"/>
              </a:ext>
            </a:extLst>
          </p:cNvPr>
          <p:cNvSpPr txBox="1">
            <a:spLocks/>
          </p:cNvSpPr>
          <p:nvPr/>
        </p:nvSpPr>
        <p:spPr>
          <a:xfrm>
            <a:off x="1015692" y="176325"/>
            <a:ext cx="9642784" cy="636698"/>
          </a:xfrm>
          <a:prstGeom prst="rect">
            <a:avLst/>
          </a:prstGeom>
        </p:spPr>
        <p:txBody>
          <a:bodyPr vert="horz" lIns="91437" tIns="45719" rIns="91437" bIns="45719" rtlCol="1" anchor="ctr">
            <a:noAutofit/>
          </a:bodyPr>
          <a:lstStyle>
            <a:lvl1pPr algn="r" defTabSz="914583" rtl="1" eaLnBrk="1" latinLnBrk="0" hangingPunct="1">
              <a:lnSpc>
                <a:spcPct val="90000"/>
              </a:lnSpc>
              <a:spcBef>
                <a:spcPct val="0"/>
              </a:spcBef>
              <a:buNone/>
              <a:defRPr sz="4401" kern="1200">
                <a:solidFill>
                  <a:schemeClr val="tx1"/>
                </a:solidFill>
                <a:latin typeface="+mj-lt"/>
                <a:ea typeface="+mj-ea"/>
                <a:cs typeface="+mj-cs"/>
              </a:defRPr>
            </a:lvl1pPr>
          </a:lstStyle>
          <a:p>
            <a:pPr lvl="0" defTabSz="914492">
              <a:lnSpc>
                <a:spcPct val="100000"/>
              </a:lnSpc>
              <a:defRPr/>
            </a:pPr>
            <a:r>
              <a:rPr lang="he-IL" sz="2400" b="1" dirty="0" smtClean="0">
                <a:solidFill>
                  <a:schemeClr val="bg1"/>
                </a:solidFill>
                <a:latin typeface="Gisha" panose="020B0502040204020203" pitchFamily="34" charset="-79"/>
                <a:cs typeface="Gisha" panose="020B0502040204020203" pitchFamily="34" charset="-79"/>
              </a:rPr>
              <a:t>עיקרי העשייה המשרדית - תקנות </a:t>
            </a:r>
            <a:r>
              <a:rPr lang="he-IL" sz="2400" b="1" dirty="0">
                <a:solidFill>
                  <a:schemeClr val="bg1"/>
                </a:solidFill>
                <a:latin typeface="Gisha" panose="020B0502040204020203" pitchFamily="34" charset="-79"/>
                <a:cs typeface="Gisha" panose="020B0502040204020203" pitchFamily="34" charset="-79"/>
              </a:rPr>
              <a:t>שעת </a:t>
            </a:r>
            <a:r>
              <a:rPr lang="he-IL" sz="2400" b="1" dirty="0" smtClean="0">
                <a:solidFill>
                  <a:schemeClr val="bg1"/>
                </a:solidFill>
                <a:latin typeface="Gisha" panose="020B0502040204020203" pitchFamily="34" charset="-79"/>
                <a:cs typeface="Gisha" panose="020B0502040204020203" pitchFamily="34" charset="-79"/>
              </a:rPr>
              <a:t>חירום</a:t>
            </a:r>
            <a:endParaRPr lang="he-IL" sz="2400" b="1" dirty="0">
              <a:solidFill>
                <a:schemeClr val="bg1"/>
              </a:solidFill>
              <a:latin typeface="Gisha" panose="020B0502040204020203" pitchFamily="34" charset="-79"/>
              <a:cs typeface="Gisha" panose="020B0502040204020203" pitchFamily="34" charset="-79"/>
            </a:endParaRPr>
          </a:p>
        </p:txBody>
      </p:sp>
      <p:sp>
        <p:nvSpPr>
          <p:cNvPr id="3" name="מלבן 2"/>
          <p:cNvSpPr/>
          <p:nvPr/>
        </p:nvSpPr>
        <p:spPr>
          <a:xfrm>
            <a:off x="1015692" y="2005006"/>
            <a:ext cx="10728172" cy="2862322"/>
          </a:xfrm>
          <a:prstGeom prst="rect">
            <a:avLst/>
          </a:prstGeom>
        </p:spPr>
        <p:txBody>
          <a:bodyPr wrap="square">
            <a:spAutoFit/>
          </a:bodyPr>
          <a:lstStyle/>
          <a:p>
            <a:pPr algn="just">
              <a:lnSpc>
                <a:spcPct val="200000"/>
              </a:lnSpc>
            </a:pPr>
            <a:r>
              <a:rPr lang="he-IL" sz="2000" b="1" dirty="0">
                <a:latin typeface="Gisha" panose="020B0502040204020203" pitchFamily="34" charset="-79"/>
                <a:ea typeface="Calibri" panose="020F0502020204030204" pitchFamily="34" charset="0"/>
                <a:cs typeface="Gisha" panose="020B0502040204020203" pitchFamily="34" charset="-79"/>
              </a:rPr>
              <a:t>רציפות שרשרת אספקה</a:t>
            </a:r>
          </a:p>
          <a:p>
            <a:pPr algn="just">
              <a:lnSpc>
                <a:spcPct val="200000"/>
              </a:lnSpc>
            </a:pPr>
            <a:r>
              <a:rPr lang="he-IL" sz="2000" b="1" dirty="0" smtClean="0">
                <a:latin typeface="Gisha" panose="020B0502040204020203" pitchFamily="34" charset="-79"/>
                <a:cs typeface="Gisha" panose="020B0502040204020203" pitchFamily="34" charset="-79"/>
              </a:rPr>
              <a:t>שימור </a:t>
            </a:r>
            <a:r>
              <a:rPr lang="he-IL" sz="2000" b="1" dirty="0">
                <a:latin typeface="Gisha" panose="020B0502040204020203" pitchFamily="34" charset="-79"/>
                <a:cs typeface="Gisha" panose="020B0502040204020203" pitchFamily="34" charset="-79"/>
              </a:rPr>
              <a:t>ליבת פעילות בענפי המשק</a:t>
            </a:r>
          </a:p>
          <a:p>
            <a:pPr algn="just">
              <a:lnSpc>
                <a:spcPct val="200000"/>
              </a:lnSpc>
            </a:pPr>
            <a:r>
              <a:rPr lang="he-IL" sz="2000" b="1" dirty="0" smtClean="0">
                <a:latin typeface="Gisha" panose="020B0502040204020203" pitchFamily="34" charset="-79"/>
                <a:cs typeface="Gisha" panose="020B0502040204020203" pitchFamily="34" charset="-79"/>
              </a:rPr>
              <a:t>הכללת </a:t>
            </a:r>
            <a:r>
              <a:rPr lang="he-IL" sz="2000" b="1" dirty="0">
                <a:latin typeface="Gisha" panose="020B0502040204020203" pitchFamily="34" charset="-79"/>
                <a:cs typeface="Gisha" panose="020B0502040204020203" pitchFamily="34" charset="-79"/>
              </a:rPr>
              <a:t>חברות עתירות יצוא </a:t>
            </a:r>
          </a:p>
          <a:p>
            <a:pPr algn="just">
              <a:lnSpc>
                <a:spcPct val="200000"/>
              </a:lnSpc>
            </a:pPr>
            <a:r>
              <a:rPr lang="he-IL" sz="2000" b="1" dirty="0" smtClean="0">
                <a:latin typeface="Gisha" panose="020B0502040204020203" pitchFamily="34" charset="-79"/>
                <a:cs typeface="Gisha" panose="020B0502040204020203" pitchFamily="34" charset="-79"/>
              </a:rPr>
              <a:t>שימור </a:t>
            </a:r>
            <a:r>
              <a:rPr lang="he-IL" sz="2000" b="1" dirty="0">
                <a:latin typeface="Gisha" panose="020B0502040204020203" pitchFamily="34" charset="-79"/>
                <a:cs typeface="Gisha" panose="020B0502040204020203" pitchFamily="34" charset="-79"/>
              </a:rPr>
              <a:t>פעילות משלוחים במקומות שלא הוגדרו </a:t>
            </a:r>
            <a:r>
              <a:rPr lang="he-IL" sz="2000" b="1" dirty="0" smtClean="0">
                <a:latin typeface="Gisha" panose="020B0502040204020203" pitchFamily="34" charset="-79"/>
                <a:cs typeface="Gisha" panose="020B0502040204020203" pitchFamily="34" charset="-79"/>
              </a:rPr>
              <a:t>חיוניים</a:t>
            </a:r>
          </a:p>
          <a:p>
            <a:pPr algn="just"/>
            <a:endParaRPr lang="he-IL" sz="2000" b="1" dirty="0">
              <a:latin typeface="Gisha" panose="020B0502040204020203" pitchFamily="34" charset="-79"/>
              <a:cs typeface="Gisha" panose="020B0502040204020203" pitchFamily="34" charset="-79"/>
            </a:endParaRPr>
          </a:p>
        </p:txBody>
      </p:sp>
      <p:sp>
        <p:nvSpPr>
          <p:cNvPr id="2" name="מלבן 1"/>
          <p:cNvSpPr/>
          <p:nvPr/>
        </p:nvSpPr>
        <p:spPr>
          <a:xfrm>
            <a:off x="4435522" y="1292704"/>
            <a:ext cx="7308342" cy="492443"/>
          </a:xfrm>
          <a:prstGeom prst="rect">
            <a:avLst/>
          </a:prstGeom>
        </p:spPr>
        <p:txBody>
          <a:bodyPr wrap="square">
            <a:spAutoFit/>
          </a:bodyPr>
          <a:lstStyle/>
          <a:p>
            <a:r>
              <a:rPr lang="he-IL" sz="2600" b="1" dirty="0" smtClean="0">
                <a:latin typeface="Gisha" panose="020B0502040204020203" pitchFamily="34" charset="-79"/>
                <a:cs typeface="Gisha" panose="020B0502040204020203" pitchFamily="34" charset="-79"/>
              </a:rPr>
              <a:t>ניסוח עקרונות לשימור פעילות כלכלית</a:t>
            </a:r>
            <a:endParaRPr lang="he-IL" sz="2600" dirty="0"/>
          </a:p>
        </p:txBody>
      </p:sp>
      <p:cxnSp>
        <p:nvCxnSpPr>
          <p:cNvPr id="6" name="מחבר ישר 5">
            <a:extLst>
              <a:ext uri="{FF2B5EF4-FFF2-40B4-BE49-F238E27FC236}">
                <a16:creationId xmlns:a16="http://schemas.microsoft.com/office/drawing/2014/main" id="{9C2DC9B3-9EA8-4F67-8251-FB590EA91883}"/>
              </a:ext>
            </a:extLst>
          </p:cNvPr>
          <p:cNvCxnSpPr>
            <a:cxnSpLocks/>
          </p:cNvCxnSpPr>
          <p:nvPr/>
        </p:nvCxnSpPr>
        <p:spPr>
          <a:xfrm>
            <a:off x="5837084" y="1768008"/>
            <a:ext cx="5906780" cy="0"/>
          </a:xfrm>
          <a:prstGeom prst="line">
            <a:avLst/>
          </a:prstGeom>
          <a:ln w="38100">
            <a:solidFill>
              <a:srgbClr val="3AB0D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18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111CCC-E0E0-436F-9855-9F41A99999EA}"/>
              </a:ext>
            </a:extLst>
          </p:cNvPr>
          <p:cNvSpPr>
            <a:spLocks noGrp="1"/>
          </p:cNvSpPr>
          <p:nvPr>
            <p:ph type="sldNum" sz="quarter" idx="12"/>
          </p:nvPr>
        </p:nvSpPr>
        <p:spPr/>
        <p:txBody>
          <a:bodyPr/>
          <a:lstStyle/>
          <a:p>
            <a:fld id="{05BBD3A8-4697-5F49-84C8-27A1F8F86466}" type="slidenum">
              <a:rPr lang="he-IL" smtClean="0"/>
              <a:pPr/>
              <a:t>4</a:t>
            </a:fld>
            <a:endParaRPr lang="he-IL" dirty="0"/>
          </a:p>
        </p:txBody>
      </p:sp>
      <p:sp>
        <p:nvSpPr>
          <p:cNvPr id="25" name="Title 1">
            <a:extLst>
              <a:ext uri="{FF2B5EF4-FFF2-40B4-BE49-F238E27FC236}">
                <a16:creationId xmlns:a16="http://schemas.microsoft.com/office/drawing/2014/main" id="{D4C34A99-8773-4604-B8DF-C214B1452B6C}"/>
              </a:ext>
            </a:extLst>
          </p:cNvPr>
          <p:cNvSpPr txBox="1">
            <a:spLocks/>
          </p:cNvSpPr>
          <p:nvPr/>
        </p:nvSpPr>
        <p:spPr>
          <a:xfrm>
            <a:off x="1015692" y="176325"/>
            <a:ext cx="9642784" cy="636698"/>
          </a:xfrm>
          <a:prstGeom prst="rect">
            <a:avLst/>
          </a:prstGeom>
        </p:spPr>
        <p:txBody>
          <a:bodyPr vert="horz" lIns="91437" tIns="45719" rIns="91437" bIns="45719" rtlCol="1" anchor="ctr">
            <a:noAutofit/>
          </a:bodyPr>
          <a:lstStyle>
            <a:lvl1pPr algn="r" defTabSz="914583" rtl="1" eaLnBrk="1" latinLnBrk="0" hangingPunct="1">
              <a:lnSpc>
                <a:spcPct val="90000"/>
              </a:lnSpc>
              <a:spcBef>
                <a:spcPct val="0"/>
              </a:spcBef>
              <a:buNone/>
              <a:defRPr sz="4401" kern="1200">
                <a:solidFill>
                  <a:schemeClr val="tx1"/>
                </a:solidFill>
                <a:latin typeface="+mj-lt"/>
                <a:ea typeface="+mj-ea"/>
                <a:cs typeface="+mj-cs"/>
              </a:defRPr>
            </a:lvl1pPr>
          </a:lstStyle>
          <a:p>
            <a:pPr marL="0" marR="0" lvl="0" indent="0" algn="r" defTabSz="914492" rtl="1" eaLnBrk="1" fontAlgn="auto" latinLnBrk="0" hangingPunct="1">
              <a:lnSpc>
                <a:spcPct val="100000"/>
              </a:lnSpc>
              <a:spcBef>
                <a:spcPct val="0"/>
              </a:spcBef>
              <a:spcAft>
                <a:spcPts val="0"/>
              </a:spcAft>
              <a:buClrTx/>
              <a:buSzTx/>
              <a:buFontTx/>
              <a:buNone/>
              <a:tabLst/>
              <a:defRPr/>
            </a:pPr>
            <a:r>
              <a:rPr kumimoji="0" lang="he-IL" sz="2400" b="1" i="0" u="none" strike="noStrike" kern="1200" cap="none" spc="0" normalizeH="0" baseline="0" noProof="0" dirty="0" smtClean="0">
                <a:ln>
                  <a:noFill/>
                </a:ln>
                <a:solidFill>
                  <a:schemeClr val="bg1"/>
                </a:solidFill>
                <a:effectLst/>
                <a:uLnTx/>
                <a:uFillTx/>
                <a:latin typeface="Gisha" panose="020B0502040204020203" pitchFamily="34" charset="-79"/>
                <a:ea typeface="+mj-ea"/>
                <a:cs typeface="Gisha" panose="020B0502040204020203" pitchFamily="34" charset="-79"/>
              </a:rPr>
              <a:t>עיקרי העשייה המשרדית</a:t>
            </a:r>
            <a:endParaRPr kumimoji="0" lang="he-IL" sz="2400" b="1" i="0" u="none" strike="noStrike" kern="1200" cap="none" spc="0" normalizeH="0" baseline="0" noProof="0" dirty="0">
              <a:ln>
                <a:noFill/>
              </a:ln>
              <a:solidFill>
                <a:schemeClr val="bg1"/>
              </a:solidFill>
              <a:effectLst/>
              <a:uLnTx/>
              <a:uFillTx/>
              <a:latin typeface="Gisha" panose="020B0502040204020203" pitchFamily="34" charset="-79"/>
              <a:ea typeface="+mj-ea"/>
              <a:cs typeface="Gisha" panose="020B0502040204020203" pitchFamily="34" charset="-79"/>
            </a:endParaRPr>
          </a:p>
        </p:txBody>
      </p:sp>
      <p:sp>
        <p:nvSpPr>
          <p:cNvPr id="3" name="מלבן 2"/>
          <p:cNvSpPr/>
          <p:nvPr/>
        </p:nvSpPr>
        <p:spPr>
          <a:xfrm>
            <a:off x="1015692" y="1032787"/>
            <a:ext cx="10728172" cy="5093702"/>
          </a:xfrm>
          <a:prstGeom prst="rect">
            <a:avLst/>
          </a:prstGeom>
        </p:spPr>
        <p:txBody>
          <a:bodyPr wrap="square">
            <a:spAutoFit/>
          </a:bodyPr>
          <a:lstStyle/>
          <a:p>
            <a:pPr algn="just"/>
            <a:r>
              <a:rPr lang="he-IL" sz="2400" b="1" dirty="0" smtClean="0">
                <a:latin typeface="Gisha" panose="020B0502040204020203" pitchFamily="34" charset="-79"/>
                <a:ea typeface="Calibri" panose="020F0502020204030204" pitchFamily="34" charset="0"/>
                <a:cs typeface="Gisha" panose="020B0502040204020203" pitchFamily="34" charset="-79"/>
              </a:rPr>
              <a:t>עסקים קטנים ובינוניים</a:t>
            </a:r>
            <a:endParaRPr lang="he-IL" sz="2400" b="1" dirty="0">
              <a:latin typeface="Gisha" panose="020B0502040204020203" pitchFamily="34" charset="-79"/>
              <a:ea typeface="Calibri" panose="020F0502020204030204" pitchFamily="34" charset="0"/>
              <a:cs typeface="Gisha" panose="020B0502040204020203" pitchFamily="34" charset="-79"/>
            </a:endParaRPr>
          </a:p>
          <a:p>
            <a:pPr marL="742950" lvl="1" indent="-285750" algn="just">
              <a:lnSpc>
                <a:spcPct val="150000"/>
              </a:lnSpc>
              <a:spcBef>
                <a:spcPts val="600"/>
              </a:spcBef>
              <a:buFont typeface="Arial" panose="020B0604020202020204" pitchFamily="34" charset="0"/>
              <a:buChar char="•"/>
            </a:pPr>
            <a:r>
              <a:rPr lang="he-IL" b="1" dirty="0" smtClean="0">
                <a:latin typeface="Gisha" panose="020B0502040204020203" pitchFamily="34" charset="-79"/>
                <a:ea typeface="Calibri" panose="020F0502020204030204" pitchFamily="34" charset="0"/>
                <a:cs typeface="Gisha" panose="020B0502040204020203" pitchFamily="34" charset="-79"/>
              </a:rPr>
              <a:t>קשר שוטף עם רשויות מקומיות – </a:t>
            </a:r>
            <a:r>
              <a:rPr lang="he-IL" dirty="0" smtClean="0">
                <a:latin typeface="Gisha" panose="020B0502040204020203" pitchFamily="34" charset="-79"/>
                <a:ea typeface="Calibri" panose="020F0502020204030204" pitchFamily="34" charset="0"/>
                <a:cs typeface="Gisha" panose="020B0502040204020203" pitchFamily="34" charset="-79"/>
              </a:rPr>
              <a:t>עדכון במידע הדדי, סיוע בפתרון בעיות מהיר. </a:t>
            </a:r>
          </a:p>
          <a:p>
            <a:pPr marL="742950" lvl="1" indent="-285750" algn="just">
              <a:lnSpc>
                <a:spcPct val="150000"/>
              </a:lnSpc>
              <a:spcBef>
                <a:spcPts val="600"/>
              </a:spcBef>
              <a:buFont typeface="Arial" panose="020B0604020202020204" pitchFamily="34" charset="0"/>
              <a:buChar char="•"/>
            </a:pPr>
            <a:r>
              <a:rPr lang="he-IL" b="1" dirty="0" smtClean="0">
                <a:latin typeface="Gisha" panose="020B0502040204020203" pitchFamily="34" charset="-79"/>
                <a:ea typeface="Calibri" panose="020F0502020204030204" pitchFamily="34" charset="0"/>
                <a:cs typeface="Gisha" panose="020B0502040204020203" pitchFamily="34" charset="-79"/>
              </a:rPr>
              <a:t>הקמת </a:t>
            </a:r>
            <a:r>
              <a:rPr lang="he-IL" b="1" dirty="0">
                <a:latin typeface="Gisha" panose="020B0502040204020203" pitchFamily="34" charset="-79"/>
                <a:ea typeface="Calibri" panose="020F0502020204030204" pitchFamily="34" charset="0"/>
                <a:cs typeface="Gisha" panose="020B0502040204020203" pitchFamily="34" charset="-79"/>
              </a:rPr>
              <a:t>זירת מכירה עבור עסקים </a:t>
            </a:r>
            <a:r>
              <a:rPr lang="he-IL" b="1" dirty="0" smtClean="0">
                <a:latin typeface="Gisha" panose="020B0502040204020203" pitchFamily="34" charset="-79"/>
                <a:ea typeface="Calibri" panose="020F0502020204030204" pitchFamily="34" charset="0"/>
                <a:cs typeface="Gisha" panose="020B0502040204020203" pitchFamily="34" charset="-79"/>
              </a:rPr>
              <a:t>ישראליים </a:t>
            </a:r>
            <a:r>
              <a:rPr lang="he-IL" dirty="0" smtClean="0">
                <a:latin typeface="Gisha" panose="020B0502040204020203" pitchFamily="34" charset="-79"/>
                <a:ea typeface="Calibri" panose="020F0502020204030204" pitchFamily="34" charset="0"/>
                <a:cs typeface="Gisha" panose="020B0502040204020203" pitchFamily="34" charset="-79"/>
              </a:rPr>
              <a:t>-שיתוף </a:t>
            </a:r>
            <a:r>
              <a:rPr lang="he-IL" dirty="0">
                <a:latin typeface="Gisha" panose="020B0502040204020203" pitchFamily="34" charset="-79"/>
                <a:ea typeface="Calibri" panose="020F0502020204030204" pitchFamily="34" charset="0"/>
                <a:cs typeface="Gisha" panose="020B0502040204020203" pitchFamily="34" charset="-79"/>
              </a:rPr>
              <a:t>פעולה עם </a:t>
            </a:r>
            <a:r>
              <a:rPr lang="he-IL" dirty="0">
                <a:solidFill>
                  <a:srgbClr val="FF0000"/>
                </a:solidFill>
                <a:latin typeface="Gisha" panose="020B0502040204020203" pitchFamily="34" charset="-79"/>
                <a:ea typeface="Calibri" panose="020F0502020204030204" pitchFamily="34" charset="0"/>
                <a:cs typeface="Gisha" panose="020B0502040204020203" pitchFamily="34" charset="-79"/>
              </a:rPr>
              <a:t>גוגל </a:t>
            </a:r>
            <a:r>
              <a:rPr lang="he-IL" dirty="0" smtClean="0">
                <a:solidFill>
                  <a:srgbClr val="FF0000"/>
                </a:solidFill>
                <a:latin typeface="Gisha" panose="020B0502040204020203" pitchFamily="34" charset="-79"/>
                <a:ea typeface="Calibri" panose="020F0502020204030204" pitchFamily="34" charset="0"/>
                <a:cs typeface="Gisha" panose="020B0502040204020203" pitchFamily="34" charset="-79"/>
              </a:rPr>
              <a:t>(</a:t>
            </a:r>
            <a:r>
              <a:rPr lang="he-IL" sz="1400" dirty="0" smtClean="0">
                <a:solidFill>
                  <a:srgbClr val="FF0000"/>
                </a:solidFill>
                <a:latin typeface="Gisha" panose="020B0502040204020203" pitchFamily="34" charset="-79"/>
                <a:ea typeface="Calibri" panose="020F0502020204030204" pitchFamily="34" charset="0"/>
                <a:cs typeface="Gisha" panose="020B0502040204020203" pitchFamily="34" charset="-79"/>
              </a:rPr>
              <a:t>על </a:t>
            </a:r>
            <a:r>
              <a:rPr lang="he-IL" sz="1400" dirty="0">
                <a:solidFill>
                  <a:srgbClr val="FF0000"/>
                </a:solidFill>
                <a:latin typeface="Gisha" panose="020B0502040204020203" pitchFamily="34" charset="-79"/>
                <a:ea typeface="Calibri" panose="020F0502020204030204" pitchFamily="34" charset="0"/>
                <a:cs typeface="Gisha" panose="020B0502040204020203" pitchFamily="34" charset="-79"/>
              </a:rPr>
              <a:t>בסיס פלטפורמת שופינג איי </a:t>
            </a:r>
            <a:r>
              <a:rPr lang="he-IL" sz="1400" dirty="0" smtClean="0">
                <a:solidFill>
                  <a:srgbClr val="FF0000"/>
                </a:solidFill>
                <a:latin typeface="Gisha" panose="020B0502040204020203" pitchFamily="34" charset="-79"/>
                <a:ea typeface="Calibri" panose="020F0502020204030204" pitchFamily="34" charset="0"/>
                <a:cs typeface="Gisha" panose="020B0502040204020203" pitchFamily="34" charset="-79"/>
              </a:rPr>
              <a:t>אל)</a:t>
            </a:r>
            <a:r>
              <a:rPr lang="he-IL" dirty="0" smtClean="0">
                <a:solidFill>
                  <a:srgbClr val="FF0000"/>
                </a:solidFill>
                <a:latin typeface="Gisha" panose="020B0502040204020203" pitchFamily="34" charset="-79"/>
                <a:ea typeface="Calibri" panose="020F0502020204030204" pitchFamily="34" charset="0"/>
                <a:cs typeface="Gisha" panose="020B0502040204020203" pitchFamily="34" charset="-79"/>
              </a:rPr>
              <a:t>.</a:t>
            </a:r>
          </a:p>
          <a:p>
            <a:pPr marL="742950" lvl="1" indent="-285750" algn="just">
              <a:lnSpc>
                <a:spcPct val="150000"/>
              </a:lnSpc>
              <a:spcBef>
                <a:spcPts val="600"/>
              </a:spcBef>
              <a:buFont typeface="Arial" panose="020B0604020202020204" pitchFamily="34" charset="0"/>
              <a:buChar char="•"/>
            </a:pPr>
            <a:r>
              <a:rPr lang="he-IL" b="1" dirty="0" smtClean="0">
                <a:latin typeface="Gisha" panose="020B0502040204020203" pitchFamily="34" charset="-79"/>
                <a:ea typeface="Calibri" panose="020F0502020204030204" pitchFamily="34" charset="0"/>
                <a:cs typeface="Gisha" panose="020B0502040204020203" pitchFamily="34" charset="-79"/>
              </a:rPr>
              <a:t>הקמת פלטפורמה לחיבור מעסיקים </a:t>
            </a:r>
            <a:r>
              <a:rPr lang="he-IL" b="1" dirty="0" err="1" smtClean="0">
                <a:latin typeface="Gisha" panose="020B0502040204020203" pitchFamily="34" charset="-79"/>
                <a:ea typeface="Calibri" panose="020F0502020204030204" pitchFamily="34" charset="0"/>
                <a:cs typeface="Gisha" panose="020B0502040204020203" pitchFamily="34" charset="-79"/>
              </a:rPr>
              <a:t>ומחפשי</a:t>
            </a:r>
            <a:r>
              <a:rPr lang="he-IL" b="1" dirty="0" smtClean="0">
                <a:latin typeface="Gisha" panose="020B0502040204020203" pitchFamily="34" charset="-79"/>
                <a:ea typeface="Calibri" panose="020F0502020204030204" pitchFamily="34" charset="0"/>
                <a:cs typeface="Gisha" panose="020B0502040204020203" pitchFamily="34" charset="-79"/>
              </a:rPr>
              <a:t> עבודה </a:t>
            </a:r>
            <a:r>
              <a:rPr lang="he-IL" dirty="0" smtClean="0">
                <a:latin typeface="Gisha" panose="020B0502040204020203" pitchFamily="34" charset="-79"/>
                <a:ea typeface="Calibri" panose="020F0502020204030204" pitchFamily="34" charset="0"/>
                <a:cs typeface="Gisha" panose="020B0502040204020203" pitchFamily="34" charset="-79"/>
              </a:rPr>
              <a:t>- שיתוף פעולה עם שירות התעסוקה</a:t>
            </a:r>
          </a:p>
          <a:p>
            <a:pPr marL="742950" lvl="1" indent="-285750" algn="just">
              <a:lnSpc>
                <a:spcPct val="150000"/>
              </a:lnSpc>
              <a:spcBef>
                <a:spcPts val="600"/>
              </a:spcBef>
              <a:buFont typeface="Arial" panose="020B0604020202020204" pitchFamily="34" charset="0"/>
              <a:buChar char="•"/>
            </a:pPr>
            <a:r>
              <a:rPr lang="he-IL" b="1" dirty="0" smtClean="0">
                <a:latin typeface="Gisha" panose="020B0502040204020203" pitchFamily="34" charset="-79"/>
                <a:ea typeface="Calibri" panose="020F0502020204030204" pitchFamily="34" charset="0"/>
                <a:cs typeface="Gisha" panose="020B0502040204020203" pitchFamily="34" charset="-79"/>
              </a:rPr>
              <a:t>טיפול בפניות פרטניות </a:t>
            </a:r>
            <a:r>
              <a:rPr lang="he-IL" dirty="0" smtClean="0">
                <a:latin typeface="Gisha" panose="020B0502040204020203" pitchFamily="34" charset="-79"/>
                <a:ea typeface="Calibri" panose="020F0502020204030204" pitchFamily="34" charset="0"/>
                <a:cs typeface="Gisha" panose="020B0502040204020203" pitchFamily="34" charset="-79"/>
              </a:rPr>
              <a:t>של עסקים אל מול הגורמים הרלוונטיים </a:t>
            </a:r>
          </a:p>
          <a:p>
            <a:pPr marL="742950" lvl="1" indent="-285750" algn="just">
              <a:lnSpc>
                <a:spcPct val="150000"/>
              </a:lnSpc>
              <a:spcBef>
                <a:spcPts val="600"/>
              </a:spcBef>
              <a:buFont typeface="Arial" panose="020B0604020202020204" pitchFamily="34" charset="0"/>
              <a:buChar char="•"/>
            </a:pPr>
            <a:r>
              <a:rPr lang="he-IL" b="1" dirty="0" smtClean="0">
                <a:latin typeface="Gisha" panose="020B0502040204020203" pitchFamily="34" charset="-79"/>
                <a:ea typeface="Calibri" panose="020F0502020204030204" pitchFamily="34" charset="0"/>
                <a:cs typeface="Gisha" panose="020B0502040204020203" pitchFamily="34" charset="-79"/>
              </a:rPr>
              <a:t>קידום </a:t>
            </a:r>
            <a:r>
              <a:rPr lang="he-IL" b="1" dirty="0">
                <a:latin typeface="Gisha" panose="020B0502040204020203" pitchFamily="34" charset="-79"/>
                <a:ea typeface="Calibri" panose="020F0502020204030204" pitchFamily="34" charset="0"/>
                <a:cs typeface="Gisha" panose="020B0502040204020203" pitchFamily="34" charset="-79"/>
              </a:rPr>
              <a:t>תקנות</a:t>
            </a:r>
            <a:r>
              <a:rPr lang="he-IL" dirty="0">
                <a:latin typeface="Gisha" panose="020B0502040204020203" pitchFamily="34" charset="-79"/>
                <a:ea typeface="Calibri" panose="020F0502020204030204" pitchFamily="34" charset="0"/>
                <a:cs typeface="Gisha" panose="020B0502040204020203" pitchFamily="34" charset="-79"/>
              </a:rPr>
              <a:t> </a:t>
            </a:r>
            <a:r>
              <a:rPr lang="he-IL" dirty="0" smtClean="0">
                <a:latin typeface="Gisha" panose="020B0502040204020203" pitchFamily="34" charset="-79"/>
                <a:ea typeface="Calibri" panose="020F0502020204030204" pitchFamily="34" charset="0"/>
                <a:cs typeface="Gisha" panose="020B0502040204020203" pitchFamily="34" charset="-79"/>
              </a:rPr>
              <a:t>צ'קים לאל כיסוי ופנייה לבנקים למתן הקלה </a:t>
            </a:r>
            <a:r>
              <a:rPr lang="he-IL" dirty="0" err="1" smtClean="0">
                <a:latin typeface="Gisha" panose="020B0502040204020203" pitchFamily="34" charset="-79"/>
                <a:ea typeface="Calibri" panose="020F0502020204030204" pitchFamily="34" charset="0"/>
                <a:cs typeface="Gisha" panose="020B0502040204020203" pitchFamily="34" charset="-79"/>
              </a:rPr>
              <a:t>תזרימית</a:t>
            </a:r>
            <a:r>
              <a:rPr lang="he-IL" dirty="0" smtClean="0">
                <a:latin typeface="Gisha" panose="020B0502040204020203" pitchFamily="34" charset="-79"/>
                <a:ea typeface="Calibri" panose="020F0502020204030204" pitchFamily="34" charset="0"/>
                <a:cs typeface="Gisha" panose="020B0502040204020203" pitchFamily="34" charset="-79"/>
              </a:rPr>
              <a:t> לעסקים </a:t>
            </a:r>
          </a:p>
          <a:p>
            <a:pPr lvl="1" algn="just">
              <a:lnSpc>
                <a:spcPct val="150000"/>
              </a:lnSpc>
              <a:spcBef>
                <a:spcPts val="1800"/>
              </a:spcBef>
            </a:pPr>
            <a:r>
              <a:rPr lang="he-IL" sz="2000" b="1" dirty="0" smtClean="0">
                <a:latin typeface="Gisha" panose="020B0502040204020203" pitchFamily="34" charset="-79"/>
                <a:ea typeface="Calibri" panose="020F0502020204030204" pitchFamily="34" charset="0"/>
                <a:cs typeface="Gisha" panose="020B0502040204020203" pitchFamily="34" charset="-79"/>
              </a:rPr>
              <a:t>קרן בערבות מדינה:</a:t>
            </a:r>
          </a:p>
          <a:p>
            <a:pPr marL="742950" lvl="1" indent="-285750" algn="just">
              <a:lnSpc>
                <a:spcPct val="150000"/>
              </a:lnSpc>
              <a:spcBef>
                <a:spcPts val="600"/>
              </a:spcBef>
              <a:buFont typeface="Arial" panose="020B0604020202020204" pitchFamily="34" charset="0"/>
              <a:buChar char="•"/>
            </a:pPr>
            <a:r>
              <a:rPr lang="he-IL" dirty="0" smtClean="0">
                <a:latin typeface="Gisha" panose="020B0502040204020203" pitchFamily="34" charset="-79"/>
                <a:ea typeface="Calibri" panose="020F0502020204030204" pitchFamily="34" charset="0"/>
                <a:cs typeface="Gisha" panose="020B0502040204020203" pitchFamily="34" charset="-79"/>
              </a:rPr>
              <a:t>סיוע לעסקים בהגשת בקשות לקרן באמצעות 44 סניפי המעוף</a:t>
            </a:r>
          </a:p>
          <a:p>
            <a:pPr marL="742950" lvl="1" indent="-285750" algn="just">
              <a:lnSpc>
                <a:spcPct val="150000"/>
              </a:lnSpc>
              <a:spcBef>
                <a:spcPts val="600"/>
              </a:spcBef>
              <a:buFont typeface="Arial" panose="020B0604020202020204" pitchFamily="34" charset="0"/>
              <a:buChar char="•"/>
            </a:pPr>
            <a:r>
              <a:rPr lang="he-IL" dirty="0" smtClean="0">
                <a:latin typeface="Gisha" panose="020B0502040204020203" pitchFamily="34" charset="-79"/>
                <a:ea typeface="Calibri" panose="020F0502020204030204" pitchFamily="34" charset="0"/>
                <a:cs typeface="Gisha" panose="020B0502040204020203" pitchFamily="34" charset="-79"/>
              </a:rPr>
              <a:t>הקמת מוקד פניות לעסקים בנושא – התקבלו עד כה 3,446 פניות לקבלת מימון. </a:t>
            </a:r>
          </a:p>
          <a:p>
            <a:pPr marL="285750" indent="-285750" algn="just">
              <a:lnSpc>
                <a:spcPct val="150000"/>
              </a:lnSpc>
              <a:spcBef>
                <a:spcPts val="600"/>
              </a:spcBef>
              <a:buFont typeface="Arial" panose="020B0604020202020204" pitchFamily="34" charset="0"/>
              <a:buChar char="•"/>
            </a:pPr>
            <a:endParaRPr lang="he-IL" dirty="0">
              <a:latin typeface="Gisha" panose="020B0502040204020203" pitchFamily="34" charset="-79"/>
              <a:ea typeface="Calibri" panose="020F0502020204030204" pitchFamily="34" charset="0"/>
              <a:cs typeface="Gisha" panose="020B0502040204020203" pitchFamily="34" charset="-79"/>
            </a:endParaRPr>
          </a:p>
        </p:txBody>
      </p:sp>
      <p:cxnSp>
        <p:nvCxnSpPr>
          <p:cNvPr id="6" name="מחבר ישר 5">
            <a:extLst>
              <a:ext uri="{FF2B5EF4-FFF2-40B4-BE49-F238E27FC236}">
                <a16:creationId xmlns:a16="http://schemas.microsoft.com/office/drawing/2014/main" id="{9C2DC9B3-9EA8-4F67-8251-FB590EA91883}"/>
              </a:ext>
            </a:extLst>
          </p:cNvPr>
          <p:cNvCxnSpPr>
            <a:cxnSpLocks/>
          </p:cNvCxnSpPr>
          <p:nvPr/>
        </p:nvCxnSpPr>
        <p:spPr>
          <a:xfrm>
            <a:off x="8399416" y="1475531"/>
            <a:ext cx="3344447" cy="0"/>
          </a:xfrm>
          <a:prstGeom prst="line">
            <a:avLst/>
          </a:prstGeom>
          <a:ln w="38100">
            <a:solidFill>
              <a:srgbClr val="3AB0D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D4C34A99-8773-4604-B8DF-C214B1452B6C}"/>
              </a:ext>
            </a:extLst>
          </p:cNvPr>
          <p:cNvSpPr txBox="1">
            <a:spLocks/>
          </p:cNvSpPr>
          <p:nvPr/>
        </p:nvSpPr>
        <p:spPr>
          <a:xfrm>
            <a:off x="3226526" y="166800"/>
            <a:ext cx="7498625" cy="636698"/>
          </a:xfrm>
          <a:prstGeom prst="rect">
            <a:avLst/>
          </a:prstGeom>
        </p:spPr>
        <p:txBody>
          <a:bodyPr vert="horz" lIns="91437" tIns="45719" rIns="91437" bIns="45719" rtlCol="1" anchor="ctr">
            <a:noAutofit/>
          </a:bodyPr>
          <a:lstStyle>
            <a:lvl1pPr algn="r" defTabSz="914583" rtl="1" eaLnBrk="1" latinLnBrk="0" hangingPunct="1">
              <a:lnSpc>
                <a:spcPct val="90000"/>
              </a:lnSpc>
              <a:spcBef>
                <a:spcPct val="0"/>
              </a:spcBef>
              <a:buNone/>
              <a:defRPr sz="4401" kern="1200">
                <a:solidFill>
                  <a:schemeClr val="tx1"/>
                </a:solidFill>
                <a:latin typeface="+mj-lt"/>
                <a:ea typeface="+mj-ea"/>
                <a:cs typeface="+mj-cs"/>
              </a:defRPr>
            </a:lvl1pPr>
          </a:lstStyle>
          <a:p>
            <a:pPr marL="0" marR="0" lvl="0" indent="0" algn="r" defTabSz="914492" rtl="1" eaLnBrk="1" fontAlgn="auto" latinLnBrk="0" hangingPunct="1">
              <a:lnSpc>
                <a:spcPct val="100000"/>
              </a:lnSpc>
              <a:spcBef>
                <a:spcPct val="0"/>
              </a:spcBef>
              <a:spcAft>
                <a:spcPts val="0"/>
              </a:spcAft>
              <a:buClrTx/>
              <a:buSzTx/>
              <a:buFontTx/>
              <a:buNone/>
              <a:tabLst/>
              <a:defRPr/>
            </a:pPr>
            <a:r>
              <a:rPr kumimoji="0" lang="he-IL" sz="2400" b="1" i="0" u="none" strike="noStrike" kern="1200" cap="none" spc="0" normalizeH="0" baseline="0" noProof="0" dirty="0" smtClean="0">
                <a:ln>
                  <a:noFill/>
                </a:ln>
                <a:solidFill>
                  <a:prstClr val="white"/>
                </a:solidFill>
                <a:effectLst/>
                <a:uLnTx/>
                <a:uFillTx/>
                <a:latin typeface="Gisha" panose="020B0502040204020203" pitchFamily="34" charset="-79"/>
                <a:ea typeface="+mj-ea"/>
                <a:cs typeface="Gisha" panose="020B0502040204020203" pitchFamily="34" charset="-79"/>
              </a:rPr>
              <a:t>עיקרי העשייה המשרדית</a:t>
            </a:r>
            <a:endParaRPr kumimoji="0" lang="he-IL" sz="2400" b="1" i="0" u="none" strike="noStrike" kern="1200" cap="none" spc="0" normalizeH="0" baseline="0" noProof="0" dirty="0">
              <a:ln>
                <a:noFill/>
              </a:ln>
              <a:solidFill>
                <a:prstClr val="white"/>
              </a:solidFill>
              <a:effectLst/>
              <a:uLnTx/>
              <a:uFillTx/>
              <a:latin typeface="Gisha" panose="020B0502040204020203" pitchFamily="34" charset="-79"/>
              <a:ea typeface="+mj-ea"/>
              <a:cs typeface="Gisha" panose="020B0502040204020203" pitchFamily="34" charset="-79"/>
            </a:endParaRPr>
          </a:p>
        </p:txBody>
      </p:sp>
      <p:sp>
        <p:nvSpPr>
          <p:cNvPr id="27" name="Title 1">
            <a:extLst>
              <a:ext uri="{FF2B5EF4-FFF2-40B4-BE49-F238E27FC236}">
                <a16:creationId xmlns:a16="http://schemas.microsoft.com/office/drawing/2014/main" id="{D4C34A99-8773-4604-B8DF-C214B1452B6C}"/>
              </a:ext>
            </a:extLst>
          </p:cNvPr>
          <p:cNvSpPr txBox="1">
            <a:spLocks/>
          </p:cNvSpPr>
          <p:nvPr/>
        </p:nvSpPr>
        <p:spPr>
          <a:xfrm>
            <a:off x="1181078" y="905448"/>
            <a:ext cx="10379945" cy="636698"/>
          </a:xfrm>
          <a:prstGeom prst="rect">
            <a:avLst/>
          </a:prstGeom>
        </p:spPr>
        <p:txBody>
          <a:bodyPr vert="horz" lIns="91437" tIns="45719" rIns="91437" bIns="45719" rtlCol="1" anchor="ctr">
            <a:noAutofit/>
          </a:bodyPr>
          <a:lstStyle>
            <a:lvl1pPr algn="r" defTabSz="914583" rtl="1" eaLnBrk="1" latinLnBrk="0" hangingPunct="1">
              <a:lnSpc>
                <a:spcPct val="90000"/>
              </a:lnSpc>
              <a:spcBef>
                <a:spcPct val="0"/>
              </a:spcBef>
              <a:buNone/>
              <a:defRPr sz="4401" kern="1200">
                <a:solidFill>
                  <a:schemeClr val="tx1"/>
                </a:solidFill>
                <a:latin typeface="+mj-lt"/>
                <a:ea typeface="+mj-ea"/>
                <a:cs typeface="+mj-cs"/>
              </a:defRPr>
            </a:lvl1pPr>
          </a:lstStyle>
          <a:p>
            <a:pPr marL="0" marR="0" lvl="0" indent="0" algn="r" defTabSz="914492" rtl="1" eaLnBrk="1" fontAlgn="auto" latinLnBrk="0" hangingPunct="1">
              <a:lnSpc>
                <a:spcPct val="100000"/>
              </a:lnSpc>
              <a:spcBef>
                <a:spcPct val="0"/>
              </a:spcBef>
              <a:spcAft>
                <a:spcPts val="0"/>
              </a:spcAft>
              <a:buClrTx/>
              <a:buSzTx/>
              <a:buFontTx/>
              <a:buNone/>
              <a:tabLst/>
              <a:defRPr/>
            </a:pPr>
            <a:endParaRPr kumimoji="0" lang="he-IL" sz="2400" b="1" i="0" u="none" strike="noStrike" kern="1200" cap="none" spc="0" normalizeH="0" baseline="0" noProof="0" dirty="0" smtClean="0">
              <a:ln>
                <a:noFill/>
              </a:ln>
              <a:solidFill>
                <a:schemeClr val="accent1"/>
              </a:solidFill>
              <a:effectLst/>
              <a:uLnTx/>
              <a:uFillTx/>
              <a:latin typeface="Gisha" panose="020B0502040204020203" pitchFamily="34" charset="-79"/>
              <a:ea typeface="+mj-ea"/>
              <a:cs typeface="Gisha" panose="020B0502040204020203" pitchFamily="34" charset="-79"/>
            </a:endParaRPr>
          </a:p>
        </p:txBody>
      </p:sp>
      <p:cxnSp>
        <p:nvCxnSpPr>
          <p:cNvPr id="16" name="מחבר ישר 15">
            <a:extLst>
              <a:ext uri="{FF2B5EF4-FFF2-40B4-BE49-F238E27FC236}">
                <a16:creationId xmlns:a16="http://schemas.microsoft.com/office/drawing/2014/main" id="{9C2DC9B3-9EA8-4F67-8251-FB590EA91883}"/>
              </a:ext>
            </a:extLst>
          </p:cNvPr>
          <p:cNvCxnSpPr>
            <a:cxnSpLocks/>
          </p:cNvCxnSpPr>
          <p:nvPr/>
        </p:nvCxnSpPr>
        <p:spPr>
          <a:xfrm>
            <a:off x="8748215" y="1472977"/>
            <a:ext cx="2812808" cy="0"/>
          </a:xfrm>
          <a:prstGeom prst="line">
            <a:avLst/>
          </a:prstGeom>
          <a:ln w="38100">
            <a:solidFill>
              <a:srgbClr val="3AB0DA"/>
            </a:solidFill>
          </a:ln>
        </p:spPr>
        <p:style>
          <a:lnRef idx="1">
            <a:schemeClr val="accent1"/>
          </a:lnRef>
          <a:fillRef idx="0">
            <a:schemeClr val="accent1"/>
          </a:fillRef>
          <a:effectRef idx="0">
            <a:schemeClr val="accent1"/>
          </a:effectRef>
          <a:fontRef idx="minor">
            <a:schemeClr val="tx1"/>
          </a:fontRef>
        </p:style>
      </p:cxnSp>
      <p:sp>
        <p:nvSpPr>
          <p:cNvPr id="17" name="מלבן 16"/>
          <p:cNvSpPr/>
          <p:nvPr/>
        </p:nvSpPr>
        <p:spPr>
          <a:xfrm>
            <a:off x="832851" y="1033105"/>
            <a:ext cx="10728172" cy="2015936"/>
          </a:xfrm>
          <a:prstGeom prst="rect">
            <a:avLst/>
          </a:prstGeom>
        </p:spPr>
        <p:txBody>
          <a:bodyPr wrap="square">
            <a:spAutoFit/>
          </a:bodyPr>
          <a:lstStyle/>
          <a:p>
            <a:pPr algn="just"/>
            <a:r>
              <a:rPr lang="he-IL" sz="2400" b="1" dirty="0" smtClean="0">
                <a:latin typeface="Gisha" panose="020B0502040204020203" pitchFamily="34" charset="-79"/>
                <a:ea typeface="Calibri" panose="020F0502020204030204" pitchFamily="34" charset="0"/>
                <a:cs typeface="Gisha" panose="020B0502040204020203" pitchFamily="34" charset="-79"/>
              </a:rPr>
              <a:t>תעשייה ויצואנים</a:t>
            </a:r>
            <a:endParaRPr lang="he-IL" sz="2400" b="1" dirty="0">
              <a:latin typeface="Gisha" panose="020B0502040204020203" pitchFamily="34" charset="-79"/>
              <a:ea typeface="Calibri" panose="020F0502020204030204" pitchFamily="34" charset="0"/>
              <a:cs typeface="Gisha" panose="020B0502040204020203" pitchFamily="34" charset="-79"/>
            </a:endParaRPr>
          </a:p>
          <a:p>
            <a:pPr marL="742950" lvl="1" indent="-285750" algn="just">
              <a:lnSpc>
                <a:spcPct val="150000"/>
              </a:lnSpc>
              <a:spcBef>
                <a:spcPts val="600"/>
              </a:spcBef>
              <a:buFont typeface="Arial" panose="020B0604020202020204" pitchFamily="34" charset="0"/>
              <a:buChar char="•"/>
            </a:pPr>
            <a:r>
              <a:rPr lang="he-IL" b="1" dirty="0">
                <a:latin typeface="Gisha" panose="020B0502040204020203" pitchFamily="34" charset="-79"/>
                <a:ea typeface="Calibri" panose="020F0502020204030204" pitchFamily="34" charset="0"/>
                <a:cs typeface="Gisha" panose="020B0502040204020203" pitchFamily="34" charset="-79"/>
              </a:rPr>
              <a:t>קשר שוטף עם </a:t>
            </a:r>
            <a:r>
              <a:rPr lang="he-IL" b="1" dirty="0" smtClean="0">
                <a:latin typeface="Gisha" panose="020B0502040204020203" pitchFamily="34" charset="-79"/>
                <a:ea typeface="Calibri" panose="020F0502020204030204" pitchFamily="34" charset="0"/>
                <a:cs typeface="Gisha" panose="020B0502040204020203" pitchFamily="34" charset="-79"/>
              </a:rPr>
              <a:t>תעשיינים ויצואנים</a:t>
            </a:r>
            <a:endParaRPr lang="he-IL" b="1" dirty="0">
              <a:latin typeface="Gisha" panose="020B0502040204020203" pitchFamily="34" charset="-79"/>
              <a:ea typeface="Calibri" panose="020F0502020204030204" pitchFamily="34" charset="0"/>
              <a:cs typeface="Gisha" panose="020B0502040204020203" pitchFamily="34" charset="-79"/>
            </a:endParaRPr>
          </a:p>
          <a:p>
            <a:pPr marL="742950" lvl="1" indent="-285750" algn="just">
              <a:lnSpc>
                <a:spcPct val="150000"/>
              </a:lnSpc>
              <a:spcBef>
                <a:spcPts val="600"/>
              </a:spcBef>
              <a:buFont typeface="Arial" panose="020B0604020202020204" pitchFamily="34" charset="0"/>
              <a:buChar char="•"/>
            </a:pPr>
            <a:r>
              <a:rPr lang="he-IL" b="1" dirty="0" smtClean="0">
                <a:latin typeface="Gisha" panose="020B0502040204020203" pitchFamily="34" charset="-79"/>
                <a:ea typeface="Calibri" panose="020F0502020204030204" pitchFamily="34" charset="0"/>
                <a:cs typeface="Gisha" panose="020B0502040204020203" pitchFamily="34" charset="-79"/>
              </a:rPr>
              <a:t>וידוא </a:t>
            </a:r>
            <a:r>
              <a:rPr lang="he-IL" b="1" dirty="0">
                <a:latin typeface="Gisha" panose="020B0502040204020203" pitchFamily="34" charset="-79"/>
                <a:ea typeface="Calibri" panose="020F0502020204030204" pitchFamily="34" charset="0"/>
                <a:cs typeface="Gisha" panose="020B0502040204020203" pitchFamily="34" charset="-79"/>
              </a:rPr>
              <a:t>המשכיות פעילות הייבוא והייצוא </a:t>
            </a:r>
            <a:r>
              <a:rPr lang="he-IL" b="1" dirty="0" smtClean="0">
                <a:latin typeface="Gisha" panose="020B0502040204020203" pitchFamily="34" charset="-79"/>
                <a:ea typeface="Calibri" panose="020F0502020204030204" pitchFamily="34" charset="0"/>
                <a:cs typeface="Gisha" panose="020B0502040204020203" pitchFamily="34" charset="-79"/>
              </a:rPr>
              <a:t>בישראל – </a:t>
            </a:r>
          </a:p>
          <a:p>
            <a:pPr marL="742950" lvl="1" indent="-285750" algn="just">
              <a:lnSpc>
                <a:spcPct val="150000"/>
              </a:lnSpc>
              <a:spcBef>
                <a:spcPts val="1200"/>
              </a:spcBef>
              <a:spcAft>
                <a:spcPts val="600"/>
              </a:spcAft>
              <a:buFont typeface="Arial" panose="020B0604020202020204" pitchFamily="34" charset="0"/>
              <a:buChar char="•"/>
            </a:pPr>
            <a:endParaRPr lang="he-IL" b="1" dirty="0" smtClean="0">
              <a:latin typeface="Gisha" panose="020B0502040204020203" pitchFamily="34" charset="-79"/>
              <a:ea typeface="Calibri" panose="020F0502020204030204" pitchFamily="34" charset="0"/>
              <a:cs typeface="Gisha" panose="020B0502040204020203" pitchFamily="34" charset="-79"/>
            </a:endParaRPr>
          </a:p>
        </p:txBody>
      </p:sp>
      <p:sp>
        <p:nvSpPr>
          <p:cNvPr id="2" name="מלבן 1"/>
          <p:cNvSpPr/>
          <p:nvPr/>
        </p:nvSpPr>
        <p:spPr>
          <a:xfrm>
            <a:off x="1181078" y="2595070"/>
            <a:ext cx="6096000" cy="907941"/>
          </a:xfrm>
          <a:prstGeom prst="rect">
            <a:avLst/>
          </a:prstGeom>
        </p:spPr>
        <p:txBody>
          <a:bodyPr>
            <a:spAutoFit/>
          </a:bodyPr>
          <a:lstStyle/>
          <a:p>
            <a:pPr marL="1200150" lvl="2" indent="-285750" algn="just">
              <a:lnSpc>
                <a:spcPct val="150000"/>
              </a:lnSpc>
              <a:spcBef>
                <a:spcPts val="600"/>
              </a:spcBef>
              <a:buFont typeface="Courier New" panose="02070309020205020404" pitchFamily="49" charset="0"/>
              <a:buChar char="o"/>
            </a:pPr>
            <a:r>
              <a:rPr lang="he-IL" sz="1600" dirty="0">
                <a:latin typeface="Gisha" panose="020B0502040204020203" pitchFamily="34" charset="-79"/>
                <a:ea typeface="Calibri" panose="020F0502020204030204" pitchFamily="34" charset="0"/>
                <a:cs typeface="Gisha" panose="020B0502040204020203" pitchFamily="34" charset="-79"/>
              </a:rPr>
              <a:t>כניסת מומחים</a:t>
            </a:r>
          </a:p>
          <a:p>
            <a:pPr marL="1200150" lvl="2" indent="-285750" algn="just">
              <a:lnSpc>
                <a:spcPct val="150000"/>
              </a:lnSpc>
              <a:spcBef>
                <a:spcPts val="600"/>
              </a:spcBef>
              <a:buFont typeface="Courier New" panose="02070309020205020404" pitchFamily="49" charset="0"/>
              <a:buChar char="o"/>
            </a:pPr>
            <a:r>
              <a:rPr lang="he-IL" sz="1600" dirty="0">
                <a:latin typeface="Gisha" panose="020B0502040204020203" pitchFamily="34" charset="-79"/>
                <a:ea typeface="Calibri" panose="020F0502020204030204" pitchFamily="34" charset="0"/>
                <a:cs typeface="Gisha" panose="020B0502040204020203" pitchFamily="34" charset="-79"/>
              </a:rPr>
              <a:t>שחרור מכולות מזון בנמלים</a:t>
            </a:r>
          </a:p>
        </p:txBody>
      </p:sp>
      <p:sp>
        <p:nvSpPr>
          <p:cNvPr id="3" name="מלבן 2"/>
          <p:cNvSpPr/>
          <p:nvPr/>
        </p:nvSpPr>
        <p:spPr>
          <a:xfrm>
            <a:off x="5700215" y="2595071"/>
            <a:ext cx="6096000" cy="907941"/>
          </a:xfrm>
          <a:prstGeom prst="rect">
            <a:avLst/>
          </a:prstGeom>
        </p:spPr>
        <p:txBody>
          <a:bodyPr>
            <a:spAutoFit/>
          </a:bodyPr>
          <a:lstStyle/>
          <a:p>
            <a:pPr marL="1200150" lvl="2" indent="-285750" algn="just">
              <a:lnSpc>
                <a:spcPct val="150000"/>
              </a:lnSpc>
              <a:spcBef>
                <a:spcPts val="600"/>
              </a:spcBef>
              <a:buFont typeface="Courier New" panose="02070309020205020404" pitchFamily="49" charset="0"/>
              <a:buChar char="o"/>
            </a:pPr>
            <a:r>
              <a:rPr lang="he-IL" sz="1600" dirty="0">
                <a:latin typeface="Gisha" panose="020B0502040204020203" pitchFamily="34" charset="-79"/>
                <a:ea typeface="Calibri" panose="020F0502020204030204" pitchFamily="34" charset="0"/>
                <a:cs typeface="Gisha" panose="020B0502040204020203" pitchFamily="34" charset="-79"/>
              </a:rPr>
              <a:t>הבטחת שרשראות אספקה ונתיבי סחר</a:t>
            </a:r>
          </a:p>
          <a:p>
            <a:pPr marL="1200150" lvl="2" indent="-285750" algn="just">
              <a:lnSpc>
                <a:spcPct val="150000"/>
              </a:lnSpc>
              <a:spcBef>
                <a:spcPts val="600"/>
              </a:spcBef>
              <a:spcAft>
                <a:spcPts val="1200"/>
              </a:spcAft>
              <a:buFont typeface="Courier New" panose="02070309020205020404" pitchFamily="49" charset="0"/>
              <a:buChar char="o"/>
            </a:pPr>
            <a:r>
              <a:rPr lang="he-IL" sz="1600" dirty="0">
                <a:latin typeface="Gisha" panose="020B0502040204020203" pitchFamily="34" charset="-79"/>
                <a:ea typeface="Calibri" panose="020F0502020204030204" pitchFamily="34" charset="0"/>
                <a:cs typeface="Gisha" panose="020B0502040204020203" pitchFamily="34" charset="-79"/>
              </a:rPr>
              <a:t>מתווה לשינוע מטען אווירי</a:t>
            </a:r>
          </a:p>
        </p:txBody>
      </p:sp>
      <p:sp>
        <p:nvSpPr>
          <p:cNvPr id="4" name="מלבן 3"/>
          <p:cNvSpPr/>
          <p:nvPr/>
        </p:nvSpPr>
        <p:spPr>
          <a:xfrm>
            <a:off x="2417023" y="3517733"/>
            <a:ext cx="9144000" cy="2970044"/>
          </a:xfrm>
          <a:prstGeom prst="rect">
            <a:avLst/>
          </a:prstGeom>
        </p:spPr>
        <p:txBody>
          <a:bodyPr wrap="square">
            <a:spAutoFit/>
          </a:bodyPr>
          <a:lstStyle/>
          <a:p>
            <a:pPr marL="742950" lvl="1" indent="-285750" algn="just">
              <a:lnSpc>
                <a:spcPct val="150000"/>
              </a:lnSpc>
              <a:spcBef>
                <a:spcPts val="1800"/>
              </a:spcBef>
              <a:spcAft>
                <a:spcPts val="600"/>
              </a:spcAft>
              <a:buFont typeface="Arial" panose="020B0604020202020204" pitchFamily="34" charset="0"/>
              <a:buChar char="•"/>
            </a:pPr>
            <a:r>
              <a:rPr lang="he-IL" b="1" dirty="0">
                <a:latin typeface="Gisha" panose="020B0502040204020203" pitchFamily="34" charset="-79"/>
                <a:ea typeface="Calibri" panose="020F0502020204030204" pitchFamily="34" charset="0"/>
                <a:cs typeface="Gisha" panose="020B0502040204020203" pitchFamily="34" charset="-79"/>
              </a:rPr>
              <a:t>איסור זמני על יצוא</a:t>
            </a:r>
            <a:r>
              <a:rPr lang="he-IL" dirty="0">
                <a:latin typeface="Gisha" panose="020B0502040204020203" pitchFamily="34" charset="-79"/>
                <a:ea typeface="Calibri" panose="020F0502020204030204" pitchFamily="34" charset="0"/>
                <a:cs typeface="Gisha" panose="020B0502040204020203" pitchFamily="34" charset="-79"/>
              </a:rPr>
              <a:t> של מכונות ומכשירי הנשמה וכן מוצרים לחיטוי וניקוי אישי המכילים אלכוהול</a:t>
            </a:r>
          </a:p>
          <a:p>
            <a:pPr marL="742950" lvl="1" indent="-285750" algn="just">
              <a:lnSpc>
                <a:spcPct val="150000"/>
              </a:lnSpc>
              <a:spcBef>
                <a:spcPts val="600"/>
              </a:spcBef>
              <a:buFont typeface="Arial" panose="020B0604020202020204" pitchFamily="34" charset="0"/>
              <a:buChar char="•"/>
            </a:pPr>
            <a:r>
              <a:rPr lang="he-IL" b="1" dirty="0">
                <a:latin typeface="Gisha" panose="020B0502040204020203" pitchFamily="34" charset="-79"/>
                <a:ea typeface="Calibri" panose="020F0502020204030204" pitchFamily="34" charset="0"/>
                <a:cs typeface="Gisha" panose="020B0502040204020203" pitchFamily="34" charset="-79"/>
              </a:rPr>
              <a:t>איתור ציוד רפואי למיגון בחירום בארץ ובעולם</a:t>
            </a:r>
          </a:p>
          <a:p>
            <a:pPr marL="742950" lvl="1" indent="-285750" algn="just">
              <a:lnSpc>
                <a:spcPct val="150000"/>
              </a:lnSpc>
              <a:spcBef>
                <a:spcPts val="600"/>
              </a:spcBef>
              <a:buFont typeface="Arial" panose="020B0604020202020204" pitchFamily="34" charset="0"/>
              <a:buChar char="•"/>
            </a:pPr>
            <a:r>
              <a:rPr lang="he-IL" b="1" dirty="0">
                <a:latin typeface="Gisha" panose="020B0502040204020203" pitchFamily="34" charset="-79"/>
                <a:ea typeface="Calibri" panose="020F0502020204030204" pitchFamily="34" charset="0"/>
                <a:cs typeface="Gisha" panose="020B0502040204020203" pitchFamily="34" charset="-79"/>
              </a:rPr>
              <a:t>עובדים פלסטינאים</a:t>
            </a:r>
          </a:p>
          <a:p>
            <a:pPr marL="742950" lvl="1" indent="-285750" algn="just">
              <a:lnSpc>
                <a:spcPct val="150000"/>
              </a:lnSpc>
              <a:spcBef>
                <a:spcPts val="600"/>
              </a:spcBef>
              <a:buFont typeface="Arial" panose="020B0604020202020204" pitchFamily="34" charset="0"/>
              <a:buChar char="•"/>
            </a:pPr>
            <a:r>
              <a:rPr lang="he-IL" b="1" dirty="0">
                <a:latin typeface="Gisha" panose="020B0502040204020203" pitchFamily="34" charset="-79"/>
                <a:ea typeface="Calibri" panose="020F0502020204030204" pitchFamily="34" charset="0"/>
                <a:cs typeface="Gisha" panose="020B0502040204020203" pitchFamily="34" charset="-79"/>
              </a:rPr>
              <a:t>דיווח על </a:t>
            </a:r>
            <a:r>
              <a:rPr lang="he-IL" b="1" dirty="0" err="1">
                <a:latin typeface="Gisha" panose="020B0502040204020203" pitchFamily="34" charset="-79"/>
                <a:ea typeface="Calibri" panose="020F0502020204030204" pitchFamily="34" charset="0"/>
                <a:cs typeface="Gisha" panose="020B0502040204020203" pitchFamily="34" charset="-79"/>
              </a:rPr>
              <a:t>מידעים</a:t>
            </a:r>
            <a:r>
              <a:rPr lang="he-IL" b="1" dirty="0">
                <a:latin typeface="Gisha" panose="020B0502040204020203" pitchFamily="34" charset="-79"/>
                <a:ea typeface="Calibri" panose="020F0502020204030204" pitchFamily="34" charset="0"/>
                <a:cs typeface="Gisha" panose="020B0502040204020203" pitchFamily="34" charset="-79"/>
              </a:rPr>
              <a:t> עדכניים מהעולם </a:t>
            </a:r>
            <a:r>
              <a:rPr lang="he-IL" dirty="0">
                <a:latin typeface="Gisha" panose="020B0502040204020203" pitchFamily="34" charset="-79"/>
                <a:ea typeface="Calibri" panose="020F0502020204030204" pitchFamily="34" charset="0"/>
                <a:cs typeface="Gisha" panose="020B0502040204020203" pitchFamily="34" charset="-79"/>
              </a:rPr>
              <a:t>באמצעות נספחי מנהל סחר חוץ </a:t>
            </a:r>
          </a:p>
          <a:p>
            <a:pPr marL="742950" lvl="1" indent="-285750" algn="just">
              <a:lnSpc>
                <a:spcPct val="150000"/>
              </a:lnSpc>
              <a:spcBef>
                <a:spcPts val="600"/>
              </a:spcBef>
              <a:buFont typeface="Arial" panose="020B0604020202020204" pitchFamily="34" charset="0"/>
              <a:buChar char="•"/>
            </a:pPr>
            <a:r>
              <a:rPr lang="he-IL" b="1" dirty="0">
                <a:latin typeface="Gisha" panose="020B0502040204020203" pitchFamily="34" charset="-79"/>
                <a:ea typeface="Calibri" panose="020F0502020204030204" pitchFamily="34" charset="0"/>
                <a:cs typeface="Gisha" panose="020B0502040204020203" pitchFamily="34" charset="-79"/>
              </a:rPr>
              <a:t>טיפול באתגרים אד-הוק </a:t>
            </a:r>
            <a:endParaRPr lang="he-IL" dirty="0">
              <a:latin typeface="Gisha" panose="020B0502040204020203" pitchFamily="34" charset="-79"/>
              <a:ea typeface="Calibri" panose="020F0502020204030204" pitchFamily="34" charset="0"/>
              <a:cs typeface="Gisha" panose="020B0502040204020203" pitchFamily="34" charset="-79"/>
            </a:endParaRPr>
          </a:p>
        </p:txBody>
      </p:sp>
    </p:spTree>
    <p:extLst>
      <p:ext uri="{BB962C8B-B14F-4D97-AF65-F5344CB8AC3E}">
        <p14:creationId xmlns:p14="http://schemas.microsoft.com/office/powerpoint/2010/main" val="100846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111CCC-E0E0-436F-9855-9F41A99999EA}"/>
              </a:ext>
            </a:extLst>
          </p:cNvPr>
          <p:cNvSpPr>
            <a:spLocks noGrp="1"/>
          </p:cNvSpPr>
          <p:nvPr>
            <p:ph type="sldNum" sz="quarter" idx="12"/>
          </p:nvPr>
        </p:nvSpPr>
        <p:spPr/>
        <p:txBody>
          <a:bodyPr/>
          <a:lstStyle/>
          <a:p>
            <a:fld id="{05BBD3A8-4697-5F49-84C8-27A1F8F86466}" type="slidenum">
              <a:rPr lang="he-IL" smtClean="0"/>
              <a:pPr/>
              <a:t>6</a:t>
            </a:fld>
            <a:endParaRPr lang="he-IL" dirty="0"/>
          </a:p>
        </p:txBody>
      </p:sp>
      <p:sp>
        <p:nvSpPr>
          <p:cNvPr id="25" name="Title 1">
            <a:extLst>
              <a:ext uri="{FF2B5EF4-FFF2-40B4-BE49-F238E27FC236}">
                <a16:creationId xmlns:a16="http://schemas.microsoft.com/office/drawing/2014/main" id="{D4C34A99-8773-4604-B8DF-C214B1452B6C}"/>
              </a:ext>
            </a:extLst>
          </p:cNvPr>
          <p:cNvSpPr txBox="1">
            <a:spLocks/>
          </p:cNvSpPr>
          <p:nvPr/>
        </p:nvSpPr>
        <p:spPr>
          <a:xfrm>
            <a:off x="1015692" y="176325"/>
            <a:ext cx="9642784" cy="636698"/>
          </a:xfrm>
          <a:prstGeom prst="rect">
            <a:avLst/>
          </a:prstGeom>
        </p:spPr>
        <p:txBody>
          <a:bodyPr vert="horz" lIns="91437" tIns="45719" rIns="91437" bIns="45719" rtlCol="1" anchor="ctr">
            <a:noAutofit/>
          </a:bodyPr>
          <a:lstStyle>
            <a:lvl1pPr algn="r" defTabSz="914583" rtl="1" eaLnBrk="1" latinLnBrk="0" hangingPunct="1">
              <a:lnSpc>
                <a:spcPct val="90000"/>
              </a:lnSpc>
              <a:spcBef>
                <a:spcPct val="0"/>
              </a:spcBef>
              <a:buNone/>
              <a:defRPr sz="4401" kern="1200">
                <a:solidFill>
                  <a:schemeClr val="tx1"/>
                </a:solidFill>
                <a:latin typeface="+mj-lt"/>
                <a:ea typeface="+mj-ea"/>
                <a:cs typeface="+mj-cs"/>
              </a:defRPr>
            </a:lvl1pPr>
          </a:lstStyle>
          <a:p>
            <a:pPr marL="0" marR="0" lvl="0" indent="0" algn="r" defTabSz="914492" rtl="1" eaLnBrk="1" fontAlgn="auto" latinLnBrk="0" hangingPunct="1">
              <a:lnSpc>
                <a:spcPct val="100000"/>
              </a:lnSpc>
              <a:spcBef>
                <a:spcPct val="0"/>
              </a:spcBef>
              <a:spcAft>
                <a:spcPts val="0"/>
              </a:spcAft>
              <a:buClrTx/>
              <a:buSzTx/>
              <a:buFontTx/>
              <a:buNone/>
              <a:tabLst/>
              <a:defRPr/>
            </a:pPr>
            <a:r>
              <a:rPr kumimoji="0" lang="he-IL" sz="2400" b="1" i="0" u="none" strike="noStrike" kern="1200" cap="none" spc="0" normalizeH="0" baseline="0" noProof="0" dirty="0" smtClean="0">
                <a:ln>
                  <a:noFill/>
                </a:ln>
                <a:solidFill>
                  <a:schemeClr val="bg1"/>
                </a:solidFill>
                <a:effectLst/>
                <a:uLnTx/>
                <a:uFillTx/>
                <a:latin typeface="Gisha" panose="020B0502040204020203" pitchFamily="34" charset="-79"/>
                <a:ea typeface="+mj-ea"/>
                <a:cs typeface="Gisha" panose="020B0502040204020203" pitchFamily="34" charset="-79"/>
              </a:rPr>
              <a:t>עיקרי העשייה המשרדית</a:t>
            </a:r>
            <a:endParaRPr kumimoji="0" lang="he-IL" sz="2400" b="1" i="0" u="none" strike="noStrike" kern="1200" cap="none" spc="0" normalizeH="0" baseline="0" noProof="0" dirty="0">
              <a:ln>
                <a:noFill/>
              </a:ln>
              <a:solidFill>
                <a:schemeClr val="bg1"/>
              </a:solidFill>
              <a:effectLst/>
              <a:uLnTx/>
              <a:uFillTx/>
              <a:latin typeface="Gisha" panose="020B0502040204020203" pitchFamily="34" charset="-79"/>
              <a:ea typeface="+mj-ea"/>
              <a:cs typeface="Gisha" panose="020B0502040204020203" pitchFamily="34" charset="-79"/>
            </a:endParaRPr>
          </a:p>
        </p:txBody>
      </p:sp>
      <p:sp>
        <p:nvSpPr>
          <p:cNvPr id="3" name="מלבן 2"/>
          <p:cNvSpPr/>
          <p:nvPr/>
        </p:nvSpPr>
        <p:spPr>
          <a:xfrm>
            <a:off x="1015692" y="3183775"/>
            <a:ext cx="10728172" cy="1938992"/>
          </a:xfrm>
          <a:prstGeom prst="rect">
            <a:avLst/>
          </a:prstGeom>
        </p:spPr>
        <p:txBody>
          <a:bodyPr wrap="square">
            <a:spAutoFit/>
          </a:bodyPr>
          <a:lstStyle/>
          <a:p>
            <a:pPr algn="just"/>
            <a:r>
              <a:rPr lang="he-IL" sz="2400" b="1" dirty="0" smtClean="0">
                <a:latin typeface="Gisha" panose="020B0502040204020203" pitchFamily="34" charset="-79"/>
                <a:ea typeface="Calibri" panose="020F0502020204030204" pitchFamily="34" charset="0"/>
                <a:cs typeface="Gisha" panose="020B0502040204020203" pitchFamily="34" charset="-79"/>
              </a:rPr>
              <a:t>קמעונאיים – רשתות מזון </a:t>
            </a:r>
            <a:r>
              <a:rPr lang="he-IL" sz="2400" b="1" dirty="0" err="1" smtClean="0">
                <a:latin typeface="Gisha" panose="020B0502040204020203" pitchFamily="34" charset="-79"/>
                <a:ea typeface="Calibri" panose="020F0502020204030204" pitchFamily="34" charset="0"/>
                <a:cs typeface="Gisha" panose="020B0502040204020203" pitchFamily="34" charset="-79"/>
              </a:rPr>
              <a:t>ופארמה</a:t>
            </a:r>
            <a:endParaRPr lang="he-IL" sz="2400" b="1" dirty="0">
              <a:latin typeface="Gisha" panose="020B0502040204020203" pitchFamily="34" charset="-79"/>
              <a:ea typeface="Calibri" panose="020F0502020204030204" pitchFamily="34" charset="0"/>
              <a:cs typeface="Gisha" panose="020B0502040204020203" pitchFamily="34" charset="-79"/>
            </a:endParaRPr>
          </a:p>
          <a:p>
            <a:pPr marL="742950" lvl="1" indent="-285750" algn="just">
              <a:lnSpc>
                <a:spcPct val="150000"/>
              </a:lnSpc>
              <a:spcBef>
                <a:spcPts val="600"/>
              </a:spcBef>
              <a:buFont typeface="Arial" panose="020B0604020202020204" pitchFamily="34" charset="0"/>
              <a:buChar char="•"/>
            </a:pPr>
            <a:r>
              <a:rPr lang="he-IL" dirty="0">
                <a:latin typeface="Gisha" panose="020B0502040204020203" pitchFamily="34" charset="-79"/>
                <a:ea typeface="Calibri" panose="020F0502020204030204" pitchFamily="34" charset="0"/>
                <a:cs typeface="Gisha" panose="020B0502040204020203" pitchFamily="34" charset="-79"/>
              </a:rPr>
              <a:t>קשר שוטף </a:t>
            </a:r>
            <a:r>
              <a:rPr lang="he-IL" dirty="0" smtClean="0">
                <a:latin typeface="Gisha" panose="020B0502040204020203" pitchFamily="34" charset="-79"/>
                <a:ea typeface="Calibri" panose="020F0502020204030204" pitchFamily="34" charset="0"/>
                <a:cs typeface="Gisha" panose="020B0502040204020203" pitchFamily="34" charset="-79"/>
              </a:rPr>
              <a:t>להבנת האתגרים והבעיות</a:t>
            </a:r>
            <a:endParaRPr lang="he-IL" dirty="0">
              <a:latin typeface="Gisha" panose="020B0502040204020203" pitchFamily="34" charset="-79"/>
              <a:ea typeface="Calibri" panose="020F0502020204030204" pitchFamily="34" charset="0"/>
              <a:cs typeface="Gisha" panose="020B0502040204020203" pitchFamily="34" charset="-79"/>
            </a:endParaRPr>
          </a:p>
          <a:p>
            <a:pPr marL="742950" lvl="1" indent="-285750" algn="just">
              <a:lnSpc>
                <a:spcPct val="150000"/>
              </a:lnSpc>
              <a:spcBef>
                <a:spcPts val="600"/>
              </a:spcBef>
              <a:buFont typeface="Arial" panose="020B0604020202020204" pitchFamily="34" charset="0"/>
              <a:buChar char="•"/>
            </a:pPr>
            <a:r>
              <a:rPr lang="he-IL" dirty="0" smtClean="0">
                <a:latin typeface="Gisha" panose="020B0502040204020203" pitchFamily="34" charset="-79"/>
                <a:ea typeface="Calibri" panose="020F0502020204030204" pitchFamily="34" charset="0"/>
                <a:cs typeface="Gisha" panose="020B0502040204020203" pitchFamily="34" charset="-79"/>
              </a:rPr>
              <a:t>בקרה </a:t>
            </a:r>
            <a:r>
              <a:rPr lang="he-IL" dirty="0">
                <a:latin typeface="Gisha" panose="020B0502040204020203" pitchFamily="34" charset="-79"/>
                <a:ea typeface="Calibri" panose="020F0502020204030204" pitchFamily="34" charset="0"/>
                <a:cs typeface="Gisha" panose="020B0502040204020203" pitchFamily="34" charset="-79"/>
              </a:rPr>
              <a:t>על מלאים </a:t>
            </a:r>
            <a:r>
              <a:rPr lang="he-IL" dirty="0" smtClean="0">
                <a:latin typeface="Gisha" panose="020B0502040204020203" pitchFamily="34" charset="-79"/>
                <a:ea typeface="Calibri" panose="020F0502020204030204" pitchFamily="34" charset="0"/>
                <a:cs typeface="Gisha" panose="020B0502040204020203" pitchFamily="34" charset="-79"/>
              </a:rPr>
              <a:t>ברשתות המזון </a:t>
            </a:r>
            <a:r>
              <a:rPr lang="he-IL" dirty="0">
                <a:latin typeface="Gisha" panose="020B0502040204020203" pitchFamily="34" charset="-79"/>
                <a:ea typeface="Calibri" panose="020F0502020204030204" pitchFamily="34" charset="0"/>
                <a:cs typeface="Gisha" panose="020B0502040204020203" pitchFamily="34" charset="-79"/>
              </a:rPr>
              <a:t>ומיפוי </a:t>
            </a:r>
            <a:r>
              <a:rPr lang="he-IL" dirty="0" err="1">
                <a:latin typeface="Gisha" panose="020B0502040204020203" pitchFamily="34" charset="-79"/>
                <a:ea typeface="Calibri" panose="020F0502020204030204" pitchFamily="34" charset="0"/>
                <a:cs typeface="Gisha" panose="020B0502040204020203" pitchFamily="34" charset="-79"/>
              </a:rPr>
              <a:t>חוסרים</a:t>
            </a:r>
            <a:r>
              <a:rPr lang="he-IL" dirty="0">
                <a:latin typeface="Gisha" panose="020B0502040204020203" pitchFamily="34" charset="-79"/>
                <a:ea typeface="Calibri" panose="020F0502020204030204" pitchFamily="34" charset="0"/>
                <a:cs typeface="Gisha" panose="020B0502040204020203" pitchFamily="34" charset="-79"/>
              </a:rPr>
              <a:t> </a:t>
            </a:r>
            <a:r>
              <a:rPr lang="he-IL" dirty="0" smtClean="0">
                <a:latin typeface="Gisha" panose="020B0502040204020203" pitchFamily="34" charset="-79"/>
                <a:ea typeface="Calibri" panose="020F0502020204030204" pitchFamily="34" charset="0"/>
                <a:cs typeface="Gisha" panose="020B0502040204020203" pitchFamily="34" charset="-79"/>
              </a:rPr>
              <a:t>במוצרים</a:t>
            </a:r>
          </a:p>
          <a:p>
            <a:pPr marL="742950" lvl="1" indent="-285750" algn="just">
              <a:lnSpc>
                <a:spcPct val="150000"/>
              </a:lnSpc>
              <a:spcBef>
                <a:spcPts val="600"/>
              </a:spcBef>
              <a:buFont typeface="Arial" panose="020B0604020202020204" pitchFamily="34" charset="0"/>
              <a:buChar char="•"/>
            </a:pPr>
            <a:r>
              <a:rPr lang="he-IL" dirty="0" smtClean="0">
                <a:latin typeface="Gisha" panose="020B0502040204020203" pitchFamily="34" charset="-79"/>
                <a:ea typeface="Calibri" panose="020F0502020204030204" pitchFamily="34" charset="0"/>
                <a:cs typeface="Gisha" panose="020B0502040204020203" pitchFamily="34" charset="-79"/>
              </a:rPr>
              <a:t>פתרון בעיות כוח אדם ולוגיסטיקה</a:t>
            </a:r>
            <a:endParaRPr lang="he-IL" dirty="0">
              <a:latin typeface="Gisha" panose="020B0502040204020203" pitchFamily="34" charset="-79"/>
              <a:ea typeface="Calibri" panose="020F0502020204030204" pitchFamily="34" charset="0"/>
              <a:cs typeface="Gisha" panose="020B0502040204020203" pitchFamily="34" charset="-79"/>
            </a:endParaRPr>
          </a:p>
        </p:txBody>
      </p:sp>
      <p:cxnSp>
        <p:nvCxnSpPr>
          <p:cNvPr id="6" name="מחבר ישר 5">
            <a:extLst>
              <a:ext uri="{FF2B5EF4-FFF2-40B4-BE49-F238E27FC236}">
                <a16:creationId xmlns:a16="http://schemas.microsoft.com/office/drawing/2014/main" id="{9C2DC9B3-9EA8-4F67-8251-FB590EA91883}"/>
              </a:ext>
            </a:extLst>
          </p:cNvPr>
          <p:cNvCxnSpPr>
            <a:cxnSpLocks/>
          </p:cNvCxnSpPr>
          <p:nvPr/>
        </p:nvCxnSpPr>
        <p:spPr>
          <a:xfrm>
            <a:off x="10044752" y="1775781"/>
            <a:ext cx="1699112" cy="0"/>
          </a:xfrm>
          <a:prstGeom prst="line">
            <a:avLst/>
          </a:prstGeom>
          <a:ln w="38100">
            <a:solidFill>
              <a:srgbClr val="3AB0DA"/>
            </a:solidFill>
          </a:ln>
        </p:spPr>
        <p:style>
          <a:lnRef idx="1">
            <a:schemeClr val="accent1"/>
          </a:lnRef>
          <a:fillRef idx="0">
            <a:schemeClr val="accent1"/>
          </a:fillRef>
          <a:effectRef idx="0">
            <a:schemeClr val="accent1"/>
          </a:effectRef>
          <a:fontRef idx="minor">
            <a:schemeClr val="tx1"/>
          </a:fontRef>
        </p:style>
      </p:cxnSp>
      <p:sp>
        <p:nvSpPr>
          <p:cNvPr id="7" name="מלבן 6"/>
          <p:cNvSpPr/>
          <p:nvPr/>
        </p:nvSpPr>
        <p:spPr>
          <a:xfrm>
            <a:off x="878789" y="1283382"/>
            <a:ext cx="10728172" cy="1446550"/>
          </a:xfrm>
          <a:prstGeom prst="rect">
            <a:avLst/>
          </a:prstGeom>
        </p:spPr>
        <p:txBody>
          <a:bodyPr wrap="square">
            <a:spAutoFit/>
          </a:bodyPr>
          <a:lstStyle/>
          <a:p>
            <a:pPr algn="just"/>
            <a:r>
              <a:rPr lang="he-IL" sz="2400" b="1" dirty="0" smtClean="0">
                <a:latin typeface="Gisha" panose="020B0502040204020203" pitchFamily="34" charset="-79"/>
                <a:ea typeface="Calibri" panose="020F0502020204030204" pitchFamily="34" charset="0"/>
                <a:cs typeface="Gisha" panose="020B0502040204020203" pitchFamily="34" charset="-79"/>
              </a:rPr>
              <a:t>יבואנים</a:t>
            </a:r>
            <a:endParaRPr lang="he-IL" sz="2400" b="1" dirty="0">
              <a:latin typeface="Gisha" panose="020B0502040204020203" pitchFamily="34" charset="-79"/>
              <a:ea typeface="Calibri" panose="020F0502020204030204" pitchFamily="34" charset="0"/>
              <a:cs typeface="Gisha" panose="020B0502040204020203" pitchFamily="34" charset="-79"/>
            </a:endParaRPr>
          </a:p>
          <a:p>
            <a:pPr marL="742950" lvl="1" indent="-285750" algn="just">
              <a:lnSpc>
                <a:spcPct val="150000"/>
              </a:lnSpc>
              <a:spcBef>
                <a:spcPts val="600"/>
              </a:spcBef>
              <a:buFont typeface="Arial" panose="020B0604020202020204" pitchFamily="34" charset="0"/>
              <a:buChar char="•"/>
            </a:pPr>
            <a:r>
              <a:rPr lang="he-IL" dirty="0">
                <a:latin typeface="Gisha" panose="020B0502040204020203" pitchFamily="34" charset="-79"/>
                <a:ea typeface="Calibri" panose="020F0502020204030204" pitchFamily="34" charset="0"/>
                <a:cs typeface="Gisha" panose="020B0502040204020203" pitchFamily="34" charset="-79"/>
              </a:rPr>
              <a:t>טיפול בבעיות שוטפות בתחום היבוא – וקשר ישיר עם יבואנים במטרה לזרז יבוא מוצרים וציוד </a:t>
            </a:r>
            <a:r>
              <a:rPr lang="he-IL" dirty="0" smtClean="0">
                <a:latin typeface="Gisha" panose="020B0502040204020203" pitchFamily="34" charset="-79"/>
                <a:ea typeface="Calibri" panose="020F0502020204030204" pitchFamily="34" charset="0"/>
                <a:cs typeface="Gisha" panose="020B0502040204020203" pitchFamily="34" charset="-79"/>
              </a:rPr>
              <a:t>חיוני</a:t>
            </a:r>
          </a:p>
          <a:p>
            <a:pPr marL="742950" lvl="1" indent="-285750" algn="just">
              <a:lnSpc>
                <a:spcPct val="150000"/>
              </a:lnSpc>
              <a:spcBef>
                <a:spcPts val="600"/>
              </a:spcBef>
              <a:buFont typeface="Arial" panose="020B0604020202020204" pitchFamily="34" charset="0"/>
              <a:buChar char="•"/>
            </a:pPr>
            <a:r>
              <a:rPr lang="he-IL" dirty="0" smtClean="0">
                <a:latin typeface="Gisha" panose="020B0502040204020203" pitchFamily="34" charset="-79"/>
                <a:ea typeface="Calibri" panose="020F0502020204030204" pitchFamily="34" charset="0"/>
                <a:cs typeface="Gisha" panose="020B0502040204020203" pitchFamily="34" charset="-79"/>
              </a:rPr>
              <a:t>הקלות רגולציה – תקינה, חוקיות יבוא ומכסות. </a:t>
            </a:r>
            <a:endParaRPr lang="he-IL" dirty="0">
              <a:latin typeface="Gisha" panose="020B0502040204020203" pitchFamily="34" charset="-79"/>
              <a:ea typeface="Calibri" panose="020F0502020204030204" pitchFamily="34" charset="0"/>
              <a:cs typeface="Gisha" panose="020B0502040204020203" pitchFamily="34" charset="-79"/>
            </a:endParaRPr>
          </a:p>
        </p:txBody>
      </p:sp>
      <p:cxnSp>
        <p:nvCxnSpPr>
          <p:cNvPr id="8" name="מחבר ישר 7">
            <a:extLst>
              <a:ext uri="{FF2B5EF4-FFF2-40B4-BE49-F238E27FC236}">
                <a16:creationId xmlns:a16="http://schemas.microsoft.com/office/drawing/2014/main" id="{9C2DC9B3-9EA8-4F67-8251-FB590EA91883}"/>
              </a:ext>
            </a:extLst>
          </p:cNvPr>
          <p:cNvCxnSpPr>
            <a:cxnSpLocks/>
          </p:cNvCxnSpPr>
          <p:nvPr/>
        </p:nvCxnSpPr>
        <p:spPr>
          <a:xfrm>
            <a:off x="7178722" y="3688272"/>
            <a:ext cx="4565142" cy="0"/>
          </a:xfrm>
          <a:prstGeom prst="line">
            <a:avLst/>
          </a:prstGeom>
          <a:ln w="38100">
            <a:solidFill>
              <a:srgbClr val="3AB0D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32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111CCC-E0E0-436F-9855-9F41A99999EA}"/>
              </a:ext>
            </a:extLst>
          </p:cNvPr>
          <p:cNvSpPr>
            <a:spLocks noGrp="1"/>
          </p:cNvSpPr>
          <p:nvPr>
            <p:ph type="sldNum" sz="quarter" idx="12"/>
          </p:nvPr>
        </p:nvSpPr>
        <p:spPr/>
        <p:txBody>
          <a:bodyPr/>
          <a:lstStyle/>
          <a:p>
            <a:fld id="{05BBD3A8-4697-5F49-84C8-27A1F8F86466}" type="slidenum">
              <a:rPr lang="he-IL" smtClean="0"/>
              <a:pPr/>
              <a:t>7</a:t>
            </a:fld>
            <a:endParaRPr lang="he-IL" dirty="0"/>
          </a:p>
        </p:txBody>
      </p:sp>
      <p:sp>
        <p:nvSpPr>
          <p:cNvPr id="25" name="Title 1">
            <a:extLst>
              <a:ext uri="{FF2B5EF4-FFF2-40B4-BE49-F238E27FC236}">
                <a16:creationId xmlns:a16="http://schemas.microsoft.com/office/drawing/2014/main" id="{D4C34A99-8773-4604-B8DF-C214B1452B6C}"/>
              </a:ext>
            </a:extLst>
          </p:cNvPr>
          <p:cNvSpPr txBox="1">
            <a:spLocks/>
          </p:cNvSpPr>
          <p:nvPr/>
        </p:nvSpPr>
        <p:spPr>
          <a:xfrm>
            <a:off x="1015692" y="176325"/>
            <a:ext cx="9642784" cy="636698"/>
          </a:xfrm>
          <a:prstGeom prst="rect">
            <a:avLst/>
          </a:prstGeom>
        </p:spPr>
        <p:txBody>
          <a:bodyPr vert="horz" lIns="91437" tIns="45719" rIns="91437" bIns="45719" rtlCol="1" anchor="ctr">
            <a:noAutofit/>
          </a:bodyPr>
          <a:lstStyle>
            <a:lvl1pPr algn="r" defTabSz="914583" rtl="1" eaLnBrk="1" latinLnBrk="0" hangingPunct="1">
              <a:lnSpc>
                <a:spcPct val="90000"/>
              </a:lnSpc>
              <a:spcBef>
                <a:spcPct val="0"/>
              </a:spcBef>
              <a:buNone/>
              <a:defRPr sz="4401" kern="1200">
                <a:solidFill>
                  <a:schemeClr val="tx1"/>
                </a:solidFill>
                <a:latin typeface="+mj-lt"/>
                <a:ea typeface="+mj-ea"/>
                <a:cs typeface="+mj-cs"/>
              </a:defRPr>
            </a:lvl1pPr>
          </a:lstStyle>
          <a:p>
            <a:pPr marL="0" marR="0" lvl="0" indent="0" algn="r" defTabSz="914492" rtl="1" eaLnBrk="1" fontAlgn="auto" latinLnBrk="0" hangingPunct="1">
              <a:lnSpc>
                <a:spcPct val="100000"/>
              </a:lnSpc>
              <a:spcBef>
                <a:spcPct val="0"/>
              </a:spcBef>
              <a:spcAft>
                <a:spcPts val="0"/>
              </a:spcAft>
              <a:buClrTx/>
              <a:buSzTx/>
              <a:buFontTx/>
              <a:buNone/>
              <a:tabLst/>
              <a:defRPr/>
            </a:pPr>
            <a:r>
              <a:rPr kumimoji="0" lang="he-IL" sz="2400" b="1" i="0" u="none" strike="noStrike" kern="1200" cap="none" spc="0" normalizeH="0" baseline="0" noProof="0" dirty="0" smtClean="0">
                <a:ln>
                  <a:noFill/>
                </a:ln>
                <a:solidFill>
                  <a:schemeClr val="bg1"/>
                </a:solidFill>
                <a:effectLst/>
                <a:uLnTx/>
                <a:uFillTx/>
                <a:latin typeface="Gisha" panose="020B0502040204020203" pitchFamily="34" charset="-79"/>
                <a:ea typeface="+mj-ea"/>
                <a:cs typeface="Gisha" panose="020B0502040204020203" pitchFamily="34" charset="-79"/>
              </a:rPr>
              <a:t>עיקרי העשייה המשרדית</a:t>
            </a:r>
            <a:endParaRPr kumimoji="0" lang="he-IL" sz="2400" b="1" i="0" u="none" strike="noStrike" kern="1200" cap="none" spc="0" normalizeH="0" baseline="0" noProof="0" dirty="0">
              <a:ln>
                <a:noFill/>
              </a:ln>
              <a:solidFill>
                <a:schemeClr val="bg1"/>
              </a:solidFill>
              <a:effectLst/>
              <a:uLnTx/>
              <a:uFillTx/>
              <a:latin typeface="Gisha" panose="020B0502040204020203" pitchFamily="34" charset="-79"/>
              <a:ea typeface="+mj-ea"/>
              <a:cs typeface="Gisha" panose="020B0502040204020203" pitchFamily="34" charset="-79"/>
            </a:endParaRPr>
          </a:p>
        </p:txBody>
      </p:sp>
      <p:sp>
        <p:nvSpPr>
          <p:cNvPr id="3" name="מלבן 2"/>
          <p:cNvSpPr/>
          <p:nvPr/>
        </p:nvSpPr>
        <p:spPr>
          <a:xfrm>
            <a:off x="1120195" y="1122863"/>
            <a:ext cx="10728172" cy="3200876"/>
          </a:xfrm>
          <a:prstGeom prst="rect">
            <a:avLst/>
          </a:prstGeom>
        </p:spPr>
        <p:txBody>
          <a:bodyPr wrap="square">
            <a:spAutoFit/>
          </a:bodyPr>
          <a:lstStyle/>
          <a:p>
            <a:pPr algn="just"/>
            <a:r>
              <a:rPr lang="he-IL" sz="2400" b="1" dirty="0" smtClean="0">
                <a:latin typeface="Gisha" panose="020B0502040204020203" pitchFamily="34" charset="-79"/>
                <a:ea typeface="Calibri" panose="020F0502020204030204" pitchFamily="34" charset="0"/>
                <a:cs typeface="Gisha" panose="020B0502040204020203" pitchFamily="34" charset="-79"/>
              </a:rPr>
              <a:t>ענפי ההיי-טק</a:t>
            </a:r>
            <a:endParaRPr lang="he-IL" sz="2400" b="1" dirty="0">
              <a:latin typeface="Gisha" panose="020B0502040204020203" pitchFamily="34" charset="-79"/>
              <a:ea typeface="Calibri" panose="020F0502020204030204" pitchFamily="34" charset="0"/>
              <a:cs typeface="Gisha" panose="020B0502040204020203" pitchFamily="34" charset="-79"/>
            </a:endParaRPr>
          </a:p>
          <a:p>
            <a:pPr marL="285750" lvl="0" indent="-285750" algn="just">
              <a:spcAft>
                <a:spcPts val="600"/>
              </a:spcAft>
              <a:buFont typeface="Arial" panose="020B0604020202020204" pitchFamily="34" charset="0"/>
              <a:buChar char="•"/>
            </a:pPr>
            <a:endParaRPr lang="he-IL" b="1" dirty="0" smtClean="0">
              <a:solidFill>
                <a:schemeClr val="accent1">
                  <a:lumMod val="50000"/>
                </a:schemeClr>
              </a:solidFill>
              <a:latin typeface="Gisha" panose="020B0502040204020203" pitchFamily="34" charset="-79"/>
              <a:ea typeface="Calibri" panose="020F0502020204030204" pitchFamily="34" charset="0"/>
              <a:cs typeface="Gisha" panose="020B0502040204020203" pitchFamily="34" charset="-79"/>
            </a:endParaRPr>
          </a:p>
          <a:p>
            <a:pPr marL="285750" indent="-285750" algn="just">
              <a:lnSpc>
                <a:spcPct val="150000"/>
              </a:lnSpc>
              <a:spcAft>
                <a:spcPts val="600"/>
              </a:spcAft>
              <a:buFont typeface="Arial" panose="020B0604020202020204" pitchFamily="34" charset="0"/>
              <a:buChar char="•"/>
            </a:pPr>
            <a:r>
              <a:rPr lang="he-IL" dirty="0">
                <a:latin typeface="Gisha" panose="020B0502040204020203" pitchFamily="34" charset="-79"/>
                <a:ea typeface="Calibri" panose="020F0502020204030204" pitchFamily="34" charset="0"/>
                <a:cs typeface="Gisha" panose="020B0502040204020203" pitchFamily="34" charset="-79"/>
              </a:rPr>
              <a:t>הפגיעה בהיי-טק – משמעותית למדינת ישראל </a:t>
            </a:r>
            <a:endParaRPr lang="he-IL" dirty="0" smtClean="0">
              <a:latin typeface="Gisha" panose="020B0502040204020203" pitchFamily="34" charset="-79"/>
              <a:ea typeface="Calibri" panose="020F0502020204030204" pitchFamily="34" charset="0"/>
              <a:cs typeface="Gisha" panose="020B0502040204020203" pitchFamily="34" charset="-79"/>
            </a:endParaRPr>
          </a:p>
          <a:p>
            <a:pPr marL="285750" indent="-285750" algn="just">
              <a:lnSpc>
                <a:spcPct val="150000"/>
              </a:lnSpc>
              <a:spcAft>
                <a:spcPts val="600"/>
              </a:spcAft>
              <a:buFont typeface="Arial" panose="020B0604020202020204" pitchFamily="34" charset="0"/>
              <a:buChar char="•"/>
            </a:pPr>
            <a:r>
              <a:rPr lang="he-IL" dirty="0" smtClean="0">
                <a:latin typeface="Gisha" panose="020B0502040204020203" pitchFamily="34" charset="-79"/>
                <a:ea typeface="Calibri" panose="020F0502020204030204" pitchFamily="34" charset="0"/>
                <a:cs typeface="Gisha" panose="020B0502040204020203" pitchFamily="34" charset="-79"/>
              </a:rPr>
              <a:t>פגיעה במקורות המימון בענף </a:t>
            </a:r>
          </a:p>
          <a:p>
            <a:pPr marL="285750" indent="-285750" algn="just">
              <a:lnSpc>
                <a:spcPct val="150000"/>
              </a:lnSpc>
              <a:spcAft>
                <a:spcPts val="600"/>
              </a:spcAft>
              <a:buFont typeface="Arial" panose="020B0604020202020204" pitchFamily="34" charset="0"/>
              <a:buChar char="•"/>
            </a:pPr>
            <a:r>
              <a:rPr lang="he-IL" dirty="0" smtClean="0">
                <a:latin typeface="Gisha" panose="020B0502040204020203" pitchFamily="34" charset="-79"/>
                <a:ea typeface="Calibri" panose="020F0502020204030204" pitchFamily="34" charset="0"/>
                <a:cs typeface="Gisha" panose="020B0502040204020203" pitchFamily="34" charset="-79"/>
              </a:rPr>
              <a:t>עצירת </a:t>
            </a:r>
            <a:r>
              <a:rPr lang="he-IL" dirty="0">
                <a:latin typeface="Gisha" panose="020B0502040204020203" pitchFamily="34" charset="-79"/>
                <a:ea typeface="Calibri" panose="020F0502020204030204" pitchFamily="34" charset="0"/>
                <a:cs typeface="Gisha" panose="020B0502040204020203" pitchFamily="34" charset="-79"/>
              </a:rPr>
              <a:t>תנועות </a:t>
            </a:r>
            <a:r>
              <a:rPr lang="he-IL" dirty="0" err="1">
                <a:latin typeface="Gisha" panose="020B0502040204020203" pitchFamily="34" charset="-79"/>
                <a:ea typeface="Calibri" panose="020F0502020204030204" pitchFamily="34" charset="0"/>
                <a:cs typeface="Gisha" panose="020B0502040204020203" pitchFamily="34" charset="-79"/>
              </a:rPr>
              <a:t>כו"א</a:t>
            </a:r>
            <a:r>
              <a:rPr lang="he-IL" dirty="0">
                <a:latin typeface="Gisha" panose="020B0502040204020203" pitchFamily="34" charset="-79"/>
                <a:ea typeface="Calibri" panose="020F0502020204030204" pitchFamily="34" charset="0"/>
                <a:cs typeface="Gisha" panose="020B0502040204020203" pitchFamily="34" charset="-79"/>
              </a:rPr>
              <a:t> </a:t>
            </a:r>
            <a:endParaRPr lang="he-IL" dirty="0" smtClean="0">
              <a:latin typeface="Gisha" panose="020B0502040204020203" pitchFamily="34" charset="-79"/>
              <a:ea typeface="Calibri" panose="020F0502020204030204" pitchFamily="34" charset="0"/>
              <a:cs typeface="Gisha" panose="020B0502040204020203" pitchFamily="34" charset="-79"/>
            </a:endParaRPr>
          </a:p>
          <a:p>
            <a:pPr marL="285750" indent="-285750" algn="just">
              <a:lnSpc>
                <a:spcPct val="150000"/>
              </a:lnSpc>
              <a:spcAft>
                <a:spcPts val="600"/>
              </a:spcAft>
              <a:buFont typeface="Arial" panose="020B0604020202020204" pitchFamily="34" charset="0"/>
              <a:buChar char="•"/>
            </a:pPr>
            <a:r>
              <a:rPr lang="he-IL" dirty="0" smtClean="0">
                <a:latin typeface="Gisha" panose="020B0502040204020203" pitchFamily="34" charset="-79"/>
                <a:ea typeface="Calibri" panose="020F0502020204030204" pitchFamily="34" charset="0"/>
                <a:cs typeface="Gisha" panose="020B0502040204020203" pitchFamily="34" charset="-79"/>
              </a:rPr>
              <a:t>קשיים בשרשראות האספקה ייצור והפצה </a:t>
            </a:r>
          </a:p>
          <a:p>
            <a:pPr marL="285750" indent="-285750" algn="just">
              <a:lnSpc>
                <a:spcPct val="150000"/>
              </a:lnSpc>
              <a:spcAft>
                <a:spcPts val="600"/>
              </a:spcAft>
              <a:buFont typeface="Arial" panose="020B0604020202020204" pitchFamily="34" charset="0"/>
              <a:buChar char="•"/>
            </a:pPr>
            <a:r>
              <a:rPr lang="he-IL" dirty="0" smtClean="0">
                <a:latin typeface="Gisha" panose="020B0502040204020203" pitchFamily="34" charset="-79"/>
                <a:ea typeface="Calibri" panose="020F0502020204030204" pitchFamily="34" charset="0"/>
                <a:cs typeface="Gisha" panose="020B0502040204020203" pitchFamily="34" charset="-79"/>
              </a:rPr>
              <a:t>חברות יצרניות</a:t>
            </a:r>
            <a:endParaRPr lang="he-IL" dirty="0">
              <a:latin typeface="Gisha" panose="020B0502040204020203" pitchFamily="34" charset="-79"/>
              <a:ea typeface="Calibri" panose="020F0502020204030204" pitchFamily="34" charset="0"/>
              <a:cs typeface="Gisha" panose="020B0502040204020203" pitchFamily="34" charset="-79"/>
            </a:endParaRPr>
          </a:p>
        </p:txBody>
      </p:sp>
      <p:cxnSp>
        <p:nvCxnSpPr>
          <p:cNvPr id="5" name="מחבר ישר 4">
            <a:extLst>
              <a:ext uri="{FF2B5EF4-FFF2-40B4-BE49-F238E27FC236}">
                <a16:creationId xmlns:a16="http://schemas.microsoft.com/office/drawing/2014/main" id="{9C2DC9B3-9EA8-4F67-8251-FB590EA91883}"/>
              </a:ext>
            </a:extLst>
          </p:cNvPr>
          <p:cNvCxnSpPr>
            <a:cxnSpLocks/>
          </p:cNvCxnSpPr>
          <p:nvPr/>
        </p:nvCxnSpPr>
        <p:spPr>
          <a:xfrm>
            <a:off x="9485194" y="1650235"/>
            <a:ext cx="2363173" cy="0"/>
          </a:xfrm>
          <a:prstGeom prst="line">
            <a:avLst/>
          </a:prstGeom>
          <a:ln w="38100">
            <a:solidFill>
              <a:srgbClr val="3AB0D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97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111CCC-E0E0-436F-9855-9F41A99999EA}"/>
              </a:ext>
            </a:extLst>
          </p:cNvPr>
          <p:cNvSpPr>
            <a:spLocks noGrp="1"/>
          </p:cNvSpPr>
          <p:nvPr>
            <p:ph type="sldNum" sz="quarter" idx="12"/>
          </p:nvPr>
        </p:nvSpPr>
        <p:spPr/>
        <p:txBody>
          <a:bodyPr/>
          <a:lstStyle/>
          <a:p>
            <a:fld id="{05BBD3A8-4697-5F49-84C8-27A1F8F86466}" type="slidenum">
              <a:rPr lang="he-IL" smtClean="0"/>
              <a:pPr/>
              <a:t>8</a:t>
            </a:fld>
            <a:endParaRPr lang="he-IL" dirty="0"/>
          </a:p>
        </p:txBody>
      </p:sp>
      <p:sp>
        <p:nvSpPr>
          <p:cNvPr id="25" name="Title 1">
            <a:extLst>
              <a:ext uri="{FF2B5EF4-FFF2-40B4-BE49-F238E27FC236}">
                <a16:creationId xmlns:a16="http://schemas.microsoft.com/office/drawing/2014/main" id="{D4C34A99-8773-4604-B8DF-C214B1452B6C}"/>
              </a:ext>
            </a:extLst>
          </p:cNvPr>
          <p:cNvSpPr txBox="1">
            <a:spLocks/>
          </p:cNvSpPr>
          <p:nvPr/>
        </p:nvSpPr>
        <p:spPr>
          <a:xfrm>
            <a:off x="1015692" y="176325"/>
            <a:ext cx="9642784" cy="636698"/>
          </a:xfrm>
          <a:prstGeom prst="rect">
            <a:avLst/>
          </a:prstGeom>
        </p:spPr>
        <p:txBody>
          <a:bodyPr vert="horz" lIns="91437" tIns="45719" rIns="91437" bIns="45719" rtlCol="1" anchor="ctr">
            <a:noAutofit/>
          </a:bodyPr>
          <a:lstStyle>
            <a:lvl1pPr algn="r" defTabSz="914583" rtl="1" eaLnBrk="1" latinLnBrk="0" hangingPunct="1">
              <a:lnSpc>
                <a:spcPct val="90000"/>
              </a:lnSpc>
              <a:spcBef>
                <a:spcPct val="0"/>
              </a:spcBef>
              <a:buNone/>
              <a:defRPr sz="4401" kern="1200">
                <a:solidFill>
                  <a:schemeClr val="tx1"/>
                </a:solidFill>
                <a:latin typeface="+mj-lt"/>
                <a:ea typeface="+mj-ea"/>
                <a:cs typeface="+mj-cs"/>
              </a:defRPr>
            </a:lvl1pPr>
          </a:lstStyle>
          <a:p>
            <a:pPr lvl="0" defTabSz="914492">
              <a:lnSpc>
                <a:spcPct val="100000"/>
              </a:lnSpc>
              <a:defRPr/>
            </a:pPr>
            <a:r>
              <a:rPr lang="he-IL" sz="2400" b="1" dirty="0">
                <a:solidFill>
                  <a:schemeClr val="bg1"/>
                </a:solidFill>
                <a:latin typeface="Gisha" panose="020B0502040204020203" pitchFamily="34" charset="-79"/>
                <a:cs typeface="Gisha" panose="020B0502040204020203" pitchFamily="34" charset="-79"/>
              </a:rPr>
              <a:t>מוקדי פניות עסקים בעקבות משבר הקורונה</a:t>
            </a:r>
          </a:p>
        </p:txBody>
      </p:sp>
      <p:sp>
        <p:nvSpPr>
          <p:cNvPr id="3" name="מלבן 2"/>
          <p:cNvSpPr/>
          <p:nvPr/>
        </p:nvSpPr>
        <p:spPr>
          <a:xfrm>
            <a:off x="2490951" y="1122863"/>
            <a:ext cx="9357415" cy="4247317"/>
          </a:xfrm>
          <a:prstGeom prst="rect">
            <a:avLst/>
          </a:prstGeom>
        </p:spPr>
        <p:txBody>
          <a:bodyPr wrap="square">
            <a:spAutoFit/>
          </a:bodyPr>
          <a:lstStyle/>
          <a:p>
            <a:pPr algn="just"/>
            <a:r>
              <a:rPr lang="he-IL" sz="2400" b="1" dirty="0" smtClean="0">
                <a:latin typeface="Gisha" panose="020B0502040204020203" pitchFamily="34" charset="-79"/>
                <a:ea typeface="Calibri" panose="020F0502020204030204" pitchFamily="34" charset="0"/>
                <a:cs typeface="Gisha" panose="020B0502040204020203" pitchFamily="34" charset="-79"/>
              </a:rPr>
              <a:t>מוקד משרדי</a:t>
            </a:r>
            <a:endParaRPr lang="he-IL" sz="2400" b="1" dirty="0">
              <a:latin typeface="Gisha" panose="020B0502040204020203" pitchFamily="34" charset="-79"/>
              <a:ea typeface="Calibri" panose="020F0502020204030204" pitchFamily="34" charset="0"/>
              <a:cs typeface="Gisha" panose="020B0502040204020203" pitchFamily="34" charset="-79"/>
            </a:endParaRPr>
          </a:p>
          <a:p>
            <a:pPr marL="285750" indent="-285750" algn="just">
              <a:lnSpc>
                <a:spcPct val="150000"/>
              </a:lnSpc>
              <a:spcAft>
                <a:spcPts val="600"/>
              </a:spcAft>
              <a:buFont typeface="Arial" panose="020B0604020202020204" pitchFamily="34" charset="0"/>
              <a:buChar char="•"/>
            </a:pPr>
            <a:r>
              <a:rPr lang="he-IL" sz="2000" dirty="0" smtClean="0">
                <a:latin typeface="Gisha" panose="020B0502040204020203" pitchFamily="34" charset="-79"/>
                <a:ea typeface="Calibri" panose="020F0502020204030204" pitchFamily="34" charset="0"/>
                <a:cs typeface="Gisha" panose="020B0502040204020203" pitchFamily="34" charset="-79"/>
              </a:rPr>
              <a:t>כ- 3,500 פניות למוקד הפניות המשרדי </a:t>
            </a:r>
          </a:p>
          <a:p>
            <a:pPr marL="285750" lvl="0" indent="-285750" algn="just" defTabSz="914309">
              <a:lnSpc>
                <a:spcPct val="150000"/>
              </a:lnSpc>
              <a:buFont typeface="Arial" panose="020B0604020202020204" pitchFamily="34" charset="0"/>
              <a:buChar char="•"/>
              <a:defRPr/>
            </a:pPr>
            <a:r>
              <a:rPr lang="he-IL" sz="2000" dirty="0" smtClean="0">
                <a:latin typeface="Gisha" panose="020B0502040204020203" pitchFamily="34" charset="-79"/>
                <a:cs typeface="Gisha" panose="020B0502040204020203" pitchFamily="34" charset="-79"/>
              </a:rPr>
              <a:t>כ- 10,200 </a:t>
            </a:r>
            <a:r>
              <a:rPr lang="he-IL" sz="2000" dirty="0">
                <a:latin typeface="Gisha" panose="020B0502040204020203" pitchFamily="34" charset="-79"/>
                <a:cs typeface="Gisha" panose="020B0502040204020203" pitchFamily="34" charset="-79"/>
              </a:rPr>
              <a:t>פניות למוקד </a:t>
            </a:r>
            <a:r>
              <a:rPr lang="he-IL" sz="2000" dirty="0" smtClean="0">
                <a:latin typeface="Gisha" panose="020B0502040204020203" pitchFamily="34" charset="-79"/>
                <a:cs typeface="Gisha" panose="020B0502040204020203" pitchFamily="34" charset="-79"/>
              </a:rPr>
              <a:t>מעוף - כ-60</a:t>
            </a:r>
            <a:r>
              <a:rPr lang="he-IL" sz="2000" dirty="0">
                <a:latin typeface="Gisha" panose="020B0502040204020203" pitchFamily="34" charset="-79"/>
                <a:cs typeface="Gisha" panose="020B0502040204020203" pitchFamily="34" charset="-79"/>
              </a:rPr>
              <a:t>% </a:t>
            </a:r>
            <a:r>
              <a:rPr lang="he-IL" sz="2000" dirty="0" smtClean="0">
                <a:latin typeface="Gisha" panose="020B0502040204020203" pitchFamily="34" charset="-79"/>
                <a:cs typeface="Gisha" panose="020B0502040204020203" pitchFamily="34" charset="-79"/>
              </a:rPr>
              <a:t>מהפניות הן </a:t>
            </a:r>
            <a:r>
              <a:rPr lang="he-IL" sz="2000" dirty="0">
                <a:latin typeface="Gisha" panose="020B0502040204020203" pitchFamily="34" charset="-79"/>
                <a:cs typeface="Gisha" panose="020B0502040204020203" pitchFamily="34" charset="-79"/>
              </a:rPr>
              <a:t>בקשות לקבלת הלוואות מהקרן להלוואות בערבות מדינה. </a:t>
            </a:r>
            <a:endParaRPr lang="he-IL" sz="2000" dirty="0" smtClean="0">
              <a:latin typeface="Gisha" panose="020B0502040204020203" pitchFamily="34" charset="-79"/>
              <a:cs typeface="Gisha" panose="020B0502040204020203" pitchFamily="34" charset="-79"/>
            </a:endParaRPr>
          </a:p>
          <a:p>
            <a:pPr marL="285750" lvl="0" indent="-285750" algn="just" defTabSz="914309">
              <a:lnSpc>
                <a:spcPct val="150000"/>
              </a:lnSpc>
              <a:buFont typeface="Arial" panose="020B0604020202020204" pitchFamily="34" charset="0"/>
              <a:buChar char="•"/>
              <a:defRPr/>
            </a:pPr>
            <a:endParaRPr lang="he-IL" dirty="0">
              <a:latin typeface="Gisha" panose="020B0502040204020203" pitchFamily="34" charset="-79"/>
              <a:cs typeface="Gisha" panose="020B0502040204020203" pitchFamily="34" charset="-79"/>
            </a:endParaRPr>
          </a:p>
          <a:p>
            <a:pPr algn="just"/>
            <a:r>
              <a:rPr lang="he-IL" sz="2400" b="1" dirty="0">
                <a:latin typeface="Gisha" panose="020B0502040204020203" pitchFamily="34" charset="-79"/>
                <a:ea typeface="Calibri" panose="020F0502020204030204" pitchFamily="34" charset="0"/>
                <a:cs typeface="Gisha" panose="020B0502040204020203" pitchFamily="34" charset="-79"/>
              </a:rPr>
              <a:t>מוקד </a:t>
            </a:r>
            <a:r>
              <a:rPr lang="he-IL" sz="2400" b="1" dirty="0" smtClean="0">
                <a:latin typeface="Gisha" panose="020B0502040204020203" pitchFamily="34" charset="-79"/>
                <a:ea typeface="Calibri" panose="020F0502020204030204" pitchFamily="34" charset="0"/>
                <a:cs typeface="Gisha" panose="020B0502040204020203" pitchFamily="34" charset="-79"/>
              </a:rPr>
              <a:t>פיקוד העורף</a:t>
            </a:r>
            <a:endParaRPr lang="he-IL" sz="2400" b="1" dirty="0">
              <a:latin typeface="Gisha" panose="020B0502040204020203" pitchFamily="34" charset="-79"/>
              <a:ea typeface="Calibri" panose="020F0502020204030204" pitchFamily="34" charset="0"/>
              <a:cs typeface="Gisha" panose="020B0502040204020203" pitchFamily="34" charset="-79"/>
            </a:endParaRPr>
          </a:p>
          <a:p>
            <a:pPr marL="285750" indent="-285750" algn="just">
              <a:lnSpc>
                <a:spcPct val="150000"/>
              </a:lnSpc>
              <a:spcAft>
                <a:spcPts val="600"/>
              </a:spcAft>
              <a:buFont typeface="Arial" panose="020B0604020202020204" pitchFamily="34" charset="0"/>
              <a:buChar char="•"/>
            </a:pPr>
            <a:r>
              <a:rPr lang="he-IL" sz="2000" dirty="0" smtClean="0">
                <a:latin typeface="Gisha" panose="020B0502040204020203" pitchFamily="34" charset="-79"/>
                <a:ea typeface="Calibri" panose="020F0502020204030204" pitchFamily="34" charset="0"/>
                <a:cs typeface="Gisha" panose="020B0502040204020203" pitchFamily="34" charset="-79"/>
              </a:rPr>
              <a:t>מעל ל – 14 אלף פניות למוקד פיקוד העורף</a:t>
            </a:r>
          </a:p>
          <a:p>
            <a:pPr marL="285750" indent="-285750" algn="just">
              <a:lnSpc>
                <a:spcPct val="150000"/>
              </a:lnSpc>
              <a:spcAft>
                <a:spcPts val="600"/>
              </a:spcAft>
              <a:buFont typeface="Arial" panose="020B0604020202020204" pitchFamily="34" charset="0"/>
              <a:buChar char="•"/>
            </a:pPr>
            <a:r>
              <a:rPr lang="he-IL" sz="2000" dirty="0" smtClean="0">
                <a:latin typeface="Gisha" panose="020B0502040204020203" pitchFamily="34" charset="-79"/>
                <a:ea typeface="Calibri" panose="020F0502020204030204" pitchFamily="34" charset="0"/>
                <a:cs typeface="Gisha" panose="020B0502040204020203" pitchFamily="34" charset="-79"/>
              </a:rPr>
              <a:t>כ- 25% מהן בנושא מסחר ועסקים</a:t>
            </a:r>
            <a:endParaRPr lang="he-IL" sz="2000" dirty="0">
              <a:latin typeface="Gisha" panose="020B0502040204020203" pitchFamily="34" charset="-79"/>
              <a:ea typeface="Calibri" panose="020F0502020204030204" pitchFamily="34" charset="0"/>
              <a:cs typeface="Gisha" panose="020B0502040204020203" pitchFamily="34" charset="-79"/>
            </a:endParaRPr>
          </a:p>
          <a:p>
            <a:pPr marL="285750" lvl="0" indent="-285750" algn="just" defTabSz="914309">
              <a:lnSpc>
                <a:spcPct val="150000"/>
              </a:lnSpc>
              <a:buFont typeface="Arial" panose="020B0604020202020204" pitchFamily="34" charset="0"/>
              <a:buChar char="•"/>
              <a:defRPr/>
            </a:pPr>
            <a:r>
              <a:rPr lang="he-IL" sz="2000" dirty="0" smtClean="0">
                <a:latin typeface="Gisha" panose="020B0502040204020203" pitchFamily="34" charset="-79"/>
                <a:cs typeface="Gisha" panose="020B0502040204020203" pitchFamily="34" charset="-79"/>
              </a:rPr>
              <a:t>עובדי משרד הכלכלה מוצבים כמוקדי ידע במוקד למתן מענה לפניות העסקים</a:t>
            </a:r>
            <a:endParaRPr lang="en-US" sz="2000" dirty="0">
              <a:latin typeface="Gisha" panose="020B0502040204020203" pitchFamily="34" charset="-79"/>
              <a:cs typeface="Gisha" panose="020B0502040204020203" pitchFamily="34" charset="-79"/>
            </a:endParaRPr>
          </a:p>
        </p:txBody>
      </p:sp>
      <p:cxnSp>
        <p:nvCxnSpPr>
          <p:cNvPr id="7" name="מחבר ישר 6">
            <a:extLst>
              <a:ext uri="{FF2B5EF4-FFF2-40B4-BE49-F238E27FC236}">
                <a16:creationId xmlns:a16="http://schemas.microsoft.com/office/drawing/2014/main" id="{9C2DC9B3-9EA8-4F67-8251-FB590EA91883}"/>
              </a:ext>
            </a:extLst>
          </p:cNvPr>
          <p:cNvCxnSpPr>
            <a:cxnSpLocks/>
          </p:cNvCxnSpPr>
          <p:nvPr/>
        </p:nvCxnSpPr>
        <p:spPr>
          <a:xfrm>
            <a:off x="9884979" y="1524111"/>
            <a:ext cx="1955083" cy="0"/>
          </a:xfrm>
          <a:prstGeom prst="line">
            <a:avLst/>
          </a:prstGeom>
          <a:ln w="38100">
            <a:solidFill>
              <a:srgbClr val="3AB0DA"/>
            </a:solidFill>
          </a:ln>
        </p:spPr>
        <p:style>
          <a:lnRef idx="1">
            <a:schemeClr val="accent1"/>
          </a:lnRef>
          <a:fillRef idx="0">
            <a:schemeClr val="accent1"/>
          </a:fillRef>
          <a:effectRef idx="0">
            <a:schemeClr val="accent1"/>
          </a:effectRef>
          <a:fontRef idx="minor">
            <a:schemeClr val="tx1"/>
          </a:fontRef>
        </p:style>
      </p:cxnSp>
      <p:cxnSp>
        <p:nvCxnSpPr>
          <p:cNvPr id="10" name="מחבר ישר 9">
            <a:extLst>
              <a:ext uri="{FF2B5EF4-FFF2-40B4-BE49-F238E27FC236}">
                <a16:creationId xmlns:a16="http://schemas.microsoft.com/office/drawing/2014/main" id="{9C2DC9B3-9EA8-4F67-8251-FB590EA91883}"/>
              </a:ext>
            </a:extLst>
          </p:cNvPr>
          <p:cNvCxnSpPr>
            <a:cxnSpLocks/>
          </p:cNvCxnSpPr>
          <p:nvPr/>
        </p:nvCxnSpPr>
        <p:spPr>
          <a:xfrm>
            <a:off x="8923283" y="3789090"/>
            <a:ext cx="2925083" cy="0"/>
          </a:xfrm>
          <a:prstGeom prst="line">
            <a:avLst/>
          </a:prstGeom>
          <a:ln w="38100">
            <a:solidFill>
              <a:srgbClr val="3AB0D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2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7525"/>
          </a:xfrm>
          <a:prstGeom prst="rect">
            <a:avLst/>
          </a:prstGeom>
        </p:spPr>
      </p:pic>
    </p:spTree>
    <p:extLst>
      <p:ext uri="{BB962C8B-B14F-4D97-AF65-F5344CB8AC3E}">
        <p14:creationId xmlns:p14="http://schemas.microsoft.com/office/powerpoint/2010/main" val="11735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התאמה אישית 4">
      <a:majorFont>
        <a:latin typeface="TeoriaMF"/>
        <a:ea typeface=""/>
        <a:cs typeface="TeoriaMF"/>
      </a:majorFont>
      <a:minorFont>
        <a:latin typeface="TeoriaMF"/>
        <a:ea typeface=""/>
        <a:cs typeface="TeoriaMF"/>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17052</TotalTime>
  <Words>1319</Words>
  <Application>Microsoft Office PowerPoint</Application>
  <PresentationFormat>מסך רחב</PresentationFormat>
  <Paragraphs>193</Paragraphs>
  <Slides>12</Slides>
  <Notes>11</Notes>
  <HiddenSlides>0</HiddenSlides>
  <MMClips>0</MMClips>
  <ScaleCrop>false</ScaleCrop>
  <HeadingPairs>
    <vt:vector size="6" baseType="variant">
      <vt:variant>
        <vt:lpstr>גופנים בשימוש</vt:lpstr>
      </vt:variant>
      <vt:variant>
        <vt:i4>9</vt:i4>
      </vt:variant>
      <vt:variant>
        <vt:lpstr>ערכת נושא</vt:lpstr>
      </vt:variant>
      <vt:variant>
        <vt:i4>3</vt:i4>
      </vt:variant>
      <vt:variant>
        <vt:lpstr>כותרות שקופיות</vt:lpstr>
      </vt:variant>
      <vt:variant>
        <vt:i4>12</vt:i4>
      </vt:variant>
    </vt:vector>
  </HeadingPairs>
  <TitlesOfParts>
    <vt:vector size="24" baseType="lpstr">
      <vt:lpstr>Heebo</vt:lpstr>
      <vt:lpstr>Arial</vt:lpstr>
      <vt:lpstr>Gisha</vt:lpstr>
      <vt:lpstr>TeoriaMF</vt:lpstr>
      <vt:lpstr>Tahoma</vt:lpstr>
      <vt:lpstr>Calibri</vt:lpstr>
      <vt:lpstr>Times New Roman</vt:lpstr>
      <vt:lpstr>Calibri Light</vt:lpstr>
      <vt:lpstr>Courier New</vt:lpstr>
      <vt:lpstr>1_ערכת נושא Office</vt:lpstr>
      <vt:lpstr>Office Theme</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הערכת מצב אסטרטגית</dc:title>
  <dc:creator>שירה צחי</dc:creator>
  <cp:lastModifiedBy>אמל כולאב</cp:lastModifiedBy>
  <cp:revision>916</cp:revision>
  <dcterms:created xsi:type="dcterms:W3CDTF">2019-10-10T07:10:37Z</dcterms:created>
  <dcterms:modified xsi:type="dcterms:W3CDTF">2020-09-02T13:50:36Z</dcterms:modified>
</cp:coreProperties>
</file>