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30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60418147974631E-2"/>
          <c:y val="5.3874960132238171E-2"/>
          <c:w val="0.95410358475975143"/>
          <c:h val="0.75603267200133872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מצטבר'!$A$3:$A$42</c:f>
              <c:numCache>
                <c:formatCode>m/d/yyyy</c:formatCode>
                <c:ptCount val="4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  <c:pt idx="39">
                  <c:v>43935</c:v>
                </c:pt>
              </c:numCache>
            </c:numRef>
          </c:cat>
          <c:val>
            <c:numRef>
              <c:f>'מצב רפואי מצטבר'!$E$3:$E$42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  <c:pt idx="36">
                  <c:v>180</c:v>
                </c:pt>
                <c:pt idx="37">
                  <c:v>174</c:v>
                </c:pt>
                <c:pt idx="38">
                  <c:v>181</c:v>
                </c:pt>
                <c:pt idx="39">
                  <c:v>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מצטבר'!$A$3:$A$42</c:f>
              <c:numCache>
                <c:formatCode>m/d/yyyy</c:formatCode>
                <c:ptCount val="4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  <c:pt idx="39">
                  <c:v>43935</c:v>
                </c:pt>
              </c:numCache>
            </c:numRef>
          </c:cat>
          <c:val>
            <c:numRef>
              <c:f>'מצב רפואי מצטבר'!$G$3:$G$42</c:f>
              <c:numCache>
                <c:formatCode>General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  <c:pt idx="36">
                  <c:v>96</c:v>
                </c:pt>
                <c:pt idx="37">
                  <c:v>103</c:v>
                </c:pt>
                <c:pt idx="38">
                  <c:v>110</c:v>
                </c:pt>
                <c:pt idx="39">
                  <c:v>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מצטבר'!$A$3:$A$42</c:f>
              <c:numCache>
                <c:formatCode>m/d/yyyy</c:formatCode>
                <c:ptCount val="4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  <c:pt idx="39">
                  <c:v>43935</c:v>
                </c:pt>
              </c:numCache>
            </c:numRef>
          </c:cat>
          <c:val>
            <c:numRef>
              <c:f>'מצב רפואי מצטבר'!$H$3:$H$42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  <c:pt idx="36">
                  <c:v>327</c:v>
                </c:pt>
                <c:pt idx="37">
                  <c:v>331</c:v>
                </c:pt>
                <c:pt idx="38">
                  <c:v>343</c:v>
                </c:pt>
                <c:pt idx="39">
                  <c:v>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מצטבר'!$A$3:$A$42</c15:sqref>
                        </c15:formulaRef>
                      </c:ext>
                    </c:extLst>
                    <c:numCache>
                      <c:formatCode>m/d/yyyy</c:formatCode>
                      <c:ptCount val="4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  <c:pt idx="38">
                        <c:v>43934</c:v>
                      </c:pt>
                      <c:pt idx="39">
                        <c:v>43935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מצטבר'!$A$3:$A$42</c15:sqref>
                        </c15:formulaRef>
                      </c:ext>
                    </c:extLst>
                    <c:numCache>
                      <c:formatCode>m/d/yyyy</c:formatCode>
                      <c:ptCount val="4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  <c:pt idx="38">
                        <c:v>43934</c:v>
                      </c:pt>
                      <c:pt idx="39">
                        <c:v>43935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5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4.7906493546080627E-2"/>
          <c:y val="5.3468787459393326E-2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גיליון1!$B$1:$AO$1</c:f>
              <c:numCache>
                <c:formatCode>m/d/yyyy</c:formatCode>
                <c:ptCount val="40"/>
                <c:pt idx="0">
                  <c:v>43935</c:v>
                </c:pt>
                <c:pt idx="1">
                  <c:v>43934</c:v>
                </c:pt>
                <c:pt idx="2">
                  <c:v>43933</c:v>
                </c:pt>
                <c:pt idx="3">
                  <c:v>43932</c:v>
                </c:pt>
                <c:pt idx="4">
                  <c:v>43931</c:v>
                </c:pt>
                <c:pt idx="5">
                  <c:v>43930</c:v>
                </c:pt>
                <c:pt idx="6">
                  <c:v>43929</c:v>
                </c:pt>
                <c:pt idx="7">
                  <c:v>43928</c:v>
                </c:pt>
                <c:pt idx="8">
                  <c:v>43927</c:v>
                </c:pt>
                <c:pt idx="9">
                  <c:v>43926</c:v>
                </c:pt>
                <c:pt idx="10">
                  <c:v>43925</c:v>
                </c:pt>
                <c:pt idx="11">
                  <c:v>43924</c:v>
                </c:pt>
                <c:pt idx="12">
                  <c:v>43923</c:v>
                </c:pt>
                <c:pt idx="13">
                  <c:v>43922</c:v>
                </c:pt>
                <c:pt idx="14">
                  <c:v>43921</c:v>
                </c:pt>
                <c:pt idx="15">
                  <c:v>43920</c:v>
                </c:pt>
                <c:pt idx="16">
                  <c:v>43919</c:v>
                </c:pt>
                <c:pt idx="17">
                  <c:v>43918</c:v>
                </c:pt>
                <c:pt idx="18">
                  <c:v>43917</c:v>
                </c:pt>
                <c:pt idx="19">
                  <c:v>43916</c:v>
                </c:pt>
                <c:pt idx="20">
                  <c:v>43915</c:v>
                </c:pt>
                <c:pt idx="21">
                  <c:v>43914</c:v>
                </c:pt>
                <c:pt idx="22">
                  <c:v>43913</c:v>
                </c:pt>
                <c:pt idx="23">
                  <c:v>43912</c:v>
                </c:pt>
                <c:pt idx="24">
                  <c:v>43911</c:v>
                </c:pt>
                <c:pt idx="25">
                  <c:v>43910</c:v>
                </c:pt>
                <c:pt idx="26">
                  <c:v>43909</c:v>
                </c:pt>
                <c:pt idx="27">
                  <c:v>43908</c:v>
                </c:pt>
                <c:pt idx="28">
                  <c:v>43907</c:v>
                </c:pt>
                <c:pt idx="29">
                  <c:v>43906</c:v>
                </c:pt>
                <c:pt idx="30">
                  <c:v>43905</c:v>
                </c:pt>
                <c:pt idx="31">
                  <c:v>43904</c:v>
                </c:pt>
                <c:pt idx="32">
                  <c:v>43903</c:v>
                </c:pt>
                <c:pt idx="33">
                  <c:v>43902</c:v>
                </c:pt>
                <c:pt idx="34">
                  <c:v>43901</c:v>
                </c:pt>
                <c:pt idx="35">
                  <c:v>43900</c:v>
                </c:pt>
                <c:pt idx="36">
                  <c:v>43899</c:v>
                </c:pt>
                <c:pt idx="37">
                  <c:v>43898</c:v>
                </c:pt>
                <c:pt idx="38">
                  <c:v>43897</c:v>
                </c:pt>
                <c:pt idx="39">
                  <c:v>43896</c:v>
                </c:pt>
              </c:numCache>
            </c:numRef>
          </c:cat>
          <c:val>
            <c:numRef>
              <c:f>גיליון1!$B$2:$AO$2</c:f>
              <c:numCache>
                <c:formatCode>General</c:formatCode>
                <c:ptCount val="40"/>
                <c:pt idx="0">
                  <c:v>136</c:v>
                </c:pt>
                <c:pt idx="1">
                  <c:v>133</c:v>
                </c:pt>
                <c:pt idx="2">
                  <c:v>123</c:v>
                </c:pt>
                <c:pt idx="3">
                  <c:v>132</c:v>
                </c:pt>
                <c:pt idx="4">
                  <c:v>125</c:v>
                </c:pt>
                <c:pt idx="5">
                  <c:v>119</c:v>
                </c:pt>
                <c:pt idx="6">
                  <c:v>122</c:v>
                </c:pt>
                <c:pt idx="7">
                  <c:v>113</c:v>
                </c:pt>
                <c:pt idx="8">
                  <c:v>107</c:v>
                </c:pt>
                <c:pt idx="9">
                  <c:v>106</c:v>
                </c:pt>
                <c:pt idx="10">
                  <c:v>107</c:v>
                </c:pt>
                <c:pt idx="11">
                  <c:v>95</c:v>
                </c:pt>
                <c:pt idx="12">
                  <c:v>83</c:v>
                </c:pt>
                <c:pt idx="13">
                  <c:v>76</c:v>
                </c:pt>
                <c:pt idx="14">
                  <c:v>76</c:v>
                </c:pt>
                <c:pt idx="15">
                  <c:v>63</c:v>
                </c:pt>
                <c:pt idx="16">
                  <c:v>54</c:v>
                </c:pt>
                <c:pt idx="17">
                  <c:v>43</c:v>
                </c:pt>
                <c:pt idx="18">
                  <c:v>38</c:v>
                </c:pt>
                <c:pt idx="19">
                  <c:v>37</c:v>
                </c:pt>
                <c:pt idx="20">
                  <c:v>34</c:v>
                </c:pt>
                <c:pt idx="21">
                  <c:v>31</c:v>
                </c:pt>
                <c:pt idx="22">
                  <c:v>29</c:v>
                </c:pt>
                <c:pt idx="23">
                  <c:v>15</c:v>
                </c:pt>
                <c:pt idx="24">
                  <c:v>15</c:v>
                </c:pt>
                <c:pt idx="25">
                  <c:v>12</c:v>
                </c:pt>
                <c:pt idx="26">
                  <c:v>6</c:v>
                </c:pt>
                <c:pt idx="27">
                  <c:v>5</c:v>
                </c:pt>
                <c:pt idx="28">
                  <c:v>5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גיליון1!$B$1:$AO$1</c:f>
              <c:numCache>
                <c:formatCode>m/d/yyyy</c:formatCode>
                <c:ptCount val="40"/>
                <c:pt idx="0">
                  <c:v>43935</c:v>
                </c:pt>
                <c:pt idx="1">
                  <c:v>43934</c:v>
                </c:pt>
                <c:pt idx="2">
                  <c:v>43933</c:v>
                </c:pt>
                <c:pt idx="3">
                  <c:v>43932</c:v>
                </c:pt>
                <c:pt idx="4">
                  <c:v>43931</c:v>
                </c:pt>
                <c:pt idx="5">
                  <c:v>43930</c:v>
                </c:pt>
                <c:pt idx="6">
                  <c:v>43929</c:v>
                </c:pt>
                <c:pt idx="7">
                  <c:v>43928</c:v>
                </c:pt>
                <c:pt idx="8">
                  <c:v>43927</c:v>
                </c:pt>
                <c:pt idx="9">
                  <c:v>43926</c:v>
                </c:pt>
                <c:pt idx="10">
                  <c:v>43925</c:v>
                </c:pt>
                <c:pt idx="11">
                  <c:v>43924</c:v>
                </c:pt>
                <c:pt idx="12">
                  <c:v>43923</c:v>
                </c:pt>
                <c:pt idx="13">
                  <c:v>43922</c:v>
                </c:pt>
                <c:pt idx="14">
                  <c:v>43921</c:v>
                </c:pt>
                <c:pt idx="15">
                  <c:v>43920</c:v>
                </c:pt>
                <c:pt idx="16">
                  <c:v>43919</c:v>
                </c:pt>
                <c:pt idx="17">
                  <c:v>43918</c:v>
                </c:pt>
                <c:pt idx="18">
                  <c:v>43917</c:v>
                </c:pt>
                <c:pt idx="19">
                  <c:v>43916</c:v>
                </c:pt>
                <c:pt idx="20">
                  <c:v>43915</c:v>
                </c:pt>
                <c:pt idx="21">
                  <c:v>43914</c:v>
                </c:pt>
                <c:pt idx="22">
                  <c:v>43913</c:v>
                </c:pt>
                <c:pt idx="23">
                  <c:v>43912</c:v>
                </c:pt>
                <c:pt idx="24">
                  <c:v>43911</c:v>
                </c:pt>
                <c:pt idx="25">
                  <c:v>43910</c:v>
                </c:pt>
                <c:pt idx="26">
                  <c:v>43909</c:v>
                </c:pt>
                <c:pt idx="27">
                  <c:v>43908</c:v>
                </c:pt>
                <c:pt idx="28">
                  <c:v>43907</c:v>
                </c:pt>
                <c:pt idx="29">
                  <c:v>43906</c:v>
                </c:pt>
                <c:pt idx="30">
                  <c:v>43905</c:v>
                </c:pt>
                <c:pt idx="31">
                  <c:v>43904</c:v>
                </c:pt>
                <c:pt idx="32">
                  <c:v>43903</c:v>
                </c:pt>
                <c:pt idx="33">
                  <c:v>43902</c:v>
                </c:pt>
                <c:pt idx="34">
                  <c:v>43901</c:v>
                </c:pt>
                <c:pt idx="35">
                  <c:v>43900</c:v>
                </c:pt>
                <c:pt idx="36">
                  <c:v>43899</c:v>
                </c:pt>
                <c:pt idx="37">
                  <c:v>43898</c:v>
                </c:pt>
                <c:pt idx="38">
                  <c:v>43897</c:v>
                </c:pt>
                <c:pt idx="39">
                  <c:v>43896</c:v>
                </c:pt>
              </c:numCache>
            </c:numRef>
          </c:cat>
          <c:val>
            <c:numRef>
              <c:f>גיליון1!$B$3:$AO$3</c:f>
              <c:numCache>
                <c:formatCode>General</c:formatCode>
                <c:ptCount val="40"/>
                <c:pt idx="0">
                  <c:v>117</c:v>
                </c:pt>
                <c:pt idx="1">
                  <c:v>110</c:v>
                </c:pt>
                <c:pt idx="2">
                  <c:v>103</c:v>
                </c:pt>
                <c:pt idx="3">
                  <c:v>96</c:v>
                </c:pt>
                <c:pt idx="4">
                  <c:v>92</c:v>
                </c:pt>
                <c:pt idx="5">
                  <c:v>79</c:v>
                </c:pt>
                <c:pt idx="6">
                  <c:v>71</c:v>
                </c:pt>
                <c:pt idx="7">
                  <c:v>59</c:v>
                </c:pt>
                <c:pt idx="8">
                  <c:v>51</c:v>
                </c:pt>
                <c:pt idx="9">
                  <c:v>46</c:v>
                </c:pt>
                <c:pt idx="10">
                  <c:v>42</c:v>
                </c:pt>
                <c:pt idx="11">
                  <c:v>36</c:v>
                </c:pt>
                <c:pt idx="12">
                  <c:v>29</c:v>
                </c:pt>
                <c:pt idx="13">
                  <c:v>21</c:v>
                </c:pt>
                <c:pt idx="14">
                  <c:v>20</c:v>
                </c:pt>
                <c:pt idx="15">
                  <c:v>15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8</c:v>
                </c:pt>
                <c:pt idx="20">
                  <c:v>5</c:v>
                </c:pt>
                <c:pt idx="21">
                  <c:v>3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5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736990609529095E-2"/>
          <c:y val="3.4375585945505632E-2"/>
          <c:w val="0.314699058964947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כ'/ניסן/תש"ף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כ'/ניסן/תש"ף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14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495900"/>
              </p:ext>
            </p:extLst>
          </p:nvPr>
        </p:nvGraphicFramePr>
        <p:xfrm>
          <a:off x="191343" y="954107"/>
          <a:ext cx="11809315" cy="5879460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984110">
                  <a:extLst>
                    <a:ext uri="{9D8B030D-6E8A-4147-A177-3AD203B41FA5}">
                      <a16:colId xmlns:a16="http://schemas.microsoft.com/office/drawing/2014/main" val="351647136"/>
                    </a:ext>
                  </a:extLst>
                </a:gridCol>
                <a:gridCol w="499351">
                  <a:extLst>
                    <a:ext uri="{9D8B030D-6E8A-4147-A177-3AD203B41FA5}">
                      <a16:colId xmlns:a16="http://schemas.microsoft.com/office/drawing/2014/main" val="2104360344"/>
                    </a:ext>
                  </a:extLst>
                </a:gridCol>
                <a:gridCol w="484759">
                  <a:extLst>
                    <a:ext uri="{9D8B030D-6E8A-4147-A177-3AD203B41FA5}">
                      <a16:colId xmlns:a16="http://schemas.microsoft.com/office/drawing/2014/main" val="492794947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701263043"/>
                    </a:ext>
                  </a:extLst>
                </a:gridCol>
                <a:gridCol w="1269395">
                  <a:extLst>
                    <a:ext uri="{9D8B030D-6E8A-4147-A177-3AD203B41FA5}">
                      <a16:colId xmlns:a16="http://schemas.microsoft.com/office/drawing/2014/main" val="1014887181"/>
                    </a:ext>
                  </a:extLst>
                </a:gridCol>
                <a:gridCol w="422055">
                  <a:extLst>
                    <a:ext uri="{9D8B030D-6E8A-4147-A177-3AD203B41FA5}">
                      <a16:colId xmlns:a16="http://schemas.microsoft.com/office/drawing/2014/main" val="2579788552"/>
                    </a:ext>
                  </a:extLst>
                </a:gridCol>
                <a:gridCol w="1546164">
                  <a:extLst>
                    <a:ext uri="{9D8B030D-6E8A-4147-A177-3AD203B41FA5}">
                      <a16:colId xmlns:a16="http://schemas.microsoft.com/office/drawing/2014/main" val="3709117796"/>
                    </a:ext>
                  </a:extLst>
                </a:gridCol>
                <a:gridCol w="861064">
                  <a:extLst>
                    <a:ext uri="{9D8B030D-6E8A-4147-A177-3AD203B41FA5}">
                      <a16:colId xmlns:a16="http://schemas.microsoft.com/office/drawing/2014/main" val="1518802138"/>
                    </a:ext>
                  </a:extLst>
                </a:gridCol>
                <a:gridCol w="3075374">
                  <a:extLst>
                    <a:ext uri="{9D8B030D-6E8A-4147-A177-3AD203B41FA5}">
                      <a16:colId xmlns:a16="http://schemas.microsoft.com/office/drawing/2014/main" val="3166840698"/>
                    </a:ext>
                  </a:extLst>
                </a:gridCol>
                <a:gridCol w="183540">
                  <a:extLst>
                    <a:ext uri="{9D8B030D-6E8A-4147-A177-3AD203B41FA5}">
                      <a16:colId xmlns:a16="http://schemas.microsoft.com/office/drawing/2014/main" val="55559589"/>
                    </a:ext>
                  </a:extLst>
                </a:gridCol>
                <a:gridCol w="1784679">
                  <a:extLst>
                    <a:ext uri="{9D8B030D-6E8A-4147-A177-3AD203B41FA5}">
                      <a16:colId xmlns:a16="http://schemas.microsoft.com/office/drawing/2014/main" val="3175033784"/>
                    </a:ext>
                  </a:extLst>
                </a:gridCol>
              </a:tblGrid>
              <a:tr h="853024">
                <a:tc gridSpan="1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11,868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36645"/>
                  </a:ext>
                </a:extLst>
              </a:tr>
              <a:tr h="495616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92314"/>
                  </a:ext>
                </a:extLst>
              </a:tr>
              <a:tr h="437308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9,402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168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70086"/>
                  </a:ext>
                </a:extLst>
              </a:tr>
              <a:tr h="553923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181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136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57637"/>
                  </a:ext>
                </a:extLst>
              </a:tr>
              <a:tr h="787154"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2.3%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2.3%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6.4%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22890"/>
                  </a:ext>
                </a:extLst>
              </a:tr>
              <a:tr h="495616">
                <a:tc gridSpan="11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תמונת מצב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90864"/>
                  </a:ext>
                </a:extLst>
              </a:tr>
              <a:tr h="437308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חולים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טיפול בית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מלון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להחלטה קבילה \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מחלימים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32958"/>
                  </a:ext>
                </a:extLst>
              </a:tr>
              <a:tr h="437308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763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7,145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1,214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629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2,000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349667"/>
                  </a:ext>
                </a:extLst>
              </a:tr>
              <a:tr h="423956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קל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08104"/>
                  </a:ext>
                </a:extLst>
              </a:tr>
              <a:tr h="382828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בינוני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18283"/>
                  </a:ext>
                </a:extLst>
              </a:tr>
              <a:tr h="382828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קשה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987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04800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מאושפזים</a:t>
            </a:r>
          </a:p>
          <a:p>
            <a:pPr lvl="0"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14/04/2020 בשעה 08:00</a:t>
            </a:r>
            <a:endParaRPr lang="he-I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14/04/2020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88565"/>
              </p:ext>
            </p:extLst>
          </p:nvPr>
        </p:nvGraphicFramePr>
        <p:xfrm>
          <a:off x="119336" y="954107"/>
          <a:ext cx="12072664" cy="5903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14/04/2020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5729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57546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13/04/2020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3.6%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6.8%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14/04/2020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-</a:t>
                      </a:r>
                      <a:r>
                        <a:rPr lang="en-US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 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- 5.9%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- 1.3%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- 0.4%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14.04.2020 ל 08:00 ביום 13.04.2020)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14/04/2020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291509"/>
              </p:ext>
            </p:extLst>
          </p:nvPr>
        </p:nvGraphicFramePr>
        <p:xfrm>
          <a:off x="119336" y="97729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14/04/2020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234084"/>
              </p:ext>
            </p:extLst>
          </p:nvPr>
        </p:nvGraphicFramePr>
        <p:xfrm>
          <a:off x="119327" y="1268761"/>
          <a:ext cx="11953346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endParaRPr lang="he-IL" sz="44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14/04/2020 בשעה 08:00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633823"/>
              </p:ext>
            </p:extLst>
          </p:nvPr>
        </p:nvGraphicFramePr>
        <p:xfrm>
          <a:off x="119334" y="913744"/>
          <a:ext cx="11953331" cy="5944255"/>
        </p:xfrm>
        <a:graphic>
          <a:graphicData uri="http://schemas.openxmlformats.org/drawingml/2006/table">
            <a:tbl>
              <a:tblPr rtl="1"/>
              <a:tblGrid>
                <a:gridCol w="721297">
                  <a:extLst>
                    <a:ext uri="{9D8B030D-6E8A-4147-A177-3AD203B41FA5}">
                      <a16:colId xmlns:a16="http://schemas.microsoft.com/office/drawing/2014/main" val="1407708792"/>
                    </a:ext>
                  </a:extLst>
                </a:gridCol>
                <a:gridCol w="537772">
                  <a:extLst>
                    <a:ext uri="{9D8B030D-6E8A-4147-A177-3AD203B41FA5}">
                      <a16:colId xmlns:a16="http://schemas.microsoft.com/office/drawing/2014/main" val="2425251615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677748242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2166127178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2516775519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2951394944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820643878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228274722"/>
                    </a:ext>
                  </a:extLst>
                </a:gridCol>
                <a:gridCol w="318679">
                  <a:extLst>
                    <a:ext uri="{9D8B030D-6E8A-4147-A177-3AD203B41FA5}">
                      <a16:colId xmlns:a16="http://schemas.microsoft.com/office/drawing/2014/main" val="747408717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1943219420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3878788260"/>
                    </a:ext>
                  </a:extLst>
                </a:gridCol>
                <a:gridCol w="284536">
                  <a:extLst>
                    <a:ext uri="{9D8B030D-6E8A-4147-A177-3AD203B41FA5}">
                      <a16:colId xmlns:a16="http://schemas.microsoft.com/office/drawing/2014/main" val="3236703214"/>
                    </a:ext>
                  </a:extLst>
                </a:gridCol>
                <a:gridCol w="381278">
                  <a:extLst>
                    <a:ext uri="{9D8B030D-6E8A-4147-A177-3AD203B41FA5}">
                      <a16:colId xmlns:a16="http://schemas.microsoft.com/office/drawing/2014/main" val="2951646618"/>
                    </a:ext>
                  </a:extLst>
                </a:gridCol>
                <a:gridCol w="284536">
                  <a:extLst>
                    <a:ext uri="{9D8B030D-6E8A-4147-A177-3AD203B41FA5}">
                      <a16:colId xmlns:a16="http://schemas.microsoft.com/office/drawing/2014/main" val="195257273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470441114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219500347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1285531953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2649969540"/>
                    </a:ext>
                  </a:extLst>
                </a:gridCol>
                <a:gridCol w="315833">
                  <a:extLst>
                    <a:ext uri="{9D8B030D-6E8A-4147-A177-3AD203B41FA5}">
                      <a16:colId xmlns:a16="http://schemas.microsoft.com/office/drawing/2014/main" val="650001582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2639459898"/>
                    </a:ext>
                  </a:extLst>
                </a:gridCol>
                <a:gridCol w="284536">
                  <a:extLst>
                    <a:ext uri="{9D8B030D-6E8A-4147-A177-3AD203B41FA5}">
                      <a16:colId xmlns:a16="http://schemas.microsoft.com/office/drawing/2014/main" val="3252662485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2926805248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1708545120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3604341715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776644235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3126181150"/>
                    </a:ext>
                  </a:extLst>
                </a:gridCol>
                <a:gridCol w="379854">
                  <a:extLst>
                    <a:ext uri="{9D8B030D-6E8A-4147-A177-3AD203B41FA5}">
                      <a16:colId xmlns:a16="http://schemas.microsoft.com/office/drawing/2014/main" val="53902818"/>
                    </a:ext>
                  </a:extLst>
                </a:gridCol>
                <a:gridCol w="281690">
                  <a:extLst>
                    <a:ext uri="{9D8B030D-6E8A-4147-A177-3AD203B41FA5}">
                      <a16:colId xmlns:a16="http://schemas.microsoft.com/office/drawing/2014/main" val="3993340567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836460900"/>
                    </a:ext>
                  </a:extLst>
                </a:gridCol>
                <a:gridCol w="256082">
                  <a:extLst>
                    <a:ext uri="{9D8B030D-6E8A-4147-A177-3AD203B41FA5}">
                      <a16:colId xmlns:a16="http://schemas.microsoft.com/office/drawing/2014/main" val="1364073489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3573951126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1497565912"/>
                    </a:ext>
                  </a:extLst>
                </a:gridCol>
                <a:gridCol w="381278">
                  <a:extLst>
                    <a:ext uri="{9D8B030D-6E8A-4147-A177-3AD203B41FA5}">
                      <a16:colId xmlns:a16="http://schemas.microsoft.com/office/drawing/2014/main" val="1514768528"/>
                    </a:ext>
                  </a:extLst>
                </a:gridCol>
                <a:gridCol w="381278">
                  <a:extLst>
                    <a:ext uri="{9D8B030D-6E8A-4147-A177-3AD203B41FA5}">
                      <a16:colId xmlns:a16="http://schemas.microsoft.com/office/drawing/2014/main" val="1549428256"/>
                    </a:ext>
                  </a:extLst>
                </a:gridCol>
                <a:gridCol w="381278">
                  <a:extLst>
                    <a:ext uri="{9D8B030D-6E8A-4147-A177-3AD203B41FA5}">
                      <a16:colId xmlns:a16="http://schemas.microsoft.com/office/drawing/2014/main" val="554421024"/>
                    </a:ext>
                  </a:extLst>
                </a:gridCol>
                <a:gridCol w="660122">
                  <a:extLst>
                    <a:ext uri="{9D8B030D-6E8A-4147-A177-3AD203B41FA5}">
                      <a16:colId xmlns:a16="http://schemas.microsoft.com/office/drawing/2014/main" val="2927179944"/>
                    </a:ext>
                  </a:extLst>
                </a:gridCol>
              </a:tblGrid>
              <a:tr h="273248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90052"/>
                  </a:ext>
                </a:extLst>
              </a:tr>
              <a:tr h="141103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61658"/>
                  </a:ext>
                </a:extLst>
              </a:tr>
              <a:tr h="25085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017379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641863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44889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73895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532145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47954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335131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38091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472521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72683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692497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343962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70226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213138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964180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382965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168432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2076" y="926909"/>
            <a:ext cx="1254307" cy="156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9910</TotalTime>
  <Words>834</Words>
  <Application>Microsoft Office PowerPoint</Application>
  <PresentationFormat>מסך רחב</PresentationFormat>
  <Paragraphs>592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718</cp:revision>
  <cp:lastPrinted>2020-03-23T05:54:24Z</cp:lastPrinted>
  <dcterms:created xsi:type="dcterms:W3CDTF">2018-06-12T03:19:29Z</dcterms:created>
  <dcterms:modified xsi:type="dcterms:W3CDTF">2020-04-14T05:29:25Z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