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97" r:id="rId2"/>
    <p:sldMasterId id="2147483718" r:id="rId3"/>
  </p:sldMasterIdLst>
  <p:notesMasterIdLst>
    <p:notesMasterId r:id="rId21"/>
  </p:notesMasterIdLst>
  <p:handoutMasterIdLst>
    <p:handoutMasterId r:id="rId22"/>
  </p:handoutMasterIdLst>
  <p:sldIdLst>
    <p:sldId id="298" r:id="rId4"/>
    <p:sldId id="303" r:id="rId5"/>
    <p:sldId id="342" r:id="rId6"/>
    <p:sldId id="343" r:id="rId7"/>
    <p:sldId id="344" r:id="rId8"/>
    <p:sldId id="356" r:id="rId9"/>
    <p:sldId id="345" r:id="rId10"/>
    <p:sldId id="357" r:id="rId11"/>
    <p:sldId id="305" r:id="rId12"/>
    <p:sldId id="346" r:id="rId13"/>
    <p:sldId id="358" r:id="rId14"/>
    <p:sldId id="348" r:id="rId15"/>
    <p:sldId id="349" r:id="rId16"/>
    <p:sldId id="351" r:id="rId17"/>
    <p:sldId id="354" r:id="rId18"/>
    <p:sldId id="353" r:id="rId19"/>
    <p:sldId id="355" r:id="rId20"/>
  </p:sldIdLst>
  <p:sldSz cx="12192000" cy="6858000"/>
  <p:notesSz cx="6805613" cy="9939338"/>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irlee@materia.co.il" initials="s" lastIdx="0" clrIdx="0"/>
  <p:cmAuthor id="2" name="LI" initials="LI" lastIdx="4" clrIdx="1">
    <p:extLst>
      <p:ext uri="{19B8F6BF-5375-455C-9EA6-DF929625EA0E}">
        <p15:presenceInfo xmlns:p15="http://schemas.microsoft.com/office/powerpoint/2012/main" userId="L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A93"/>
    <a:srgbClr val="264596"/>
    <a:srgbClr val="CCECFF"/>
    <a:srgbClr val="BC74B1"/>
    <a:srgbClr val="4D7A1F"/>
    <a:srgbClr val="1084B2"/>
    <a:srgbClr val="9A3895"/>
    <a:srgbClr val="8FD8F5"/>
    <a:srgbClr val="E2B8D6"/>
    <a:srgbClr val="0FA3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סגנון בהיר 3 - הדגשה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סגנון בהיר 1 - הדגשה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B344D84-9AFB-497E-A393-DC336BA19D2E}" styleName="סגנון ביניים 3 - הדגשה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6357" autoAdjust="0"/>
  </p:normalViewPr>
  <p:slideViewPr>
    <p:cSldViewPr snapToGrid="0">
      <p:cViewPr varScale="1">
        <p:scale>
          <a:sx n="115" d="100"/>
          <a:sy n="115" d="100"/>
        </p:scale>
        <p:origin x="390" y="132"/>
      </p:cViewPr>
      <p:guideLst>
        <p:guide orient="horz" pos="2160"/>
        <p:guide pos="3840"/>
      </p:guideLst>
    </p:cSldViewPr>
  </p:slideViewPr>
  <p:notesTextViewPr>
    <p:cViewPr>
      <p:scale>
        <a:sx n="1" d="1"/>
        <a:sy n="1" d="1"/>
      </p:scale>
      <p:origin x="0" y="0"/>
    </p:cViewPr>
  </p:notesTextViewPr>
  <p:notesViewPr>
    <p:cSldViewPr>
      <p:cViewPr>
        <p:scale>
          <a:sx n="66" d="100"/>
          <a:sy n="66" d="100"/>
        </p:scale>
        <p:origin x="4224" y="3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E50249-95D5-4F9D-9F71-2C78658F3659}"/>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C233B5C-F19E-4083-AD60-3607D2BFC93A}"/>
              </a:ext>
            </a:extLst>
          </p:cNvPr>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A4474916-10D8-403E-8D4B-63B13B73364C}" type="datetimeFigureOut">
              <a:rPr lang="en-US" smtClean="0"/>
              <a:t>12/2/2021</a:t>
            </a:fld>
            <a:endParaRPr lang="en-US"/>
          </a:p>
        </p:txBody>
      </p:sp>
      <p:sp>
        <p:nvSpPr>
          <p:cNvPr id="4" name="Footer Placeholder 3">
            <a:extLst>
              <a:ext uri="{FF2B5EF4-FFF2-40B4-BE49-F238E27FC236}">
                <a16:creationId xmlns:a16="http://schemas.microsoft.com/office/drawing/2014/main" id="{E99CED6F-2E90-4AA5-B16E-090D53442D40}"/>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8D39DBB-6928-491F-9326-93290741737C}"/>
              </a:ext>
            </a:extLst>
          </p:cNvPr>
          <p:cNvSpPr>
            <a:spLocks noGrp="1"/>
          </p:cNvSpPr>
          <p:nvPr>
            <p:ph type="sldNum" sz="quarter" idx="3"/>
          </p:nvPr>
        </p:nvSpPr>
        <p:spPr>
          <a:xfrm>
            <a:off x="3854450" y="9440863"/>
            <a:ext cx="2949575" cy="498475"/>
          </a:xfrm>
          <a:prstGeom prst="rect">
            <a:avLst/>
          </a:prstGeom>
        </p:spPr>
        <p:txBody>
          <a:bodyPr vert="horz" lIns="91440" tIns="45720" rIns="91440" bIns="45720" rtlCol="0" anchor="b"/>
          <a:lstStyle>
            <a:lvl1pPr algn="r">
              <a:defRPr sz="1200"/>
            </a:lvl1pPr>
          </a:lstStyle>
          <a:p>
            <a:fld id="{9EC0E2CD-4B59-46E1-9E90-02D2F2926D64}" type="slidenum">
              <a:rPr lang="en-US" smtClean="0"/>
              <a:t>‹#›</a:t>
            </a:fld>
            <a:endParaRPr lang="en-US"/>
          </a:p>
        </p:txBody>
      </p:sp>
    </p:spTree>
    <p:extLst>
      <p:ext uri="{BB962C8B-B14F-4D97-AF65-F5344CB8AC3E}">
        <p14:creationId xmlns:p14="http://schemas.microsoft.com/office/powerpoint/2010/main" val="4292354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5EC602F5-2078-43E7-B016-C6C49A06CCD4}" type="datetimeFigureOut">
              <a:rPr lang="en-US" smtClean="0"/>
              <a:t>12/2/2021</a:t>
            </a:fld>
            <a:endParaRPr lang="en-US"/>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972CB2D8-A1D7-48F8-8EBE-36AD5F802835}" type="slidenum">
              <a:rPr lang="en-US" smtClean="0"/>
              <a:t>‹#›</a:t>
            </a:fld>
            <a:endParaRPr lang="en-US"/>
          </a:p>
        </p:txBody>
      </p:sp>
    </p:spTree>
    <p:extLst>
      <p:ext uri="{BB962C8B-B14F-4D97-AF65-F5344CB8AC3E}">
        <p14:creationId xmlns:p14="http://schemas.microsoft.com/office/powerpoint/2010/main" val="836372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2EA558-22E5-401A-9A61-E4A58D301606}"/>
              </a:ext>
            </a:extLst>
          </p:cNvPr>
          <p:cNvSpPr/>
          <p:nvPr userDrawn="1"/>
        </p:nvSpPr>
        <p:spPr>
          <a:xfrm>
            <a:off x="0" y="4970352"/>
            <a:ext cx="12192000" cy="188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48D32B-BC08-48FD-9D3B-97E8B435B9C8}"/>
              </a:ext>
            </a:extLst>
          </p:cNvPr>
          <p:cNvSpPr>
            <a:spLocks noGrp="1"/>
          </p:cNvSpPr>
          <p:nvPr>
            <p:ph type="pic" sz="quarter" idx="10" hasCustomPrompt="1"/>
          </p:nvPr>
        </p:nvSpPr>
        <p:spPr>
          <a:xfrm>
            <a:off x="0" y="0"/>
            <a:ext cx="7512050" cy="6858000"/>
          </a:xfrm>
        </p:spPr>
        <p:txBody>
          <a:bodyPr anchor="ctr"/>
          <a:lstStyle>
            <a:lvl1pPr marL="0" indent="0" algn="ctr">
              <a:buFontTx/>
              <a:buNone/>
              <a:defRPr/>
            </a:lvl1pPr>
          </a:lstStyle>
          <a:p>
            <a:r>
              <a:rPr lang="he-IL" dirty="0"/>
              <a:t>מקם תמונה</a:t>
            </a:r>
            <a:endParaRPr lang="en-US" dirty="0"/>
          </a:p>
        </p:txBody>
      </p:sp>
      <p:sp>
        <p:nvSpPr>
          <p:cNvPr id="33" name="Rectangle 32">
            <a:extLst>
              <a:ext uri="{FF2B5EF4-FFF2-40B4-BE49-F238E27FC236}">
                <a16:creationId xmlns:a16="http://schemas.microsoft.com/office/drawing/2014/main" id="{EC5572C9-4CFC-499B-8B51-0648FD7CB858}"/>
              </a:ext>
            </a:extLst>
          </p:cNvPr>
          <p:cNvSpPr/>
          <p:nvPr userDrawn="1"/>
        </p:nvSpPr>
        <p:spPr>
          <a:xfrm>
            <a:off x="7511999" y="0"/>
            <a:ext cx="4680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134A4-204E-445F-8426-321DD868231A}"/>
              </a:ext>
            </a:extLst>
          </p:cNvPr>
          <p:cNvSpPr>
            <a:spLocks noGrp="1"/>
          </p:cNvSpPr>
          <p:nvPr>
            <p:ph type="ctrTitle" hasCustomPrompt="1"/>
          </p:nvPr>
        </p:nvSpPr>
        <p:spPr>
          <a:xfrm>
            <a:off x="7512000" y="2857958"/>
            <a:ext cx="4680001" cy="1280882"/>
          </a:xfrm>
          <a:solidFill>
            <a:schemeClr val="bg1">
              <a:alpha val="80000"/>
            </a:schemeClr>
          </a:solidFill>
        </p:spPr>
        <p:txBody>
          <a:bodyPr anchor="ctr">
            <a:normAutofit/>
          </a:bodyPr>
          <a:lstStyle>
            <a:lvl1pPr algn="ctr">
              <a:defRPr sz="3600"/>
            </a:lvl1pPr>
          </a:lstStyle>
          <a:p>
            <a:r>
              <a:rPr lang="he-IL" dirty="0"/>
              <a:t>שם המצגת</a:t>
            </a:r>
            <a:endParaRPr lang="en-US" dirty="0"/>
          </a:p>
        </p:txBody>
      </p:sp>
      <p:sp>
        <p:nvSpPr>
          <p:cNvPr id="3" name="Subtitle 2">
            <a:extLst>
              <a:ext uri="{FF2B5EF4-FFF2-40B4-BE49-F238E27FC236}">
                <a16:creationId xmlns:a16="http://schemas.microsoft.com/office/drawing/2014/main" id="{81D56187-1652-42B9-AC5B-9CB2028CFCE2}"/>
              </a:ext>
            </a:extLst>
          </p:cNvPr>
          <p:cNvSpPr>
            <a:spLocks noGrp="1"/>
          </p:cNvSpPr>
          <p:nvPr>
            <p:ph type="subTitle" idx="1" hasCustomPrompt="1"/>
          </p:nvPr>
        </p:nvSpPr>
        <p:spPr>
          <a:xfrm>
            <a:off x="7512000" y="4960252"/>
            <a:ext cx="4680000" cy="599731"/>
          </a:xfrm>
          <a:solidFill>
            <a:schemeClr val="bg1">
              <a:alpha val="80000"/>
            </a:schemeClr>
          </a:solidFill>
        </p:spPr>
        <p:txBody>
          <a:bodyPr anchor="ct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dirty="0"/>
              <a:t>שם המציג</a:t>
            </a:r>
            <a:endParaRPr lang="en-US" dirty="0"/>
          </a:p>
        </p:txBody>
      </p:sp>
      <p:grpSp>
        <p:nvGrpSpPr>
          <p:cNvPr id="19" name="Group 18">
            <a:extLst>
              <a:ext uri="{FF2B5EF4-FFF2-40B4-BE49-F238E27FC236}">
                <a16:creationId xmlns:a16="http://schemas.microsoft.com/office/drawing/2014/main" id="{4537311F-D977-4A2E-AB3A-D3A918A21039}"/>
              </a:ext>
            </a:extLst>
          </p:cNvPr>
          <p:cNvGrpSpPr/>
          <p:nvPr userDrawn="1"/>
        </p:nvGrpSpPr>
        <p:grpSpPr>
          <a:xfrm>
            <a:off x="8142000" y="2344317"/>
            <a:ext cx="3420000" cy="45719"/>
            <a:chOff x="6228000" y="664487"/>
            <a:chExt cx="5976000" cy="45719"/>
          </a:xfrm>
        </p:grpSpPr>
        <p:sp>
          <p:nvSpPr>
            <p:cNvPr id="20" name="Rectangle 19">
              <a:extLst>
                <a:ext uri="{FF2B5EF4-FFF2-40B4-BE49-F238E27FC236}">
                  <a16:creationId xmlns:a16="http://schemas.microsoft.com/office/drawing/2014/main" id="{8866F9B6-ED19-4F33-94E1-134CC70F2804}"/>
                </a:ext>
              </a:extLst>
            </p:cNvPr>
            <p:cNvSpPr/>
            <p:nvPr userDrawn="1"/>
          </p:nvSpPr>
          <p:spPr>
            <a:xfrm>
              <a:off x="9900000" y="664487"/>
              <a:ext cx="82800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Rectangle 20">
              <a:extLst>
                <a:ext uri="{FF2B5EF4-FFF2-40B4-BE49-F238E27FC236}">
                  <a16:creationId xmlns:a16="http://schemas.microsoft.com/office/drawing/2014/main" id="{FB67C284-5F0E-46CB-9B90-410AF0F5E9C9}"/>
                </a:ext>
              </a:extLst>
            </p:cNvPr>
            <p:cNvSpPr/>
            <p:nvPr userDrawn="1"/>
          </p:nvSpPr>
          <p:spPr>
            <a:xfrm>
              <a:off x="6228000" y="664487"/>
              <a:ext cx="1656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E1E68E-0CE9-4CC6-AED4-AD74412D04E4}"/>
                </a:ext>
              </a:extLst>
            </p:cNvPr>
            <p:cNvSpPr/>
            <p:nvPr userDrawn="1"/>
          </p:nvSpPr>
          <p:spPr>
            <a:xfrm>
              <a:off x="7884000" y="664487"/>
              <a:ext cx="201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32DA18-D567-483C-9101-449061F0D1E1}"/>
                </a:ext>
              </a:extLst>
            </p:cNvPr>
            <p:cNvSpPr/>
            <p:nvPr userDrawn="1"/>
          </p:nvSpPr>
          <p:spPr>
            <a:xfrm>
              <a:off x="10728000" y="664487"/>
              <a:ext cx="147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a:extLst>
              <a:ext uri="{FF2B5EF4-FFF2-40B4-BE49-F238E27FC236}">
                <a16:creationId xmlns:a16="http://schemas.microsoft.com/office/drawing/2014/main" id="{1EB58138-2903-4BDA-85C2-81DABC7C0E23}"/>
              </a:ext>
            </a:extLst>
          </p:cNvPr>
          <p:cNvCxnSpPr>
            <a:cxnSpLocks/>
          </p:cNvCxnSpPr>
          <p:nvPr userDrawn="1"/>
        </p:nvCxnSpPr>
        <p:spPr>
          <a:xfrm>
            <a:off x="8142000" y="6324269"/>
            <a:ext cx="3420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Text Placeholder 36">
            <a:extLst>
              <a:ext uri="{FF2B5EF4-FFF2-40B4-BE49-F238E27FC236}">
                <a16:creationId xmlns:a16="http://schemas.microsoft.com/office/drawing/2014/main" id="{26090CE9-21D7-43AA-B092-2D738D5B0249}"/>
              </a:ext>
            </a:extLst>
          </p:cNvPr>
          <p:cNvSpPr>
            <a:spLocks noGrp="1"/>
          </p:cNvSpPr>
          <p:nvPr>
            <p:ph type="body" sz="quarter" idx="13" hasCustomPrompt="1"/>
          </p:nvPr>
        </p:nvSpPr>
        <p:spPr>
          <a:xfrm>
            <a:off x="7512025" y="5577531"/>
            <a:ext cx="4679950" cy="633413"/>
          </a:xfrm>
        </p:spPr>
        <p:txBody>
          <a:bodyPr anchor="ctr">
            <a:normAutofit/>
          </a:bodyPr>
          <a:lstStyle>
            <a:lvl1pPr marL="0" indent="0" algn="ctr">
              <a:buFontTx/>
              <a:buNone/>
              <a:defRPr sz="1200"/>
            </a:lvl1pPr>
          </a:lstStyle>
          <a:p>
            <a:pPr lvl="0"/>
            <a:r>
              <a:rPr lang="he-IL" sz="1200" dirty="0"/>
              <a:t>פירוט תפקיד</a:t>
            </a:r>
            <a:endParaRPr lang="en-US" dirty="0"/>
          </a:p>
        </p:txBody>
      </p:sp>
      <p:sp>
        <p:nvSpPr>
          <p:cNvPr id="10" name="Text Placeholder 9">
            <a:extLst>
              <a:ext uri="{FF2B5EF4-FFF2-40B4-BE49-F238E27FC236}">
                <a16:creationId xmlns:a16="http://schemas.microsoft.com/office/drawing/2014/main" id="{26F4C93F-889C-48E7-9B26-52CDD45FD7AD}"/>
              </a:ext>
            </a:extLst>
          </p:cNvPr>
          <p:cNvSpPr>
            <a:spLocks noGrp="1"/>
          </p:cNvSpPr>
          <p:nvPr>
            <p:ph type="body" sz="quarter" idx="14" hasCustomPrompt="1"/>
          </p:nvPr>
        </p:nvSpPr>
        <p:spPr>
          <a:xfrm>
            <a:off x="7512049" y="4308475"/>
            <a:ext cx="4679925" cy="538163"/>
          </a:xfrm>
        </p:spPr>
        <p:txBody>
          <a:bodyPr/>
          <a:lstStyle>
            <a:lvl1pPr marL="0" indent="0" algn="ctr" rtl="1">
              <a:buNone/>
              <a:defRPr>
                <a:latin typeface="Segoe UI Semibold" panose="020B0702040204020203" pitchFamily="34" charset="0"/>
                <a:cs typeface="Segoe UI Semibold" panose="020B0702040204020203" pitchFamily="34" charset="0"/>
              </a:defRPr>
            </a:lvl1pPr>
            <a:lvl2pPr algn="ctr" rtl="1">
              <a:defRPr/>
            </a:lvl2pPr>
            <a:lvl3pPr algn="ctr" rtl="1">
              <a:defRPr/>
            </a:lvl3pPr>
            <a:lvl4pPr algn="ctr" rtl="1">
              <a:defRPr/>
            </a:lvl4pPr>
            <a:lvl5pPr algn="ctr" rtl="1">
              <a:defRPr/>
            </a:lvl5pPr>
          </a:lstStyle>
          <a:p>
            <a:pPr lvl="0"/>
            <a:r>
              <a:rPr lang="he-IL" dirty="0"/>
              <a:t>תת כותרת</a:t>
            </a:r>
            <a:endParaRPr lang="en-US" dirty="0"/>
          </a:p>
        </p:txBody>
      </p:sp>
      <p:pic>
        <p:nvPicPr>
          <p:cNvPr id="16" name="Picture 15">
            <a:extLst>
              <a:ext uri="{FF2B5EF4-FFF2-40B4-BE49-F238E27FC236}">
                <a16:creationId xmlns:a16="http://schemas.microsoft.com/office/drawing/2014/main" id="{57937355-2EC1-4BE2-82B6-5FCE1C04904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5855" y="712867"/>
            <a:ext cx="2348149" cy="1123962"/>
          </a:xfrm>
          <a:prstGeom prst="rect">
            <a:avLst/>
          </a:prstGeom>
        </p:spPr>
      </p:pic>
    </p:spTree>
    <p:extLst>
      <p:ext uri="{BB962C8B-B14F-4D97-AF65-F5344CB8AC3E}">
        <p14:creationId xmlns:p14="http://schemas.microsoft.com/office/powerpoint/2010/main" val="74614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ripe 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6C5DFF5-3684-4187-8A02-F376B7684088}"/>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9735126" y="0"/>
            <a:ext cx="1666800" cy="1411357"/>
          </a:xfrm>
        </p:spPr>
        <p:txBody>
          <a:bodyPr anchor="ctr">
            <a:normAutofit/>
          </a:bodyPr>
          <a:lstStyle>
            <a:lvl1pPr marL="0" indent="0" algn="ctr">
              <a:buNone/>
              <a:defRPr sz="32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
        <p:nvSpPr>
          <p:cNvPr id="9" name="Text Placeholder 8">
            <a:extLst>
              <a:ext uri="{FF2B5EF4-FFF2-40B4-BE49-F238E27FC236}">
                <a16:creationId xmlns:a16="http://schemas.microsoft.com/office/drawing/2014/main" id="{0DFF70B8-6B91-4949-8196-201911111F42}"/>
              </a:ext>
            </a:extLst>
          </p:cNvPr>
          <p:cNvSpPr>
            <a:spLocks noGrp="1"/>
          </p:cNvSpPr>
          <p:nvPr>
            <p:ph type="body" sz="quarter" idx="11" hasCustomPrompt="1"/>
          </p:nvPr>
        </p:nvSpPr>
        <p:spPr>
          <a:xfrm>
            <a:off x="9735126" y="2335213"/>
            <a:ext cx="1666800" cy="2087562"/>
          </a:xfrm>
        </p:spPr>
        <p:txBody>
          <a:bodyPr/>
          <a:lstStyle>
            <a:lvl1pPr marL="0" indent="0" algn="ctr">
              <a:buNone/>
              <a:defRPr>
                <a:solidFill>
                  <a:schemeClr val="bg1"/>
                </a:solidFill>
              </a:defRPr>
            </a:lvl1pPr>
          </a:lstStyle>
          <a:p>
            <a:pPr lvl="0"/>
            <a:r>
              <a:rPr lang="he-IL" dirty="0"/>
              <a:t>הזן טקסט</a:t>
            </a:r>
            <a:endParaRPr lang="en-US" dirty="0"/>
          </a:p>
        </p:txBody>
      </p:sp>
    </p:spTree>
    <p:extLst>
      <p:ext uri="{BB962C8B-B14F-4D97-AF65-F5344CB8AC3E}">
        <p14:creationId xmlns:p14="http://schemas.microsoft.com/office/powerpoint/2010/main" val="46963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ipe title &amp; bulle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45E739-AAFE-4449-B25E-40D99A10C179}"/>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351664" y="298174"/>
            <a:ext cx="9244511" cy="6194638"/>
          </a:xfrm>
        </p:spPr>
        <p:txBody>
          <a:bodyPr/>
          <a:lstStyle/>
          <a:p>
            <a:pPr lvl="0"/>
            <a:r>
              <a:rPr lang="he-IL" dirty="0"/>
              <a:t>הזן טקסט</a:t>
            </a:r>
          </a:p>
          <a:p>
            <a:pPr lvl="0"/>
            <a:r>
              <a:rPr lang="he-IL" dirty="0"/>
              <a:t>הזן טקסט</a:t>
            </a:r>
            <a:endParaRPr lang="en-US" dirty="0"/>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9737824" y="0"/>
            <a:ext cx="1664101" cy="1411357"/>
          </a:xfrm>
        </p:spPr>
        <p:txBody>
          <a:bodyPr anchor="ctr">
            <a:normAutofit/>
          </a:bodyPr>
          <a:lstStyle>
            <a:lvl1pPr marL="0" indent="0" algn="ctr">
              <a:buNone/>
              <a:defRPr sz="32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
        <p:nvSpPr>
          <p:cNvPr id="9" name="Text Placeholder 8">
            <a:extLst>
              <a:ext uri="{FF2B5EF4-FFF2-40B4-BE49-F238E27FC236}">
                <a16:creationId xmlns:a16="http://schemas.microsoft.com/office/drawing/2014/main" id="{0DFF70B8-6B91-4949-8196-201911111F42}"/>
              </a:ext>
            </a:extLst>
          </p:cNvPr>
          <p:cNvSpPr>
            <a:spLocks noGrp="1"/>
          </p:cNvSpPr>
          <p:nvPr>
            <p:ph type="body" sz="quarter" idx="11" hasCustomPrompt="1"/>
          </p:nvPr>
        </p:nvSpPr>
        <p:spPr>
          <a:xfrm>
            <a:off x="9737825" y="2335213"/>
            <a:ext cx="1631850" cy="2087562"/>
          </a:xfrm>
        </p:spPr>
        <p:txBody>
          <a:bodyPr/>
          <a:lstStyle>
            <a:lvl1pPr marL="0" indent="0" algn="ctr">
              <a:buNone/>
              <a:defRPr>
                <a:solidFill>
                  <a:schemeClr val="bg1"/>
                </a:solidFill>
              </a:defRPr>
            </a:lvl1pPr>
          </a:lstStyle>
          <a:p>
            <a:pPr lvl="0"/>
            <a:r>
              <a:rPr lang="he-IL" dirty="0"/>
              <a:t>הזן טקסט</a:t>
            </a:r>
            <a:endParaRPr lang="en-US" dirty="0"/>
          </a:p>
        </p:txBody>
      </p:sp>
    </p:spTree>
    <p:extLst>
      <p:ext uri="{BB962C8B-B14F-4D97-AF65-F5344CB8AC3E}">
        <p14:creationId xmlns:p14="http://schemas.microsoft.com/office/powerpoint/2010/main" val="428719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ain idea/ ques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DE41828-3991-49EB-B796-7ABE10F804F5}"/>
              </a:ext>
            </a:extLst>
          </p:cNvPr>
          <p:cNvSpPr/>
          <p:nvPr userDrawn="1"/>
        </p:nvSpPr>
        <p:spPr>
          <a:xfrm rot="16200000">
            <a:off x="10253836" y="2927175"/>
            <a:ext cx="3074095" cy="7868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55FDF0-D508-4FF5-9EB0-4605B7458BA7}"/>
              </a:ext>
            </a:extLst>
          </p:cNvPr>
          <p:cNvSpPr/>
          <p:nvPr userDrawn="1"/>
        </p:nvSpPr>
        <p:spPr>
          <a:xfrm rot="16200000">
            <a:off x="4750222" y="-1762358"/>
            <a:ext cx="3074095" cy="101658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userDrawn="1">
            <p:ph type="body" sz="quarter" idx="10" hasCustomPrompt="1"/>
          </p:nvPr>
        </p:nvSpPr>
        <p:spPr>
          <a:xfrm>
            <a:off x="1204332" y="2254313"/>
            <a:ext cx="9868056" cy="2209045"/>
          </a:xfrm>
        </p:spPr>
        <p:txBody>
          <a:bodyPr anchor="ctr">
            <a:normAutofit/>
          </a:bodyPr>
          <a:lstStyle>
            <a:lvl1pPr marL="0" indent="0">
              <a:buNone/>
              <a:defRPr sz="36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משפט מפתח / שאלה</a:t>
            </a:r>
            <a:endParaRPr lang="en-US" dirty="0"/>
          </a:p>
        </p:txBody>
      </p:sp>
    </p:spTree>
    <p:extLst>
      <p:ext uri="{BB962C8B-B14F-4D97-AF65-F5344CB8AC3E}">
        <p14:creationId xmlns:p14="http://schemas.microsoft.com/office/powerpoint/2010/main" val="2055694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mper slide 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4B236F2-3A3F-49DD-BE7A-77F3BBA571A4}"/>
              </a:ext>
            </a:extLst>
          </p:cNvPr>
          <p:cNvSpPr/>
          <p:nvPr userDrawn="1"/>
        </p:nvSpPr>
        <p:spPr>
          <a:xfrm rot="16200000">
            <a:off x="3235408" y="-1665684"/>
            <a:ext cx="6494400" cy="98271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p:ph type="body" sz="quarter" idx="10" hasCustomPrompt="1"/>
          </p:nvPr>
        </p:nvSpPr>
        <p:spPr>
          <a:xfrm>
            <a:off x="1891144" y="2765442"/>
            <a:ext cx="9096523" cy="914400"/>
          </a:xfrm>
        </p:spPr>
        <p:txBody>
          <a:bodyPr anchor="ctr">
            <a:normAutofit/>
          </a:bodyPr>
          <a:lstStyle>
            <a:lvl1pPr marL="0" indent="0">
              <a:buNone/>
              <a:defRPr sz="48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טקסט מעבר לפרק חדש</a:t>
            </a:r>
            <a:endParaRPr lang="en-US" dirty="0"/>
          </a:p>
        </p:txBody>
      </p:sp>
      <p:sp>
        <p:nvSpPr>
          <p:cNvPr id="5" name="Rectangle 4">
            <a:extLst>
              <a:ext uri="{FF2B5EF4-FFF2-40B4-BE49-F238E27FC236}">
                <a16:creationId xmlns:a16="http://schemas.microsoft.com/office/drawing/2014/main" id="{133C76DF-4D5B-400E-88C5-33F78198AFE9}"/>
              </a:ext>
            </a:extLst>
          </p:cNvPr>
          <p:cNvSpPr/>
          <p:nvPr userDrawn="1"/>
        </p:nvSpPr>
        <p:spPr>
          <a:xfrm rot="16200000">
            <a:off x="8561202" y="2864297"/>
            <a:ext cx="6494400" cy="767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737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mper slide 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4B236F2-3A3F-49DD-BE7A-77F3BBA571A4}"/>
              </a:ext>
            </a:extLst>
          </p:cNvPr>
          <p:cNvSpPr/>
          <p:nvPr userDrawn="1"/>
        </p:nvSpPr>
        <p:spPr>
          <a:xfrm rot="16200000">
            <a:off x="408033" y="1159201"/>
            <a:ext cx="6494400" cy="417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p:ph type="body" sz="quarter" idx="10" hasCustomPrompt="1"/>
          </p:nvPr>
        </p:nvSpPr>
        <p:spPr>
          <a:xfrm>
            <a:off x="1567232" y="1973765"/>
            <a:ext cx="4045918" cy="2698596"/>
          </a:xfrm>
        </p:spPr>
        <p:txBody>
          <a:bodyPr anchor="ctr">
            <a:normAutofit/>
          </a:bodyPr>
          <a:lstStyle>
            <a:lvl1pPr marL="0" indent="0">
              <a:buNone/>
              <a:defRPr sz="48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טקסט מעבר לפרק חדש</a:t>
            </a:r>
            <a:endParaRPr lang="en-US" dirty="0"/>
          </a:p>
        </p:txBody>
      </p:sp>
      <p:sp>
        <p:nvSpPr>
          <p:cNvPr id="16" name="Picture Placeholder 15">
            <a:extLst>
              <a:ext uri="{FF2B5EF4-FFF2-40B4-BE49-F238E27FC236}">
                <a16:creationId xmlns:a16="http://schemas.microsoft.com/office/drawing/2014/main" id="{81DA6328-6F4D-4D1F-A06C-056990AC6211}"/>
              </a:ext>
            </a:extLst>
          </p:cNvPr>
          <p:cNvSpPr>
            <a:spLocks noGrp="1"/>
          </p:cNvSpPr>
          <p:nvPr>
            <p:ph type="pic" sz="quarter" idx="11" hasCustomPrompt="1"/>
          </p:nvPr>
        </p:nvSpPr>
        <p:spPr>
          <a:xfrm>
            <a:off x="5774724" y="-1"/>
            <a:ext cx="6417276" cy="6494400"/>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1646735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ase study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85F5E07-5A75-4986-A2CD-EA766D6AD399}"/>
              </a:ext>
            </a:extLst>
          </p:cNvPr>
          <p:cNvSpPr/>
          <p:nvPr userDrawn="1"/>
        </p:nvSpPr>
        <p:spPr>
          <a:xfrm rot="16200000">
            <a:off x="414034" y="1164248"/>
            <a:ext cx="6494400" cy="41659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19963841-3B39-4662-ABCC-C3D8D20CA6BB}"/>
              </a:ext>
            </a:extLst>
          </p:cNvPr>
          <p:cNvSpPr/>
          <p:nvPr userDrawn="1"/>
        </p:nvSpPr>
        <p:spPr>
          <a:xfrm rot="16200000" flipH="1">
            <a:off x="5423046" y="544024"/>
            <a:ext cx="389322" cy="25296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75A5BB-AF64-4658-A537-8CC3BA0287F0}"/>
              </a:ext>
            </a:extLst>
          </p:cNvPr>
          <p:cNvSpPr>
            <a:spLocks noGrp="1"/>
          </p:cNvSpPr>
          <p:nvPr>
            <p:ph type="title" hasCustomPrompt="1"/>
          </p:nvPr>
        </p:nvSpPr>
        <p:spPr>
          <a:xfrm>
            <a:off x="1753644" y="323439"/>
            <a:ext cx="3517536" cy="694130"/>
          </a:xfrm>
        </p:spPr>
        <p:txBody>
          <a:bodyPr/>
          <a:lstStyle>
            <a:lvl1pPr>
              <a:defRPr>
                <a:solidFill>
                  <a:schemeClr val="bg1"/>
                </a:solidFill>
              </a:defRPr>
            </a:lvl1pPr>
          </a:lstStyle>
          <a:p>
            <a:r>
              <a:rPr lang="he-IL" dirty="0"/>
              <a:t>מקרה 1</a:t>
            </a:r>
            <a:endParaRPr lang="en-US" dirty="0"/>
          </a:p>
        </p:txBody>
      </p:sp>
      <p:sp>
        <p:nvSpPr>
          <p:cNvPr id="6" name="Text Placeholder 5">
            <a:extLst>
              <a:ext uri="{FF2B5EF4-FFF2-40B4-BE49-F238E27FC236}">
                <a16:creationId xmlns:a16="http://schemas.microsoft.com/office/drawing/2014/main" id="{D6ADB39A-522C-45D8-BDCE-EF15B8E5D254}"/>
              </a:ext>
            </a:extLst>
          </p:cNvPr>
          <p:cNvSpPr>
            <a:spLocks noGrp="1"/>
          </p:cNvSpPr>
          <p:nvPr>
            <p:ph type="body" sz="quarter" idx="10" hasCustomPrompt="1"/>
          </p:nvPr>
        </p:nvSpPr>
        <p:spPr>
          <a:xfrm>
            <a:off x="1979112" y="1362075"/>
            <a:ext cx="3328384" cy="4959350"/>
          </a:xfrm>
        </p:spPr>
        <p:txBody>
          <a:bodyPr/>
          <a:lstStyle>
            <a:lvl1pPr>
              <a:buClr>
                <a:schemeClr val="bg1"/>
              </a:buCl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e-IL" dirty="0"/>
              <a:t>הזן טקסט</a:t>
            </a:r>
          </a:p>
          <a:p>
            <a:pPr lvl="0"/>
            <a:r>
              <a:rPr lang="he-IL" dirty="0"/>
              <a:t>הזן טקסט</a:t>
            </a:r>
          </a:p>
          <a:p>
            <a:pPr lvl="0"/>
            <a:r>
              <a:rPr lang="he-IL" dirty="0"/>
              <a:t>הזן טקסט</a:t>
            </a:r>
            <a:endParaRPr lang="en-US" dirty="0"/>
          </a:p>
        </p:txBody>
      </p:sp>
      <p:sp>
        <p:nvSpPr>
          <p:cNvPr id="8" name="Picture Placeholder 7">
            <a:extLst>
              <a:ext uri="{FF2B5EF4-FFF2-40B4-BE49-F238E27FC236}">
                <a16:creationId xmlns:a16="http://schemas.microsoft.com/office/drawing/2014/main" id="{3AA8F093-F09D-4C70-9429-05D4F54E94A2}"/>
              </a:ext>
            </a:extLst>
          </p:cNvPr>
          <p:cNvSpPr>
            <a:spLocks noGrp="1"/>
          </p:cNvSpPr>
          <p:nvPr>
            <p:ph type="pic" sz="quarter" idx="11" hasCustomPrompt="1"/>
          </p:nvPr>
        </p:nvSpPr>
        <p:spPr>
          <a:xfrm>
            <a:off x="5784000" y="0"/>
            <a:ext cx="6408000" cy="6494400"/>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330532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een title &amp; bulle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5FCF01-7F2E-4E0F-9DD8-A6C5C6E993FF}"/>
              </a:ext>
            </a:extLst>
          </p:cNvPr>
          <p:cNvSpPr/>
          <p:nvPr userDrawn="1"/>
        </p:nvSpPr>
        <p:spPr>
          <a:xfrm rot="16200000">
            <a:off x="4500066" y="1280624"/>
            <a:ext cx="6494400" cy="39331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614423" y="298174"/>
            <a:ext cx="5025405" cy="5878789"/>
          </a:xfrm>
        </p:spPr>
        <p:txBody>
          <a:bodyPr/>
          <a:lstStyle/>
          <a:p>
            <a:pPr lvl="0"/>
            <a:r>
              <a:rPr lang="he-IL" dirty="0"/>
              <a:t>הזן טקסט</a:t>
            </a:r>
          </a:p>
          <a:p>
            <a:pPr lvl="0"/>
            <a:r>
              <a:rPr lang="he-IL" dirty="0"/>
              <a:t>הזן טקסט</a:t>
            </a:r>
            <a:endParaRPr lang="en-US" dirty="0"/>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5780688" y="2518743"/>
            <a:ext cx="3933155" cy="1411357"/>
          </a:xfrm>
        </p:spPr>
        <p:txBody>
          <a:bodyPr anchor="ctr">
            <a:noAutofit/>
          </a:bodyPr>
          <a:lstStyle>
            <a:lvl1pPr marL="0" indent="0" algn="ctr">
              <a:buNone/>
              <a:defRPr sz="50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Tree>
    <p:extLst>
      <p:ext uri="{BB962C8B-B14F-4D97-AF65-F5344CB8AC3E}">
        <p14:creationId xmlns:p14="http://schemas.microsoft.com/office/powerpoint/2010/main" val="577053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pmpletion">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8E1932B-AB2F-4ABA-95E1-6E949DE0B865}"/>
              </a:ext>
            </a:extLst>
          </p:cNvPr>
          <p:cNvGrpSpPr/>
          <p:nvPr userDrawn="1"/>
        </p:nvGrpSpPr>
        <p:grpSpPr>
          <a:xfrm>
            <a:off x="1576140" y="1894031"/>
            <a:ext cx="10608193" cy="2647743"/>
            <a:chOff x="1576140" y="6469841"/>
            <a:chExt cx="10608193" cy="108002"/>
          </a:xfrm>
        </p:grpSpPr>
        <p:sp>
          <p:nvSpPr>
            <p:cNvPr id="8" name="Rectangle 7">
              <a:extLst>
                <a:ext uri="{FF2B5EF4-FFF2-40B4-BE49-F238E27FC236}">
                  <a16:creationId xmlns:a16="http://schemas.microsoft.com/office/drawing/2014/main" id="{DAB3A7EE-C3B5-43AA-907A-00BF97C316EC}"/>
                </a:ext>
              </a:extLst>
            </p:cNvPr>
            <p:cNvSpPr/>
            <p:nvPr userDrawn="1"/>
          </p:nvSpPr>
          <p:spPr>
            <a:xfrm rot="16200000">
              <a:off x="2522767" y="5523216"/>
              <a:ext cx="108000" cy="20012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A5FF08E-67BD-4341-A3BE-1E7C9FAF3F2C}"/>
                </a:ext>
              </a:extLst>
            </p:cNvPr>
            <p:cNvSpPr/>
            <p:nvPr userDrawn="1"/>
          </p:nvSpPr>
          <p:spPr>
            <a:xfrm rot="16200000">
              <a:off x="4623455" y="5455863"/>
              <a:ext cx="108000" cy="21359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4434893-48D3-4A17-8F51-97BD4D44C884}"/>
                </a:ext>
              </a:extLst>
            </p:cNvPr>
            <p:cNvSpPr/>
            <p:nvPr userDrawn="1"/>
          </p:nvSpPr>
          <p:spPr>
            <a:xfrm rot="16200000">
              <a:off x="7684312" y="4556679"/>
              <a:ext cx="108000" cy="39343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8D1F3A0-5744-4582-BC43-EF2F25A15E5B}"/>
                </a:ext>
              </a:extLst>
            </p:cNvPr>
            <p:cNvSpPr/>
            <p:nvPr userDrawn="1"/>
          </p:nvSpPr>
          <p:spPr>
            <a:xfrm rot="16200000">
              <a:off x="11755174" y="6148683"/>
              <a:ext cx="108000" cy="7503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CF75FAD-CFB3-41A8-B067-E97B9EAB441F}"/>
                </a:ext>
              </a:extLst>
            </p:cNvPr>
            <p:cNvSpPr/>
            <p:nvPr userDrawn="1"/>
          </p:nvSpPr>
          <p:spPr>
            <a:xfrm rot="16200000">
              <a:off x="10517747" y="5689651"/>
              <a:ext cx="108000" cy="16683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5777516" y="1913695"/>
            <a:ext cx="3927958" cy="2647695"/>
          </a:xfrm>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5095010" y="2518743"/>
            <a:ext cx="1320197" cy="1411357"/>
          </a:xfrm>
        </p:spPr>
        <p:txBody>
          <a:bodyPr anchor="ctr">
            <a:noAutofit/>
          </a:bodyPr>
          <a:lstStyle>
            <a:lvl1pPr marL="0" indent="0" algn="ctr">
              <a:buNone/>
              <a:defRPr sz="12000">
                <a:solidFill>
                  <a:schemeClr val="bg1"/>
                </a:solidFill>
                <a:latin typeface="Segoe UI Semibold" panose="020B0702040204020203" pitchFamily="34" charset="0"/>
                <a:cs typeface="Segoe UI Semibold" panose="020B0702040204020203" pitchFamily="34" charset="0"/>
              </a:defRPr>
            </a:lvl1pPr>
          </a:lstStyle>
          <a:p>
            <a:pPr lvl="0"/>
            <a:r>
              <a:rPr lang="en-US" dirty="0">
                <a:latin typeface="Segoe UI Semibold" panose="020B0702040204020203" pitchFamily="34" charset="0"/>
                <a:cs typeface="Segoe UI Semibold" panose="020B0702040204020203" pitchFamily="34" charset="0"/>
              </a:rPr>
              <a:t>+</a:t>
            </a:r>
            <a:endParaRPr lang="en-US" dirty="0"/>
          </a:p>
        </p:txBody>
      </p:sp>
      <p:sp>
        <p:nvSpPr>
          <p:cNvPr id="13" name="Text Placeholder 12">
            <a:extLst>
              <a:ext uri="{FF2B5EF4-FFF2-40B4-BE49-F238E27FC236}">
                <a16:creationId xmlns:a16="http://schemas.microsoft.com/office/drawing/2014/main" id="{443CB6EC-7E68-4C33-B29B-6941BD932D6B}"/>
              </a:ext>
            </a:extLst>
          </p:cNvPr>
          <p:cNvSpPr>
            <a:spLocks noGrp="1"/>
          </p:cNvSpPr>
          <p:nvPr>
            <p:ph type="body" sz="quarter" idx="11" hasCustomPrompt="1"/>
          </p:nvPr>
        </p:nvSpPr>
        <p:spPr>
          <a:xfrm>
            <a:off x="3609475" y="1912938"/>
            <a:ext cx="2135960" cy="2647950"/>
          </a:xfrm>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endParaRPr lang="en-US" dirty="0"/>
          </a:p>
        </p:txBody>
      </p:sp>
    </p:spTree>
    <p:extLst>
      <p:ext uri="{BB962C8B-B14F-4D97-AF65-F5344CB8AC3E}">
        <p14:creationId xmlns:p14="http://schemas.microsoft.com/office/powerpoint/2010/main" val="2190827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eft stripe onl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A09287D-1D49-48D7-B841-C7530D52F3BC}"/>
              </a:ext>
            </a:extLst>
          </p:cNvPr>
          <p:cNvSpPr/>
          <p:nvPr userDrawn="1"/>
        </p:nvSpPr>
        <p:spPr>
          <a:xfrm rot="16200000">
            <a:off x="-675535" y="2247163"/>
            <a:ext cx="6494400" cy="20000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1571625" y="298174"/>
            <a:ext cx="2000075" cy="6148249"/>
          </a:xfrm>
        </p:spPr>
        <p:txBody>
          <a:bodyPr/>
          <a:lstStyle>
            <a:lvl1pPr marL="0" indent="0" algn="ctr">
              <a:buFontTx/>
              <a:buNone/>
              <a:defRPr>
                <a:solidFill>
                  <a:schemeClr val="bg1"/>
                </a:solidFill>
              </a:defRPr>
            </a:lvl1pPr>
          </a:lstStyle>
          <a:p>
            <a:pPr lvl="0"/>
            <a:r>
              <a:rPr lang="he-IL" dirty="0"/>
              <a:t>הזן טקסט</a:t>
            </a:r>
          </a:p>
        </p:txBody>
      </p:sp>
    </p:spTree>
    <p:extLst>
      <p:ext uri="{BB962C8B-B14F-4D97-AF65-F5344CB8AC3E}">
        <p14:creationId xmlns:p14="http://schemas.microsoft.com/office/powerpoint/2010/main" val="14651892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tripe title &amp; large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3152426-B9B0-4102-B0CA-13CE7D600DBE}"/>
              </a:ext>
            </a:extLst>
          </p:cNvPr>
          <p:cNvSpPr>
            <a:spLocks noGrp="1"/>
          </p:cNvSpPr>
          <p:nvPr>
            <p:ph type="pic" sz="quarter" idx="10" hasCustomPrompt="1"/>
          </p:nvPr>
        </p:nvSpPr>
        <p:spPr>
          <a:xfrm>
            <a:off x="1571946" y="-1"/>
            <a:ext cx="10620054" cy="6492537"/>
          </a:xfrm>
        </p:spPr>
        <p:txBody>
          <a:bodyPr anchor="ctr"/>
          <a:lstStyle>
            <a:lvl1pPr marL="0" indent="0" algn="ctr">
              <a:buNone/>
              <a:defRPr/>
            </a:lvl1pPr>
          </a:lstStyle>
          <a:p>
            <a:r>
              <a:rPr lang="he-IL" dirty="0"/>
              <a:t>מקם תמונה</a:t>
            </a:r>
            <a:endParaRPr lang="en-US" dirty="0"/>
          </a:p>
        </p:txBody>
      </p:sp>
      <p:sp>
        <p:nvSpPr>
          <p:cNvPr id="7" name="Text Placeholder 6">
            <a:extLst>
              <a:ext uri="{FF2B5EF4-FFF2-40B4-BE49-F238E27FC236}">
                <a16:creationId xmlns:a16="http://schemas.microsoft.com/office/drawing/2014/main" id="{36C8055F-640B-4CBF-902E-F3CF8B59ACFF}"/>
              </a:ext>
            </a:extLst>
          </p:cNvPr>
          <p:cNvSpPr>
            <a:spLocks noGrp="1"/>
          </p:cNvSpPr>
          <p:nvPr>
            <p:ph type="body" sz="quarter" idx="11" hasCustomPrompt="1"/>
          </p:nvPr>
        </p:nvSpPr>
        <p:spPr>
          <a:xfrm>
            <a:off x="9735671" y="-1"/>
            <a:ext cx="1666499" cy="6492537"/>
          </a:xfrm>
          <a:solidFill>
            <a:schemeClr val="accent2"/>
          </a:solidFill>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endParaRPr lang="en-US" dirty="0"/>
          </a:p>
        </p:txBody>
      </p:sp>
    </p:spTree>
    <p:extLst>
      <p:ext uri="{BB962C8B-B14F-4D97-AF65-F5344CB8AC3E}">
        <p14:creationId xmlns:p14="http://schemas.microsoft.com/office/powerpoint/2010/main" val="145194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7F4AE35-F0ED-4E18-82CB-945BA8CCF550}"/>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a:xfrm>
            <a:off x="9735127" y="1"/>
            <a:ext cx="1666800" cy="2205318"/>
          </a:xfrm>
        </p:spPr>
        <p:txBody>
          <a:bodyPr/>
          <a:lstStyle>
            <a:lvl1pPr algn="ctr">
              <a:defRPr>
                <a:solidFill>
                  <a:schemeClr val="bg1"/>
                </a:solidFill>
              </a:defRPr>
            </a:lvl1pPr>
          </a:lstStyle>
          <a:p>
            <a:r>
              <a:rPr lang="he-IL" dirty="0"/>
              <a:t>הזן כותרת</a:t>
            </a:r>
            <a:endParaRPr lang="en-US" dirty="0"/>
          </a:p>
        </p:txBody>
      </p:sp>
    </p:spTree>
    <p:extLst>
      <p:ext uri="{BB962C8B-B14F-4D97-AF65-F5344CB8AC3E}">
        <p14:creationId xmlns:p14="http://schemas.microsoft.com/office/powerpoint/2010/main" val="3300015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ing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2EA558-22E5-401A-9A61-E4A58D301606}"/>
              </a:ext>
            </a:extLst>
          </p:cNvPr>
          <p:cNvSpPr/>
          <p:nvPr userDrawn="1"/>
        </p:nvSpPr>
        <p:spPr>
          <a:xfrm>
            <a:off x="0" y="4970352"/>
            <a:ext cx="12192000" cy="188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48D32B-BC08-48FD-9D3B-97E8B435B9C8}"/>
              </a:ext>
            </a:extLst>
          </p:cNvPr>
          <p:cNvSpPr>
            <a:spLocks noGrp="1"/>
          </p:cNvSpPr>
          <p:nvPr>
            <p:ph type="pic" sz="quarter" idx="10" hasCustomPrompt="1"/>
          </p:nvPr>
        </p:nvSpPr>
        <p:spPr>
          <a:xfrm>
            <a:off x="0" y="0"/>
            <a:ext cx="7512050" cy="6858000"/>
          </a:xfrm>
        </p:spPr>
        <p:txBody>
          <a:bodyPr anchor="ctr"/>
          <a:lstStyle>
            <a:lvl1pPr marL="0" indent="0" algn="ctr">
              <a:buFontTx/>
              <a:buNone/>
              <a:defRPr/>
            </a:lvl1pPr>
          </a:lstStyle>
          <a:p>
            <a:r>
              <a:rPr lang="he-IL" dirty="0"/>
              <a:t>מקם תמונה</a:t>
            </a:r>
            <a:endParaRPr lang="en-US" dirty="0"/>
          </a:p>
        </p:txBody>
      </p:sp>
      <p:sp>
        <p:nvSpPr>
          <p:cNvPr id="33" name="Rectangle 32">
            <a:extLst>
              <a:ext uri="{FF2B5EF4-FFF2-40B4-BE49-F238E27FC236}">
                <a16:creationId xmlns:a16="http://schemas.microsoft.com/office/drawing/2014/main" id="{EC5572C9-4CFC-499B-8B51-0648FD7CB858}"/>
              </a:ext>
            </a:extLst>
          </p:cNvPr>
          <p:cNvSpPr/>
          <p:nvPr userDrawn="1"/>
        </p:nvSpPr>
        <p:spPr>
          <a:xfrm>
            <a:off x="7511999" y="0"/>
            <a:ext cx="4680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134A4-204E-445F-8426-321DD868231A}"/>
              </a:ext>
            </a:extLst>
          </p:cNvPr>
          <p:cNvSpPr>
            <a:spLocks noGrp="1"/>
          </p:cNvSpPr>
          <p:nvPr>
            <p:ph type="ctrTitle" hasCustomPrompt="1"/>
          </p:nvPr>
        </p:nvSpPr>
        <p:spPr>
          <a:xfrm>
            <a:off x="7512000" y="2857958"/>
            <a:ext cx="4680001" cy="1280882"/>
          </a:xfrm>
          <a:solidFill>
            <a:schemeClr val="bg1">
              <a:alpha val="80000"/>
            </a:schemeClr>
          </a:solidFill>
        </p:spPr>
        <p:txBody>
          <a:bodyPr anchor="ctr">
            <a:normAutofit/>
          </a:bodyPr>
          <a:lstStyle>
            <a:lvl1pPr algn="ctr">
              <a:defRPr sz="3600"/>
            </a:lvl1pPr>
          </a:lstStyle>
          <a:p>
            <a:r>
              <a:rPr lang="he-IL" dirty="0"/>
              <a:t>הזן טקסט סיום</a:t>
            </a:r>
            <a:endParaRPr lang="en-US" dirty="0"/>
          </a:p>
        </p:txBody>
      </p:sp>
      <p:grpSp>
        <p:nvGrpSpPr>
          <p:cNvPr id="19" name="Group 18">
            <a:extLst>
              <a:ext uri="{FF2B5EF4-FFF2-40B4-BE49-F238E27FC236}">
                <a16:creationId xmlns:a16="http://schemas.microsoft.com/office/drawing/2014/main" id="{4537311F-D977-4A2E-AB3A-D3A918A21039}"/>
              </a:ext>
            </a:extLst>
          </p:cNvPr>
          <p:cNvGrpSpPr/>
          <p:nvPr userDrawn="1"/>
        </p:nvGrpSpPr>
        <p:grpSpPr>
          <a:xfrm>
            <a:off x="8142000" y="2344317"/>
            <a:ext cx="3420000" cy="45719"/>
            <a:chOff x="6228000" y="664487"/>
            <a:chExt cx="5976000" cy="45719"/>
          </a:xfrm>
        </p:grpSpPr>
        <p:sp>
          <p:nvSpPr>
            <p:cNvPr id="20" name="Rectangle 19">
              <a:extLst>
                <a:ext uri="{FF2B5EF4-FFF2-40B4-BE49-F238E27FC236}">
                  <a16:creationId xmlns:a16="http://schemas.microsoft.com/office/drawing/2014/main" id="{8866F9B6-ED19-4F33-94E1-134CC70F2804}"/>
                </a:ext>
              </a:extLst>
            </p:cNvPr>
            <p:cNvSpPr/>
            <p:nvPr userDrawn="1"/>
          </p:nvSpPr>
          <p:spPr>
            <a:xfrm>
              <a:off x="9900000" y="664487"/>
              <a:ext cx="82800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Rectangle 20">
              <a:extLst>
                <a:ext uri="{FF2B5EF4-FFF2-40B4-BE49-F238E27FC236}">
                  <a16:creationId xmlns:a16="http://schemas.microsoft.com/office/drawing/2014/main" id="{FB67C284-5F0E-46CB-9B90-410AF0F5E9C9}"/>
                </a:ext>
              </a:extLst>
            </p:cNvPr>
            <p:cNvSpPr/>
            <p:nvPr userDrawn="1"/>
          </p:nvSpPr>
          <p:spPr>
            <a:xfrm>
              <a:off x="6228000" y="664487"/>
              <a:ext cx="1656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E1E68E-0CE9-4CC6-AED4-AD74412D04E4}"/>
                </a:ext>
              </a:extLst>
            </p:cNvPr>
            <p:cNvSpPr/>
            <p:nvPr userDrawn="1"/>
          </p:nvSpPr>
          <p:spPr>
            <a:xfrm>
              <a:off x="7884000" y="664487"/>
              <a:ext cx="201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32DA18-D567-483C-9101-449061F0D1E1}"/>
                </a:ext>
              </a:extLst>
            </p:cNvPr>
            <p:cNvSpPr/>
            <p:nvPr userDrawn="1"/>
          </p:nvSpPr>
          <p:spPr>
            <a:xfrm>
              <a:off x="10728000" y="664487"/>
              <a:ext cx="147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Picture 11">
            <a:extLst>
              <a:ext uri="{FF2B5EF4-FFF2-40B4-BE49-F238E27FC236}">
                <a16:creationId xmlns:a16="http://schemas.microsoft.com/office/drawing/2014/main" id="{E1C48665-0BB2-4318-AB77-7AC9589742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5855" y="712867"/>
            <a:ext cx="2348149" cy="1123962"/>
          </a:xfrm>
          <a:prstGeom prst="rect">
            <a:avLst/>
          </a:prstGeom>
        </p:spPr>
      </p:pic>
    </p:spTree>
    <p:extLst>
      <p:ext uri="{BB962C8B-B14F-4D97-AF65-F5344CB8AC3E}">
        <p14:creationId xmlns:p14="http://schemas.microsoft.com/office/powerpoint/2010/main" val="25530290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2EA558-22E5-401A-9A61-E4A58D301606}"/>
              </a:ext>
            </a:extLst>
          </p:cNvPr>
          <p:cNvSpPr/>
          <p:nvPr userDrawn="1"/>
        </p:nvSpPr>
        <p:spPr>
          <a:xfrm>
            <a:off x="0" y="4970352"/>
            <a:ext cx="12192000" cy="188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48D32B-BC08-48FD-9D3B-97E8B435B9C8}"/>
              </a:ext>
            </a:extLst>
          </p:cNvPr>
          <p:cNvSpPr>
            <a:spLocks noGrp="1"/>
          </p:cNvSpPr>
          <p:nvPr>
            <p:ph type="pic" sz="quarter" idx="10" hasCustomPrompt="1"/>
          </p:nvPr>
        </p:nvSpPr>
        <p:spPr>
          <a:xfrm>
            <a:off x="0" y="0"/>
            <a:ext cx="7512050" cy="6858000"/>
          </a:xfrm>
        </p:spPr>
        <p:txBody>
          <a:bodyPr anchor="ctr"/>
          <a:lstStyle>
            <a:lvl1pPr marL="0" indent="0" algn="ctr">
              <a:buFontTx/>
              <a:buNone/>
              <a:defRPr/>
            </a:lvl1pPr>
          </a:lstStyle>
          <a:p>
            <a:r>
              <a:rPr lang="he-IL" dirty="0"/>
              <a:t>מקם תמונה</a:t>
            </a:r>
            <a:endParaRPr lang="en-US" dirty="0"/>
          </a:p>
        </p:txBody>
      </p:sp>
      <p:sp>
        <p:nvSpPr>
          <p:cNvPr id="33" name="Rectangle 32">
            <a:extLst>
              <a:ext uri="{FF2B5EF4-FFF2-40B4-BE49-F238E27FC236}">
                <a16:creationId xmlns:a16="http://schemas.microsoft.com/office/drawing/2014/main" id="{EC5572C9-4CFC-499B-8B51-0648FD7CB858}"/>
              </a:ext>
            </a:extLst>
          </p:cNvPr>
          <p:cNvSpPr/>
          <p:nvPr userDrawn="1"/>
        </p:nvSpPr>
        <p:spPr>
          <a:xfrm>
            <a:off x="7511999" y="0"/>
            <a:ext cx="4680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134A4-204E-445F-8426-321DD868231A}"/>
              </a:ext>
            </a:extLst>
          </p:cNvPr>
          <p:cNvSpPr>
            <a:spLocks noGrp="1"/>
          </p:cNvSpPr>
          <p:nvPr>
            <p:ph type="ctrTitle" hasCustomPrompt="1"/>
          </p:nvPr>
        </p:nvSpPr>
        <p:spPr>
          <a:xfrm>
            <a:off x="7512000" y="2857958"/>
            <a:ext cx="4680001" cy="1280882"/>
          </a:xfrm>
          <a:solidFill>
            <a:schemeClr val="bg1">
              <a:alpha val="80000"/>
            </a:schemeClr>
          </a:solidFill>
        </p:spPr>
        <p:txBody>
          <a:bodyPr anchor="ctr">
            <a:normAutofit/>
          </a:bodyPr>
          <a:lstStyle>
            <a:lvl1pPr algn="ctr">
              <a:defRPr sz="3600"/>
            </a:lvl1pPr>
          </a:lstStyle>
          <a:p>
            <a:r>
              <a:rPr lang="he-IL" dirty="0"/>
              <a:t>שם המצגת</a:t>
            </a:r>
            <a:endParaRPr lang="en-US" dirty="0"/>
          </a:p>
        </p:txBody>
      </p:sp>
      <p:sp>
        <p:nvSpPr>
          <p:cNvPr id="3" name="Subtitle 2">
            <a:extLst>
              <a:ext uri="{FF2B5EF4-FFF2-40B4-BE49-F238E27FC236}">
                <a16:creationId xmlns:a16="http://schemas.microsoft.com/office/drawing/2014/main" id="{81D56187-1652-42B9-AC5B-9CB2028CFCE2}"/>
              </a:ext>
            </a:extLst>
          </p:cNvPr>
          <p:cNvSpPr>
            <a:spLocks noGrp="1"/>
          </p:cNvSpPr>
          <p:nvPr>
            <p:ph type="subTitle" idx="1" hasCustomPrompt="1"/>
          </p:nvPr>
        </p:nvSpPr>
        <p:spPr>
          <a:xfrm>
            <a:off x="7512000" y="4960252"/>
            <a:ext cx="4680000" cy="599731"/>
          </a:xfrm>
          <a:solidFill>
            <a:schemeClr val="bg1">
              <a:alpha val="80000"/>
            </a:schemeClr>
          </a:solidFill>
        </p:spPr>
        <p:txBody>
          <a:bodyPr anchor="ct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dirty="0"/>
              <a:t>שם המציג</a:t>
            </a:r>
            <a:endParaRPr lang="en-US" dirty="0"/>
          </a:p>
        </p:txBody>
      </p:sp>
      <p:grpSp>
        <p:nvGrpSpPr>
          <p:cNvPr id="19" name="Group 18">
            <a:extLst>
              <a:ext uri="{FF2B5EF4-FFF2-40B4-BE49-F238E27FC236}">
                <a16:creationId xmlns:a16="http://schemas.microsoft.com/office/drawing/2014/main" id="{4537311F-D977-4A2E-AB3A-D3A918A21039}"/>
              </a:ext>
            </a:extLst>
          </p:cNvPr>
          <p:cNvGrpSpPr/>
          <p:nvPr userDrawn="1"/>
        </p:nvGrpSpPr>
        <p:grpSpPr>
          <a:xfrm>
            <a:off x="8142000" y="2344317"/>
            <a:ext cx="3420000" cy="45719"/>
            <a:chOff x="6228000" y="664487"/>
            <a:chExt cx="5976000" cy="45719"/>
          </a:xfrm>
        </p:grpSpPr>
        <p:sp>
          <p:nvSpPr>
            <p:cNvPr id="20" name="Rectangle 19">
              <a:extLst>
                <a:ext uri="{FF2B5EF4-FFF2-40B4-BE49-F238E27FC236}">
                  <a16:creationId xmlns:a16="http://schemas.microsoft.com/office/drawing/2014/main" id="{8866F9B6-ED19-4F33-94E1-134CC70F2804}"/>
                </a:ext>
              </a:extLst>
            </p:cNvPr>
            <p:cNvSpPr/>
            <p:nvPr userDrawn="1"/>
          </p:nvSpPr>
          <p:spPr>
            <a:xfrm>
              <a:off x="9900000" y="664487"/>
              <a:ext cx="82800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Rectangle 20">
              <a:extLst>
                <a:ext uri="{FF2B5EF4-FFF2-40B4-BE49-F238E27FC236}">
                  <a16:creationId xmlns:a16="http://schemas.microsoft.com/office/drawing/2014/main" id="{FB67C284-5F0E-46CB-9B90-410AF0F5E9C9}"/>
                </a:ext>
              </a:extLst>
            </p:cNvPr>
            <p:cNvSpPr/>
            <p:nvPr userDrawn="1"/>
          </p:nvSpPr>
          <p:spPr>
            <a:xfrm>
              <a:off x="6228000" y="664487"/>
              <a:ext cx="1656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E1E68E-0CE9-4CC6-AED4-AD74412D04E4}"/>
                </a:ext>
              </a:extLst>
            </p:cNvPr>
            <p:cNvSpPr/>
            <p:nvPr userDrawn="1"/>
          </p:nvSpPr>
          <p:spPr>
            <a:xfrm>
              <a:off x="7884000" y="664487"/>
              <a:ext cx="201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32DA18-D567-483C-9101-449061F0D1E1}"/>
                </a:ext>
              </a:extLst>
            </p:cNvPr>
            <p:cNvSpPr/>
            <p:nvPr userDrawn="1"/>
          </p:nvSpPr>
          <p:spPr>
            <a:xfrm>
              <a:off x="10728000" y="664487"/>
              <a:ext cx="147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a:extLst>
              <a:ext uri="{FF2B5EF4-FFF2-40B4-BE49-F238E27FC236}">
                <a16:creationId xmlns:a16="http://schemas.microsoft.com/office/drawing/2014/main" id="{1EB58138-2903-4BDA-85C2-81DABC7C0E23}"/>
              </a:ext>
            </a:extLst>
          </p:cNvPr>
          <p:cNvCxnSpPr>
            <a:cxnSpLocks/>
          </p:cNvCxnSpPr>
          <p:nvPr userDrawn="1"/>
        </p:nvCxnSpPr>
        <p:spPr>
          <a:xfrm>
            <a:off x="8142000" y="6324269"/>
            <a:ext cx="3420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Text Placeholder 36">
            <a:extLst>
              <a:ext uri="{FF2B5EF4-FFF2-40B4-BE49-F238E27FC236}">
                <a16:creationId xmlns:a16="http://schemas.microsoft.com/office/drawing/2014/main" id="{26090CE9-21D7-43AA-B092-2D738D5B0249}"/>
              </a:ext>
            </a:extLst>
          </p:cNvPr>
          <p:cNvSpPr>
            <a:spLocks noGrp="1"/>
          </p:cNvSpPr>
          <p:nvPr>
            <p:ph type="body" sz="quarter" idx="13" hasCustomPrompt="1"/>
          </p:nvPr>
        </p:nvSpPr>
        <p:spPr>
          <a:xfrm>
            <a:off x="7512025" y="5577531"/>
            <a:ext cx="4679950" cy="633413"/>
          </a:xfrm>
        </p:spPr>
        <p:txBody>
          <a:bodyPr anchor="ctr">
            <a:normAutofit/>
          </a:bodyPr>
          <a:lstStyle>
            <a:lvl1pPr marL="0" indent="0" algn="ctr">
              <a:buFontTx/>
              <a:buNone/>
              <a:defRPr sz="1200"/>
            </a:lvl1pPr>
          </a:lstStyle>
          <a:p>
            <a:pPr lvl="0"/>
            <a:r>
              <a:rPr lang="he-IL" sz="1200" dirty="0"/>
              <a:t>פירוט תפקיד</a:t>
            </a:r>
            <a:endParaRPr lang="en-US" dirty="0"/>
          </a:p>
        </p:txBody>
      </p:sp>
      <p:sp>
        <p:nvSpPr>
          <p:cNvPr id="10" name="Text Placeholder 9">
            <a:extLst>
              <a:ext uri="{FF2B5EF4-FFF2-40B4-BE49-F238E27FC236}">
                <a16:creationId xmlns:a16="http://schemas.microsoft.com/office/drawing/2014/main" id="{26F4C93F-889C-48E7-9B26-52CDD45FD7AD}"/>
              </a:ext>
            </a:extLst>
          </p:cNvPr>
          <p:cNvSpPr>
            <a:spLocks noGrp="1"/>
          </p:cNvSpPr>
          <p:nvPr>
            <p:ph type="body" sz="quarter" idx="14" hasCustomPrompt="1"/>
          </p:nvPr>
        </p:nvSpPr>
        <p:spPr>
          <a:xfrm>
            <a:off x="7512049" y="4308475"/>
            <a:ext cx="4679925" cy="538163"/>
          </a:xfrm>
        </p:spPr>
        <p:txBody>
          <a:bodyPr/>
          <a:lstStyle>
            <a:lvl1pPr marL="0" indent="0" algn="ctr" rtl="1">
              <a:buNone/>
              <a:defRPr>
                <a:latin typeface="Segoe UI Semibold" panose="020B0702040204020203" pitchFamily="34" charset="0"/>
                <a:cs typeface="Segoe UI Semibold" panose="020B0702040204020203" pitchFamily="34" charset="0"/>
              </a:defRPr>
            </a:lvl1pPr>
            <a:lvl2pPr algn="ctr" rtl="1">
              <a:defRPr/>
            </a:lvl2pPr>
            <a:lvl3pPr algn="ctr" rtl="1">
              <a:defRPr/>
            </a:lvl3pPr>
            <a:lvl4pPr algn="ctr" rtl="1">
              <a:defRPr/>
            </a:lvl4pPr>
            <a:lvl5pPr algn="ctr" rtl="1">
              <a:defRPr/>
            </a:lvl5pPr>
          </a:lstStyle>
          <a:p>
            <a:pPr lvl="0"/>
            <a:r>
              <a:rPr lang="he-IL" dirty="0"/>
              <a:t>תת כותרת</a:t>
            </a:r>
            <a:endParaRPr lang="en-US" dirty="0"/>
          </a:p>
        </p:txBody>
      </p:sp>
      <p:pic>
        <p:nvPicPr>
          <p:cNvPr id="16" name="Picture 15">
            <a:extLst>
              <a:ext uri="{FF2B5EF4-FFF2-40B4-BE49-F238E27FC236}">
                <a16:creationId xmlns:a16="http://schemas.microsoft.com/office/drawing/2014/main" id="{6DE5021B-335E-4128-9075-A2F6E67EB4C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71123" y="712867"/>
            <a:ext cx="2237612" cy="1123962"/>
          </a:xfrm>
          <a:prstGeom prst="rect">
            <a:avLst/>
          </a:prstGeom>
        </p:spPr>
      </p:pic>
    </p:spTree>
    <p:extLst>
      <p:ext uri="{BB962C8B-B14F-4D97-AF65-F5344CB8AC3E}">
        <p14:creationId xmlns:p14="http://schemas.microsoft.com/office/powerpoint/2010/main" val="1536663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7F4AE35-F0ED-4E18-82CB-945BA8CCF550}"/>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a:xfrm>
            <a:off x="9735127" y="1"/>
            <a:ext cx="1666800" cy="2205318"/>
          </a:xfrm>
        </p:spPr>
        <p:txBody>
          <a:bodyPr/>
          <a:lstStyle>
            <a:lvl1pPr algn="ctr">
              <a:defRPr>
                <a:solidFill>
                  <a:schemeClr val="bg1"/>
                </a:solidFill>
              </a:defRPr>
            </a:lvl1pPr>
          </a:lstStyle>
          <a:p>
            <a:r>
              <a:rPr lang="he-IL" dirty="0"/>
              <a:t>הזן כותרת</a:t>
            </a:r>
            <a:endParaRPr lang="en-US" dirty="0"/>
          </a:p>
        </p:txBody>
      </p:sp>
    </p:spTree>
    <p:extLst>
      <p:ext uri="{BB962C8B-B14F-4D97-AF65-F5344CB8AC3E}">
        <p14:creationId xmlns:p14="http://schemas.microsoft.com/office/powerpoint/2010/main" val="25265181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11908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Tree>
    <p:extLst>
      <p:ext uri="{BB962C8B-B14F-4D97-AF65-F5344CB8AC3E}">
        <p14:creationId xmlns:p14="http://schemas.microsoft.com/office/powerpoint/2010/main" val="19338786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mp; bulk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p:txBody>
          <a:bodyPr/>
          <a:lstStyle>
            <a:lvl1pPr marL="0" indent="0">
              <a:buNone/>
              <a:defRPr/>
            </a:lvl1pPr>
          </a:lstStyle>
          <a:p>
            <a:pPr lvl="0"/>
            <a:r>
              <a:rPr lang="he-IL" dirty="0"/>
              <a:t>הזן טקסט חופשי</a:t>
            </a:r>
            <a:endParaRPr lang="en-US" dirty="0"/>
          </a:p>
        </p:txBody>
      </p:sp>
    </p:spTree>
    <p:extLst>
      <p:ext uri="{BB962C8B-B14F-4D97-AF65-F5344CB8AC3E}">
        <p14:creationId xmlns:p14="http://schemas.microsoft.com/office/powerpoint/2010/main" val="36857150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mp;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p:txBody>
          <a:bodyPr/>
          <a:lstStyle/>
          <a:p>
            <a:pPr lvl="0"/>
            <a:r>
              <a:rPr lang="he-IL" dirty="0"/>
              <a:t>הזן טקסט</a:t>
            </a:r>
          </a:p>
          <a:p>
            <a:pPr lvl="0"/>
            <a:r>
              <a:rPr lang="he-IL" dirty="0"/>
              <a:t>הזן טקסט</a:t>
            </a:r>
            <a:endParaRPr lang="en-US" dirty="0"/>
          </a:p>
        </p:txBody>
      </p:sp>
    </p:spTree>
    <p:extLst>
      <p:ext uri="{BB962C8B-B14F-4D97-AF65-F5344CB8AC3E}">
        <p14:creationId xmlns:p14="http://schemas.microsoft.com/office/powerpoint/2010/main" val="17525783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bullets &amp;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5874707" y="1213616"/>
            <a:ext cx="5631492" cy="5237288"/>
          </a:xfrm>
        </p:spPr>
        <p:txBody>
          <a:bodyPr/>
          <a:lstStyle/>
          <a:p>
            <a:pPr lvl="0"/>
            <a:r>
              <a:rPr lang="he-IL" dirty="0"/>
              <a:t>הזן טקסט</a:t>
            </a:r>
          </a:p>
          <a:p>
            <a:pPr lvl="0"/>
            <a:r>
              <a:rPr lang="he-IL" dirty="0"/>
              <a:t>הזן טקסט</a:t>
            </a:r>
            <a:endParaRPr lang="en-US" dirty="0"/>
          </a:p>
        </p:txBody>
      </p:sp>
      <p:sp>
        <p:nvSpPr>
          <p:cNvPr id="5" name="Picture Placeholder 4">
            <a:extLst>
              <a:ext uri="{FF2B5EF4-FFF2-40B4-BE49-F238E27FC236}">
                <a16:creationId xmlns:a16="http://schemas.microsoft.com/office/drawing/2014/main" id="{D7039929-DD31-4EBF-AAF5-0683E1158B22}"/>
              </a:ext>
            </a:extLst>
          </p:cNvPr>
          <p:cNvSpPr>
            <a:spLocks noGrp="1"/>
          </p:cNvSpPr>
          <p:nvPr>
            <p:ph type="pic" sz="quarter" idx="10" hasCustomPrompt="1"/>
          </p:nvPr>
        </p:nvSpPr>
        <p:spPr>
          <a:xfrm>
            <a:off x="1565754" y="1212850"/>
            <a:ext cx="4133588" cy="5238054"/>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22807294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lvl1pPr>
              <a:defRPr>
                <a:solidFill>
                  <a:schemeClr val="accent2"/>
                </a:solidFill>
              </a:defRPr>
            </a:lvl1pPr>
          </a:lstStyle>
          <a:p>
            <a:r>
              <a:rPr lang="he-IL" dirty="0"/>
              <a:t>כותרת לציטוט</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2817035" y="1750741"/>
            <a:ext cx="6557051" cy="3066587"/>
          </a:xfrm>
        </p:spPr>
        <p:txBody>
          <a:bodyPr anchor="ctr">
            <a:normAutofit/>
          </a:bodyPr>
          <a:lstStyle>
            <a:lvl1pPr marL="0" indent="0">
              <a:buNone/>
              <a:defRPr sz="2800"/>
            </a:lvl1pPr>
          </a:lstStyle>
          <a:p>
            <a:pPr lvl="0"/>
            <a:r>
              <a:rPr lang="he-IL" dirty="0"/>
              <a:t>הזן טקסט חופשי</a:t>
            </a:r>
            <a:endParaRPr lang="en-US" dirty="0"/>
          </a:p>
        </p:txBody>
      </p:sp>
      <p:sp>
        <p:nvSpPr>
          <p:cNvPr id="4" name="TextBox 3">
            <a:extLst>
              <a:ext uri="{FF2B5EF4-FFF2-40B4-BE49-F238E27FC236}">
                <a16:creationId xmlns:a16="http://schemas.microsoft.com/office/drawing/2014/main" id="{F2CCFE0E-FDBE-4151-A6D1-09FA80C7FAC6}"/>
              </a:ext>
            </a:extLst>
          </p:cNvPr>
          <p:cNvSpPr txBox="1"/>
          <p:nvPr userDrawn="1"/>
        </p:nvSpPr>
        <p:spPr>
          <a:xfrm>
            <a:off x="9305757" y="305068"/>
            <a:ext cx="2289409" cy="6247864"/>
          </a:xfrm>
          <a:prstGeom prst="rect">
            <a:avLst/>
          </a:prstGeom>
          <a:noFill/>
        </p:spPr>
        <p:txBody>
          <a:bodyPr wrap="none" rtlCol="0">
            <a:spAutoFit/>
          </a:bodyPr>
          <a:lstStyle/>
          <a:p>
            <a:r>
              <a:rPr lang="en-US" sz="40000" dirty="0">
                <a:solidFill>
                  <a:schemeClr val="accent6"/>
                </a:solidFill>
                <a:latin typeface="Georgia" panose="02040502050405020303" pitchFamily="18" charset="0"/>
              </a:rPr>
              <a:t>“</a:t>
            </a:r>
          </a:p>
        </p:txBody>
      </p:sp>
      <p:sp>
        <p:nvSpPr>
          <p:cNvPr id="5" name="TextBox 4">
            <a:extLst>
              <a:ext uri="{FF2B5EF4-FFF2-40B4-BE49-F238E27FC236}">
                <a16:creationId xmlns:a16="http://schemas.microsoft.com/office/drawing/2014/main" id="{83A5A494-E27A-4F87-9794-6B2704444485}"/>
              </a:ext>
            </a:extLst>
          </p:cNvPr>
          <p:cNvSpPr txBox="1"/>
          <p:nvPr userDrawn="1"/>
        </p:nvSpPr>
        <p:spPr>
          <a:xfrm>
            <a:off x="619915" y="3284034"/>
            <a:ext cx="2289409" cy="6247864"/>
          </a:xfrm>
          <a:prstGeom prst="rect">
            <a:avLst/>
          </a:prstGeom>
          <a:noFill/>
        </p:spPr>
        <p:txBody>
          <a:bodyPr wrap="none" rtlCol="0">
            <a:spAutoFit/>
          </a:bodyPr>
          <a:lstStyle/>
          <a:p>
            <a:r>
              <a:rPr lang="en-US" sz="40000" dirty="0">
                <a:solidFill>
                  <a:schemeClr val="accent6"/>
                </a:solidFill>
                <a:latin typeface="Georgia" panose="02040502050405020303" pitchFamily="18" charset="0"/>
              </a:rPr>
              <a:t>“</a:t>
            </a:r>
          </a:p>
        </p:txBody>
      </p:sp>
      <p:sp>
        <p:nvSpPr>
          <p:cNvPr id="7" name="Text Placeholder 6">
            <a:extLst>
              <a:ext uri="{FF2B5EF4-FFF2-40B4-BE49-F238E27FC236}">
                <a16:creationId xmlns:a16="http://schemas.microsoft.com/office/drawing/2014/main" id="{4EA133F9-9628-42CF-851B-5AA3D308839E}"/>
              </a:ext>
            </a:extLst>
          </p:cNvPr>
          <p:cNvSpPr>
            <a:spLocks noGrp="1"/>
          </p:cNvSpPr>
          <p:nvPr>
            <p:ph type="body" sz="quarter" idx="10" hasCustomPrompt="1"/>
          </p:nvPr>
        </p:nvSpPr>
        <p:spPr>
          <a:xfrm>
            <a:off x="2817812" y="5006975"/>
            <a:ext cx="6556273" cy="679450"/>
          </a:xfrm>
        </p:spPr>
        <p:txBody>
          <a:bodyPr/>
          <a:lstStyle>
            <a:lvl1pPr marL="0" indent="0" algn="r" rtl="1">
              <a:buNone/>
              <a:defRPr sz="1800"/>
            </a:lvl1pPr>
          </a:lstStyle>
          <a:p>
            <a:pPr lvl="0"/>
            <a:r>
              <a:rPr lang="he-IL" dirty="0"/>
              <a:t>שם </a:t>
            </a:r>
            <a:endParaRPr lang="en-US" dirty="0"/>
          </a:p>
        </p:txBody>
      </p:sp>
    </p:spTree>
    <p:extLst>
      <p:ext uri="{BB962C8B-B14F-4D97-AF65-F5344CB8AC3E}">
        <p14:creationId xmlns:p14="http://schemas.microsoft.com/office/powerpoint/2010/main" val="19844921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a:xfrm>
            <a:off x="351664" y="283683"/>
            <a:ext cx="11154535" cy="694130"/>
          </a:xfrm>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6646199" y="1855960"/>
            <a:ext cx="4860000" cy="4594944"/>
          </a:xfrm>
        </p:spPr>
        <p:txBody>
          <a:bodyPr/>
          <a:lstStyle/>
          <a:p>
            <a:pPr lvl="0"/>
            <a:r>
              <a:rPr lang="he-IL" dirty="0"/>
              <a:t>הזן טקסט</a:t>
            </a:r>
          </a:p>
          <a:p>
            <a:pPr lvl="0"/>
            <a:r>
              <a:rPr lang="he-IL" dirty="0"/>
              <a:t>הזן טקסט</a:t>
            </a:r>
            <a:endParaRPr lang="en-US" dirty="0"/>
          </a:p>
        </p:txBody>
      </p:sp>
      <p:sp>
        <p:nvSpPr>
          <p:cNvPr id="4" name="Content Placeholder 2">
            <a:extLst>
              <a:ext uri="{FF2B5EF4-FFF2-40B4-BE49-F238E27FC236}">
                <a16:creationId xmlns:a16="http://schemas.microsoft.com/office/drawing/2014/main" id="{4A04840E-1531-4A59-A161-57725DF3F928}"/>
              </a:ext>
            </a:extLst>
          </p:cNvPr>
          <p:cNvSpPr>
            <a:spLocks noGrp="1"/>
          </p:cNvSpPr>
          <p:nvPr>
            <p:ph idx="10" hasCustomPrompt="1"/>
          </p:nvPr>
        </p:nvSpPr>
        <p:spPr>
          <a:xfrm>
            <a:off x="1598754" y="1855960"/>
            <a:ext cx="4860000" cy="4594944"/>
          </a:xfrm>
        </p:spPr>
        <p:txBody>
          <a:bodyPr/>
          <a:lstStyle>
            <a:lvl1pPr algn="r" rtl="1">
              <a:defRPr/>
            </a:lvl1pPr>
          </a:lstStyle>
          <a:p>
            <a:pPr lvl="0"/>
            <a:r>
              <a:rPr lang="he-IL" dirty="0"/>
              <a:t>הזן טקסט</a:t>
            </a:r>
          </a:p>
          <a:p>
            <a:pPr lvl="0"/>
            <a:r>
              <a:rPr lang="he-IL" dirty="0"/>
              <a:t>הזן טקסט</a:t>
            </a:r>
            <a:endParaRPr lang="en-US" dirty="0"/>
          </a:p>
        </p:txBody>
      </p:sp>
      <p:sp>
        <p:nvSpPr>
          <p:cNvPr id="5" name="Content Placeholder 2">
            <a:extLst>
              <a:ext uri="{FF2B5EF4-FFF2-40B4-BE49-F238E27FC236}">
                <a16:creationId xmlns:a16="http://schemas.microsoft.com/office/drawing/2014/main" id="{F94E7C53-5CE4-4C2F-97A8-C2D3F9167440}"/>
              </a:ext>
            </a:extLst>
          </p:cNvPr>
          <p:cNvSpPr>
            <a:spLocks noGrp="1"/>
          </p:cNvSpPr>
          <p:nvPr>
            <p:ph idx="11" hasCustomPrompt="1"/>
          </p:nvPr>
        </p:nvSpPr>
        <p:spPr>
          <a:xfrm>
            <a:off x="6646199" y="1186005"/>
            <a:ext cx="4860000" cy="506994"/>
          </a:xfrm>
          <a:solidFill>
            <a:schemeClr val="accent5"/>
          </a:solidFill>
        </p:spPr>
        <p:txBody>
          <a:bodyPr anchor="ctr"/>
          <a:lstStyle>
            <a:lvl1pPr marL="0" indent="0" algn="r" rtl="1">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כותרת</a:t>
            </a:r>
            <a:endParaRPr lang="en-US" dirty="0"/>
          </a:p>
        </p:txBody>
      </p:sp>
      <p:sp>
        <p:nvSpPr>
          <p:cNvPr id="7" name="Content Placeholder 2">
            <a:extLst>
              <a:ext uri="{FF2B5EF4-FFF2-40B4-BE49-F238E27FC236}">
                <a16:creationId xmlns:a16="http://schemas.microsoft.com/office/drawing/2014/main" id="{6B5C3B92-8171-4AB7-BC6A-F1C3A73EFBCD}"/>
              </a:ext>
            </a:extLst>
          </p:cNvPr>
          <p:cNvSpPr>
            <a:spLocks noGrp="1"/>
          </p:cNvSpPr>
          <p:nvPr>
            <p:ph idx="12" hasCustomPrompt="1"/>
          </p:nvPr>
        </p:nvSpPr>
        <p:spPr>
          <a:xfrm>
            <a:off x="1598754" y="1186005"/>
            <a:ext cx="4860000" cy="506994"/>
          </a:xfrm>
          <a:solidFill>
            <a:schemeClr val="accent5"/>
          </a:solidFill>
        </p:spPr>
        <p:txBody>
          <a:bodyPr anchor="ctr"/>
          <a:lstStyle>
            <a:lvl1pPr marL="0" indent="0" algn="r" rtl="1">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כותרת</a:t>
            </a:r>
            <a:endParaRPr lang="en-US" dirty="0"/>
          </a:p>
        </p:txBody>
      </p:sp>
    </p:spTree>
    <p:extLst>
      <p:ext uri="{BB962C8B-B14F-4D97-AF65-F5344CB8AC3E}">
        <p14:creationId xmlns:p14="http://schemas.microsoft.com/office/powerpoint/2010/main" val="179590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2957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tripe 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6C5DFF5-3684-4187-8A02-F376B7684088}"/>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9735126" y="0"/>
            <a:ext cx="1666800" cy="1411357"/>
          </a:xfrm>
        </p:spPr>
        <p:txBody>
          <a:bodyPr anchor="ctr">
            <a:normAutofit/>
          </a:bodyPr>
          <a:lstStyle>
            <a:lvl1pPr marL="0" indent="0" algn="ctr">
              <a:buNone/>
              <a:defRPr sz="32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
        <p:nvSpPr>
          <p:cNvPr id="9" name="Text Placeholder 8">
            <a:extLst>
              <a:ext uri="{FF2B5EF4-FFF2-40B4-BE49-F238E27FC236}">
                <a16:creationId xmlns:a16="http://schemas.microsoft.com/office/drawing/2014/main" id="{0DFF70B8-6B91-4949-8196-201911111F42}"/>
              </a:ext>
            </a:extLst>
          </p:cNvPr>
          <p:cNvSpPr>
            <a:spLocks noGrp="1"/>
          </p:cNvSpPr>
          <p:nvPr>
            <p:ph type="body" sz="quarter" idx="11" hasCustomPrompt="1"/>
          </p:nvPr>
        </p:nvSpPr>
        <p:spPr>
          <a:xfrm>
            <a:off x="9735126" y="2335213"/>
            <a:ext cx="1666800" cy="2087562"/>
          </a:xfrm>
        </p:spPr>
        <p:txBody>
          <a:bodyPr/>
          <a:lstStyle>
            <a:lvl1pPr marL="0" indent="0" algn="ctr">
              <a:buNone/>
              <a:defRPr>
                <a:solidFill>
                  <a:schemeClr val="bg1"/>
                </a:solidFill>
              </a:defRPr>
            </a:lvl1pPr>
          </a:lstStyle>
          <a:p>
            <a:pPr lvl="0"/>
            <a:r>
              <a:rPr lang="he-IL" dirty="0"/>
              <a:t>הזן טקסט</a:t>
            </a:r>
            <a:endParaRPr lang="en-US" dirty="0"/>
          </a:p>
        </p:txBody>
      </p:sp>
    </p:spTree>
    <p:extLst>
      <p:ext uri="{BB962C8B-B14F-4D97-AF65-F5344CB8AC3E}">
        <p14:creationId xmlns:p14="http://schemas.microsoft.com/office/powerpoint/2010/main" val="593109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tripe title &amp; bulle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45E739-AAFE-4449-B25E-40D99A10C179}"/>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351664" y="298174"/>
            <a:ext cx="9244511" cy="6194638"/>
          </a:xfrm>
        </p:spPr>
        <p:txBody>
          <a:bodyPr/>
          <a:lstStyle/>
          <a:p>
            <a:pPr lvl="0"/>
            <a:r>
              <a:rPr lang="he-IL" dirty="0"/>
              <a:t>הזן טקסט</a:t>
            </a:r>
          </a:p>
          <a:p>
            <a:pPr lvl="0"/>
            <a:r>
              <a:rPr lang="he-IL" dirty="0"/>
              <a:t>הזן טקסט</a:t>
            </a:r>
            <a:endParaRPr lang="en-US" dirty="0"/>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9737824" y="0"/>
            <a:ext cx="1664101" cy="1411357"/>
          </a:xfrm>
        </p:spPr>
        <p:txBody>
          <a:bodyPr anchor="ctr">
            <a:normAutofit/>
          </a:bodyPr>
          <a:lstStyle>
            <a:lvl1pPr marL="0" indent="0" algn="ctr">
              <a:buNone/>
              <a:defRPr sz="32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
        <p:nvSpPr>
          <p:cNvPr id="9" name="Text Placeholder 8">
            <a:extLst>
              <a:ext uri="{FF2B5EF4-FFF2-40B4-BE49-F238E27FC236}">
                <a16:creationId xmlns:a16="http://schemas.microsoft.com/office/drawing/2014/main" id="{0DFF70B8-6B91-4949-8196-201911111F42}"/>
              </a:ext>
            </a:extLst>
          </p:cNvPr>
          <p:cNvSpPr>
            <a:spLocks noGrp="1"/>
          </p:cNvSpPr>
          <p:nvPr>
            <p:ph type="body" sz="quarter" idx="11" hasCustomPrompt="1"/>
          </p:nvPr>
        </p:nvSpPr>
        <p:spPr>
          <a:xfrm>
            <a:off x="9737825" y="2335213"/>
            <a:ext cx="1631850" cy="2087562"/>
          </a:xfrm>
        </p:spPr>
        <p:txBody>
          <a:bodyPr/>
          <a:lstStyle>
            <a:lvl1pPr marL="0" indent="0" algn="ctr">
              <a:buNone/>
              <a:defRPr>
                <a:solidFill>
                  <a:schemeClr val="bg1"/>
                </a:solidFill>
              </a:defRPr>
            </a:lvl1pPr>
          </a:lstStyle>
          <a:p>
            <a:pPr lvl="0"/>
            <a:r>
              <a:rPr lang="he-IL" dirty="0"/>
              <a:t>הזן טקסט</a:t>
            </a:r>
            <a:endParaRPr lang="en-US" dirty="0"/>
          </a:p>
        </p:txBody>
      </p:sp>
    </p:spTree>
    <p:extLst>
      <p:ext uri="{BB962C8B-B14F-4D97-AF65-F5344CB8AC3E}">
        <p14:creationId xmlns:p14="http://schemas.microsoft.com/office/powerpoint/2010/main" val="41745586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Main idea/ ques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DE41828-3991-49EB-B796-7ABE10F804F5}"/>
              </a:ext>
            </a:extLst>
          </p:cNvPr>
          <p:cNvSpPr/>
          <p:nvPr userDrawn="1"/>
        </p:nvSpPr>
        <p:spPr>
          <a:xfrm rot="16200000">
            <a:off x="10253836" y="2927175"/>
            <a:ext cx="3074095" cy="7868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55FDF0-D508-4FF5-9EB0-4605B7458BA7}"/>
              </a:ext>
            </a:extLst>
          </p:cNvPr>
          <p:cNvSpPr/>
          <p:nvPr userDrawn="1"/>
        </p:nvSpPr>
        <p:spPr>
          <a:xfrm rot="16200000">
            <a:off x="4750222" y="-1762358"/>
            <a:ext cx="3074095" cy="101658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userDrawn="1">
            <p:ph type="body" sz="quarter" idx="10" hasCustomPrompt="1"/>
          </p:nvPr>
        </p:nvSpPr>
        <p:spPr>
          <a:xfrm>
            <a:off x="1204332" y="2254313"/>
            <a:ext cx="9868056" cy="2209045"/>
          </a:xfrm>
        </p:spPr>
        <p:txBody>
          <a:bodyPr anchor="ctr">
            <a:normAutofit/>
          </a:bodyPr>
          <a:lstStyle>
            <a:lvl1pPr marL="0" indent="0">
              <a:buNone/>
              <a:defRPr sz="36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משפט מפתח / שאלה</a:t>
            </a:r>
            <a:endParaRPr lang="en-US" dirty="0"/>
          </a:p>
        </p:txBody>
      </p:sp>
    </p:spTree>
    <p:extLst>
      <p:ext uri="{BB962C8B-B14F-4D97-AF65-F5344CB8AC3E}">
        <p14:creationId xmlns:p14="http://schemas.microsoft.com/office/powerpoint/2010/main" val="39040121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umper slide 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4B236F2-3A3F-49DD-BE7A-77F3BBA571A4}"/>
              </a:ext>
            </a:extLst>
          </p:cNvPr>
          <p:cNvSpPr/>
          <p:nvPr userDrawn="1"/>
        </p:nvSpPr>
        <p:spPr>
          <a:xfrm rot="16200000">
            <a:off x="3235408" y="-1665684"/>
            <a:ext cx="6494400" cy="98271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p:ph type="body" sz="quarter" idx="10" hasCustomPrompt="1"/>
          </p:nvPr>
        </p:nvSpPr>
        <p:spPr>
          <a:xfrm>
            <a:off x="1891144" y="2765442"/>
            <a:ext cx="9096523" cy="914400"/>
          </a:xfrm>
        </p:spPr>
        <p:txBody>
          <a:bodyPr anchor="ctr">
            <a:normAutofit/>
          </a:bodyPr>
          <a:lstStyle>
            <a:lvl1pPr marL="0" indent="0">
              <a:buNone/>
              <a:defRPr sz="48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טקסט מעבר לפרק חדש</a:t>
            </a:r>
            <a:endParaRPr lang="en-US" dirty="0"/>
          </a:p>
        </p:txBody>
      </p:sp>
      <p:sp>
        <p:nvSpPr>
          <p:cNvPr id="5" name="Rectangle 4">
            <a:extLst>
              <a:ext uri="{FF2B5EF4-FFF2-40B4-BE49-F238E27FC236}">
                <a16:creationId xmlns:a16="http://schemas.microsoft.com/office/drawing/2014/main" id="{133C76DF-4D5B-400E-88C5-33F78198AFE9}"/>
              </a:ext>
            </a:extLst>
          </p:cNvPr>
          <p:cNvSpPr/>
          <p:nvPr userDrawn="1"/>
        </p:nvSpPr>
        <p:spPr>
          <a:xfrm rot="16200000">
            <a:off x="8561202" y="2864297"/>
            <a:ext cx="6494400" cy="767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07467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umper slide 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4B236F2-3A3F-49DD-BE7A-77F3BBA571A4}"/>
              </a:ext>
            </a:extLst>
          </p:cNvPr>
          <p:cNvSpPr/>
          <p:nvPr userDrawn="1"/>
        </p:nvSpPr>
        <p:spPr>
          <a:xfrm rot="16200000">
            <a:off x="408033" y="1159201"/>
            <a:ext cx="6494400" cy="417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p:ph type="body" sz="quarter" idx="10" hasCustomPrompt="1"/>
          </p:nvPr>
        </p:nvSpPr>
        <p:spPr>
          <a:xfrm>
            <a:off x="1567232" y="1973765"/>
            <a:ext cx="4045918" cy="2698596"/>
          </a:xfrm>
        </p:spPr>
        <p:txBody>
          <a:bodyPr anchor="ctr">
            <a:normAutofit/>
          </a:bodyPr>
          <a:lstStyle>
            <a:lvl1pPr marL="0" indent="0">
              <a:buNone/>
              <a:defRPr sz="48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טקסט מעבר לפרק חדש</a:t>
            </a:r>
            <a:endParaRPr lang="en-US" dirty="0"/>
          </a:p>
        </p:txBody>
      </p:sp>
      <p:sp>
        <p:nvSpPr>
          <p:cNvPr id="16" name="Picture Placeholder 15">
            <a:extLst>
              <a:ext uri="{FF2B5EF4-FFF2-40B4-BE49-F238E27FC236}">
                <a16:creationId xmlns:a16="http://schemas.microsoft.com/office/drawing/2014/main" id="{81DA6328-6F4D-4D1F-A06C-056990AC6211}"/>
              </a:ext>
            </a:extLst>
          </p:cNvPr>
          <p:cNvSpPr>
            <a:spLocks noGrp="1"/>
          </p:cNvSpPr>
          <p:nvPr>
            <p:ph type="pic" sz="quarter" idx="11" hasCustomPrompt="1"/>
          </p:nvPr>
        </p:nvSpPr>
        <p:spPr>
          <a:xfrm>
            <a:off x="5774724" y="-1"/>
            <a:ext cx="6417276" cy="6494400"/>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26865630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ase study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85F5E07-5A75-4986-A2CD-EA766D6AD399}"/>
              </a:ext>
            </a:extLst>
          </p:cNvPr>
          <p:cNvSpPr/>
          <p:nvPr userDrawn="1"/>
        </p:nvSpPr>
        <p:spPr>
          <a:xfrm rot="16200000">
            <a:off x="414034" y="1164248"/>
            <a:ext cx="6494400" cy="41659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19963841-3B39-4662-ABCC-C3D8D20CA6BB}"/>
              </a:ext>
            </a:extLst>
          </p:cNvPr>
          <p:cNvSpPr/>
          <p:nvPr userDrawn="1"/>
        </p:nvSpPr>
        <p:spPr>
          <a:xfrm rot="16200000" flipH="1">
            <a:off x="5423046" y="544024"/>
            <a:ext cx="389322" cy="25296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75A5BB-AF64-4658-A537-8CC3BA0287F0}"/>
              </a:ext>
            </a:extLst>
          </p:cNvPr>
          <p:cNvSpPr>
            <a:spLocks noGrp="1"/>
          </p:cNvSpPr>
          <p:nvPr>
            <p:ph type="title" hasCustomPrompt="1"/>
          </p:nvPr>
        </p:nvSpPr>
        <p:spPr>
          <a:xfrm>
            <a:off x="1753644" y="323439"/>
            <a:ext cx="3517536" cy="694130"/>
          </a:xfrm>
        </p:spPr>
        <p:txBody>
          <a:bodyPr/>
          <a:lstStyle>
            <a:lvl1pPr>
              <a:defRPr>
                <a:solidFill>
                  <a:schemeClr val="bg1"/>
                </a:solidFill>
              </a:defRPr>
            </a:lvl1pPr>
          </a:lstStyle>
          <a:p>
            <a:r>
              <a:rPr lang="he-IL" dirty="0"/>
              <a:t>מקרה 1</a:t>
            </a:r>
            <a:endParaRPr lang="en-US" dirty="0"/>
          </a:p>
        </p:txBody>
      </p:sp>
      <p:sp>
        <p:nvSpPr>
          <p:cNvPr id="6" name="Text Placeholder 5">
            <a:extLst>
              <a:ext uri="{FF2B5EF4-FFF2-40B4-BE49-F238E27FC236}">
                <a16:creationId xmlns:a16="http://schemas.microsoft.com/office/drawing/2014/main" id="{D6ADB39A-522C-45D8-BDCE-EF15B8E5D254}"/>
              </a:ext>
            </a:extLst>
          </p:cNvPr>
          <p:cNvSpPr>
            <a:spLocks noGrp="1"/>
          </p:cNvSpPr>
          <p:nvPr>
            <p:ph type="body" sz="quarter" idx="10" hasCustomPrompt="1"/>
          </p:nvPr>
        </p:nvSpPr>
        <p:spPr>
          <a:xfrm>
            <a:off x="1979112" y="1362075"/>
            <a:ext cx="3328384" cy="4959350"/>
          </a:xfrm>
        </p:spPr>
        <p:txBody>
          <a:bodyPr/>
          <a:lstStyle>
            <a:lvl1pPr>
              <a:buClr>
                <a:schemeClr val="bg1"/>
              </a:buCl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e-IL" dirty="0"/>
              <a:t>הזן טקסט</a:t>
            </a:r>
          </a:p>
          <a:p>
            <a:pPr lvl="0"/>
            <a:r>
              <a:rPr lang="he-IL" dirty="0"/>
              <a:t>הזן טקסט</a:t>
            </a:r>
          </a:p>
          <a:p>
            <a:pPr lvl="0"/>
            <a:r>
              <a:rPr lang="he-IL" dirty="0"/>
              <a:t>הזן טקסט</a:t>
            </a:r>
            <a:endParaRPr lang="en-US" dirty="0"/>
          </a:p>
        </p:txBody>
      </p:sp>
      <p:sp>
        <p:nvSpPr>
          <p:cNvPr id="8" name="Picture Placeholder 7">
            <a:extLst>
              <a:ext uri="{FF2B5EF4-FFF2-40B4-BE49-F238E27FC236}">
                <a16:creationId xmlns:a16="http://schemas.microsoft.com/office/drawing/2014/main" id="{3AA8F093-F09D-4C70-9429-05D4F54E94A2}"/>
              </a:ext>
            </a:extLst>
          </p:cNvPr>
          <p:cNvSpPr>
            <a:spLocks noGrp="1"/>
          </p:cNvSpPr>
          <p:nvPr>
            <p:ph type="pic" sz="quarter" idx="11" hasCustomPrompt="1"/>
          </p:nvPr>
        </p:nvSpPr>
        <p:spPr>
          <a:xfrm>
            <a:off x="5784000" y="0"/>
            <a:ext cx="6408000" cy="6494400"/>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10938413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Green title &amp; bulle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5FCF01-7F2E-4E0F-9DD8-A6C5C6E993FF}"/>
              </a:ext>
            </a:extLst>
          </p:cNvPr>
          <p:cNvSpPr/>
          <p:nvPr userDrawn="1"/>
        </p:nvSpPr>
        <p:spPr>
          <a:xfrm rot="16200000">
            <a:off x="4500066" y="1280624"/>
            <a:ext cx="6494400" cy="39331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614423" y="298174"/>
            <a:ext cx="5025405" cy="5878789"/>
          </a:xfrm>
        </p:spPr>
        <p:txBody>
          <a:bodyPr/>
          <a:lstStyle/>
          <a:p>
            <a:pPr lvl="0"/>
            <a:r>
              <a:rPr lang="he-IL" dirty="0"/>
              <a:t>הזן טקסט</a:t>
            </a:r>
          </a:p>
          <a:p>
            <a:pPr lvl="0"/>
            <a:r>
              <a:rPr lang="he-IL" dirty="0"/>
              <a:t>הזן טקסט</a:t>
            </a:r>
            <a:endParaRPr lang="en-US" dirty="0"/>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5780688" y="2518743"/>
            <a:ext cx="3933155" cy="1411357"/>
          </a:xfrm>
        </p:spPr>
        <p:txBody>
          <a:bodyPr anchor="ctr">
            <a:noAutofit/>
          </a:bodyPr>
          <a:lstStyle>
            <a:lvl1pPr marL="0" indent="0" algn="ctr">
              <a:buNone/>
              <a:defRPr sz="50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Tree>
    <p:extLst>
      <p:ext uri="{BB962C8B-B14F-4D97-AF65-F5344CB8AC3E}">
        <p14:creationId xmlns:p14="http://schemas.microsoft.com/office/powerpoint/2010/main" val="1424617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pmpletion">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8E1932B-AB2F-4ABA-95E1-6E949DE0B865}"/>
              </a:ext>
            </a:extLst>
          </p:cNvPr>
          <p:cNvGrpSpPr/>
          <p:nvPr userDrawn="1"/>
        </p:nvGrpSpPr>
        <p:grpSpPr>
          <a:xfrm>
            <a:off x="1576140" y="1894031"/>
            <a:ext cx="10608193" cy="2647743"/>
            <a:chOff x="1576140" y="6469841"/>
            <a:chExt cx="10608193" cy="108002"/>
          </a:xfrm>
        </p:grpSpPr>
        <p:sp>
          <p:nvSpPr>
            <p:cNvPr id="8" name="Rectangle 7">
              <a:extLst>
                <a:ext uri="{FF2B5EF4-FFF2-40B4-BE49-F238E27FC236}">
                  <a16:creationId xmlns:a16="http://schemas.microsoft.com/office/drawing/2014/main" id="{DAB3A7EE-C3B5-43AA-907A-00BF97C316EC}"/>
                </a:ext>
              </a:extLst>
            </p:cNvPr>
            <p:cNvSpPr/>
            <p:nvPr userDrawn="1"/>
          </p:nvSpPr>
          <p:spPr>
            <a:xfrm rot="16200000">
              <a:off x="2522767" y="5523216"/>
              <a:ext cx="108000" cy="20012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A5FF08E-67BD-4341-A3BE-1E7C9FAF3F2C}"/>
                </a:ext>
              </a:extLst>
            </p:cNvPr>
            <p:cNvSpPr/>
            <p:nvPr userDrawn="1"/>
          </p:nvSpPr>
          <p:spPr>
            <a:xfrm rot="16200000">
              <a:off x="4623455" y="5455863"/>
              <a:ext cx="108000" cy="21359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4434893-48D3-4A17-8F51-97BD4D44C884}"/>
                </a:ext>
              </a:extLst>
            </p:cNvPr>
            <p:cNvSpPr/>
            <p:nvPr userDrawn="1"/>
          </p:nvSpPr>
          <p:spPr>
            <a:xfrm rot="16200000">
              <a:off x="7684312" y="4556679"/>
              <a:ext cx="108000" cy="39343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8D1F3A0-5744-4582-BC43-EF2F25A15E5B}"/>
                </a:ext>
              </a:extLst>
            </p:cNvPr>
            <p:cNvSpPr/>
            <p:nvPr userDrawn="1"/>
          </p:nvSpPr>
          <p:spPr>
            <a:xfrm rot="16200000">
              <a:off x="11755174" y="6148683"/>
              <a:ext cx="108000" cy="7503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CF75FAD-CFB3-41A8-B067-E97B9EAB441F}"/>
                </a:ext>
              </a:extLst>
            </p:cNvPr>
            <p:cNvSpPr/>
            <p:nvPr userDrawn="1"/>
          </p:nvSpPr>
          <p:spPr>
            <a:xfrm rot="16200000">
              <a:off x="10517747" y="5689651"/>
              <a:ext cx="108000" cy="16683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5777516" y="1913695"/>
            <a:ext cx="3927958" cy="2647695"/>
          </a:xfrm>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5095010" y="2518743"/>
            <a:ext cx="1320197" cy="1411357"/>
          </a:xfrm>
        </p:spPr>
        <p:txBody>
          <a:bodyPr anchor="ctr">
            <a:noAutofit/>
          </a:bodyPr>
          <a:lstStyle>
            <a:lvl1pPr marL="0" indent="0" algn="ctr">
              <a:buNone/>
              <a:defRPr sz="12000">
                <a:solidFill>
                  <a:schemeClr val="bg1"/>
                </a:solidFill>
                <a:latin typeface="Segoe UI Semibold" panose="020B0702040204020203" pitchFamily="34" charset="0"/>
                <a:cs typeface="Segoe UI Semibold" panose="020B0702040204020203" pitchFamily="34" charset="0"/>
              </a:defRPr>
            </a:lvl1pPr>
          </a:lstStyle>
          <a:p>
            <a:pPr lvl="0"/>
            <a:r>
              <a:rPr lang="en-US" dirty="0">
                <a:latin typeface="Segoe UI Semibold" panose="020B0702040204020203" pitchFamily="34" charset="0"/>
                <a:cs typeface="Segoe UI Semibold" panose="020B0702040204020203" pitchFamily="34" charset="0"/>
              </a:rPr>
              <a:t>+</a:t>
            </a:r>
            <a:endParaRPr lang="en-US" dirty="0"/>
          </a:p>
        </p:txBody>
      </p:sp>
      <p:sp>
        <p:nvSpPr>
          <p:cNvPr id="13" name="Text Placeholder 12">
            <a:extLst>
              <a:ext uri="{FF2B5EF4-FFF2-40B4-BE49-F238E27FC236}">
                <a16:creationId xmlns:a16="http://schemas.microsoft.com/office/drawing/2014/main" id="{443CB6EC-7E68-4C33-B29B-6941BD932D6B}"/>
              </a:ext>
            </a:extLst>
          </p:cNvPr>
          <p:cNvSpPr>
            <a:spLocks noGrp="1"/>
          </p:cNvSpPr>
          <p:nvPr>
            <p:ph type="body" sz="quarter" idx="11" hasCustomPrompt="1"/>
          </p:nvPr>
        </p:nvSpPr>
        <p:spPr>
          <a:xfrm>
            <a:off x="3609475" y="1912938"/>
            <a:ext cx="2135960" cy="2647950"/>
          </a:xfrm>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endParaRPr lang="en-US" dirty="0"/>
          </a:p>
        </p:txBody>
      </p:sp>
    </p:spTree>
    <p:extLst>
      <p:ext uri="{BB962C8B-B14F-4D97-AF65-F5344CB8AC3E}">
        <p14:creationId xmlns:p14="http://schemas.microsoft.com/office/powerpoint/2010/main" val="5294246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Left stripe onl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A09287D-1D49-48D7-B841-C7530D52F3BC}"/>
              </a:ext>
            </a:extLst>
          </p:cNvPr>
          <p:cNvSpPr/>
          <p:nvPr userDrawn="1"/>
        </p:nvSpPr>
        <p:spPr>
          <a:xfrm rot="16200000">
            <a:off x="-675535" y="2247163"/>
            <a:ext cx="6494400" cy="20000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1571625" y="298174"/>
            <a:ext cx="2000075" cy="6148249"/>
          </a:xfrm>
        </p:spPr>
        <p:txBody>
          <a:bodyPr/>
          <a:lstStyle>
            <a:lvl1pPr marL="0" indent="0" algn="ctr">
              <a:buFontTx/>
              <a:buNone/>
              <a:defRPr>
                <a:solidFill>
                  <a:schemeClr val="bg1"/>
                </a:solidFill>
              </a:defRPr>
            </a:lvl1pPr>
          </a:lstStyle>
          <a:p>
            <a:pPr lvl="0"/>
            <a:r>
              <a:rPr lang="he-IL" dirty="0"/>
              <a:t>הזן טקסט</a:t>
            </a:r>
          </a:p>
        </p:txBody>
      </p:sp>
    </p:spTree>
    <p:extLst>
      <p:ext uri="{BB962C8B-B14F-4D97-AF65-F5344CB8AC3E}">
        <p14:creationId xmlns:p14="http://schemas.microsoft.com/office/powerpoint/2010/main" val="10109936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tripe title &amp; large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3152426-B9B0-4102-B0CA-13CE7D600DBE}"/>
              </a:ext>
            </a:extLst>
          </p:cNvPr>
          <p:cNvSpPr>
            <a:spLocks noGrp="1"/>
          </p:cNvSpPr>
          <p:nvPr>
            <p:ph type="pic" sz="quarter" idx="10" hasCustomPrompt="1"/>
          </p:nvPr>
        </p:nvSpPr>
        <p:spPr>
          <a:xfrm>
            <a:off x="1571946" y="-1"/>
            <a:ext cx="10620054" cy="6492537"/>
          </a:xfrm>
        </p:spPr>
        <p:txBody>
          <a:bodyPr anchor="ctr"/>
          <a:lstStyle>
            <a:lvl1pPr marL="0" indent="0" algn="ctr">
              <a:buNone/>
              <a:defRPr/>
            </a:lvl1pPr>
          </a:lstStyle>
          <a:p>
            <a:r>
              <a:rPr lang="he-IL" dirty="0"/>
              <a:t>מקם תמונה</a:t>
            </a:r>
            <a:endParaRPr lang="en-US" dirty="0"/>
          </a:p>
        </p:txBody>
      </p:sp>
      <p:sp>
        <p:nvSpPr>
          <p:cNvPr id="7" name="Text Placeholder 6">
            <a:extLst>
              <a:ext uri="{FF2B5EF4-FFF2-40B4-BE49-F238E27FC236}">
                <a16:creationId xmlns:a16="http://schemas.microsoft.com/office/drawing/2014/main" id="{36C8055F-640B-4CBF-902E-F3CF8B59ACFF}"/>
              </a:ext>
            </a:extLst>
          </p:cNvPr>
          <p:cNvSpPr>
            <a:spLocks noGrp="1"/>
          </p:cNvSpPr>
          <p:nvPr>
            <p:ph type="body" sz="quarter" idx="11" hasCustomPrompt="1"/>
          </p:nvPr>
        </p:nvSpPr>
        <p:spPr>
          <a:xfrm>
            <a:off x="9735671" y="-1"/>
            <a:ext cx="1666499" cy="6492537"/>
          </a:xfrm>
          <a:solidFill>
            <a:schemeClr val="accent2"/>
          </a:solidFill>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endParaRPr lang="en-US" dirty="0"/>
          </a:p>
        </p:txBody>
      </p:sp>
    </p:spTree>
    <p:extLst>
      <p:ext uri="{BB962C8B-B14F-4D97-AF65-F5344CB8AC3E}">
        <p14:creationId xmlns:p14="http://schemas.microsoft.com/office/powerpoint/2010/main" val="48062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Tree>
    <p:extLst>
      <p:ext uri="{BB962C8B-B14F-4D97-AF65-F5344CB8AC3E}">
        <p14:creationId xmlns:p14="http://schemas.microsoft.com/office/powerpoint/2010/main" val="3187752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nding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2EA558-22E5-401A-9A61-E4A58D301606}"/>
              </a:ext>
            </a:extLst>
          </p:cNvPr>
          <p:cNvSpPr/>
          <p:nvPr userDrawn="1"/>
        </p:nvSpPr>
        <p:spPr>
          <a:xfrm>
            <a:off x="0" y="4970352"/>
            <a:ext cx="12192000" cy="188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48D32B-BC08-48FD-9D3B-97E8B435B9C8}"/>
              </a:ext>
            </a:extLst>
          </p:cNvPr>
          <p:cNvSpPr>
            <a:spLocks noGrp="1"/>
          </p:cNvSpPr>
          <p:nvPr>
            <p:ph type="pic" sz="quarter" idx="10" hasCustomPrompt="1"/>
          </p:nvPr>
        </p:nvSpPr>
        <p:spPr>
          <a:xfrm>
            <a:off x="0" y="0"/>
            <a:ext cx="7512050" cy="6858000"/>
          </a:xfrm>
        </p:spPr>
        <p:txBody>
          <a:bodyPr anchor="ctr"/>
          <a:lstStyle>
            <a:lvl1pPr marL="0" indent="0" algn="ctr">
              <a:buFontTx/>
              <a:buNone/>
              <a:defRPr/>
            </a:lvl1pPr>
          </a:lstStyle>
          <a:p>
            <a:r>
              <a:rPr lang="he-IL" dirty="0"/>
              <a:t>מקם תמונה</a:t>
            </a:r>
            <a:endParaRPr lang="en-US" dirty="0"/>
          </a:p>
        </p:txBody>
      </p:sp>
      <p:sp>
        <p:nvSpPr>
          <p:cNvPr id="33" name="Rectangle 32">
            <a:extLst>
              <a:ext uri="{FF2B5EF4-FFF2-40B4-BE49-F238E27FC236}">
                <a16:creationId xmlns:a16="http://schemas.microsoft.com/office/drawing/2014/main" id="{EC5572C9-4CFC-499B-8B51-0648FD7CB858}"/>
              </a:ext>
            </a:extLst>
          </p:cNvPr>
          <p:cNvSpPr/>
          <p:nvPr userDrawn="1"/>
        </p:nvSpPr>
        <p:spPr>
          <a:xfrm>
            <a:off x="7511999" y="0"/>
            <a:ext cx="4680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134A4-204E-445F-8426-321DD868231A}"/>
              </a:ext>
            </a:extLst>
          </p:cNvPr>
          <p:cNvSpPr>
            <a:spLocks noGrp="1"/>
          </p:cNvSpPr>
          <p:nvPr>
            <p:ph type="ctrTitle" hasCustomPrompt="1"/>
          </p:nvPr>
        </p:nvSpPr>
        <p:spPr>
          <a:xfrm>
            <a:off x="7512000" y="2857958"/>
            <a:ext cx="4680001" cy="1280882"/>
          </a:xfrm>
          <a:solidFill>
            <a:schemeClr val="bg1">
              <a:alpha val="80000"/>
            </a:schemeClr>
          </a:solidFill>
        </p:spPr>
        <p:txBody>
          <a:bodyPr anchor="ctr">
            <a:normAutofit/>
          </a:bodyPr>
          <a:lstStyle>
            <a:lvl1pPr algn="ctr">
              <a:defRPr sz="3600"/>
            </a:lvl1pPr>
          </a:lstStyle>
          <a:p>
            <a:r>
              <a:rPr lang="he-IL" dirty="0"/>
              <a:t>הזן טקסט סיום</a:t>
            </a:r>
            <a:endParaRPr lang="en-US" dirty="0"/>
          </a:p>
        </p:txBody>
      </p:sp>
      <p:grpSp>
        <p:nvGrpSpPr>
          <p:cNvPr id="19" name="Group 18">
            <a:extLst>
              <a:ext uri="{FF2B5EF4-FFF2-40B4-BE49-F238E27FC236}">
                <a16:creationId xmlns:a16="http://schemas.microsoft.com/office/drawing/2014/main" id="{4537311F-D977-4A2E-AB3A-D3A918A21039}"/>
              </a:ext>
            </a:extLst>
          </p:cNvPr>
          <p:cNvGrpSpPr/>
          <p:nvPr userDrawn="1"/>
        </p:nvGrpSpPr>
        <p:grpSpPr>
          <a:xfrm>
            <a:off x="8142000" y="2344317"/>
            <a:ext cx="3420000" cy="45719"/>
            <a:chOff x="6228000" y="664487"/>
            <a:chExt cx="5976000" cy="45719"/>
          </a:xfrm>
        </p:grpSpPr>
        <p:sp>
          <p:nvSpPr>
            <p:cNvPr id="20" name="Rectangle 19">
              <a:extLst>
                <a:ext uri="{FF2B5EF4-FFF2-40B4-BE49-F238E27FC236}">
                  <a16:creationId xmlns:a16="http://schemas.microsoft.com/office/drawing/2014/main" id="{8866F9B6-ED19-4F33-94E1-134CC70F2804}"/>
                </a:ext>
              </a:extLst>
            </p:cNvPr>
            <p:cNvSpPr/>
            <p:nvPr userDrawn="1"/>
          </p:nvSpPr>
          <p:spPr>
            <a:xfrm>
              <a:off x="9900000" y="664487"/>
              <a:ext cx="82800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Rectangle 20">
              <a:extLst>
                <a:ext uri="{FF2B5EF4-FFF2-40B4-BE49-F238E27FC236}">
                  <a16:creationId xmlns:a16="http://schemas.microsoft.com/office/drawing/2014/main" id="{FB67C284-5F0E-46CB-9B90-410AF0F5E9C9}"/>
                </a:ext>
              </a:extLst>
            </p:cNvPr>
            <p:cNvSpPr/>
            <p:nvPr userDrawn="1"/>
          </p:nvSpPr>
          <p:spPr>
            <a:xfrm>
              <a:off x="6228000" y="664487"/>
              <a:ext cx="1656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E1E68E-0CE9-4CC6-AED4-AD74412D04E4}"/>
                </a:ext>
              </a:extLst>
            </p:cNvPr>
            <p:cNvSpPr/>
            <p:nvPr userDrawn="1"/>
          </p:nvSpPr>
          <p:spPr>
            <a:xfrm>
              <a:off x="7884000" y="664487"/>
              <a:ext cx="201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32DA18-D567-483C-9101-449061F0D1E1}"/>
                </a:ext>
              </a:extLst>
            </p:cNvPr>
            <p:cNvSpPr/>
            <p:nvPr userDrawn="1"/>
          </p:nvSpPr>
          <p:spPr>
            <a:xfrm>
              <a:off x="10728000" y="664487"/>
              <a:ext cx="147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a:extLst>
              <a:ext uri="{FF2B5EF4-FFF2-40B4-BE49-F238E27FC236}">
                <a16:creationId xmlns:a16="http://schemas.microsoft.com/office/drawing/2014/main" id="{8E83F3A1-F422-4DE6-B30B-0F4FB4DCC6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71123" y="712867"/>
            <a:ext cx="2237612" cy="1123962"/>
          </a:xfrm>
          <a:prstGeom prst="rect">
            <a:avLst/>
          </a:prstGeom>
        </p:spPr>
      </p:pic>
    </p:spTree>
    <p:extLst>
      <p:ext uri="{BB962C8B-B14F-4D97-AF65-F5344CB8AC3E}">
        <p14:creationId xmlns:p14="http://schemas.microsoft.com/office/powerpoint/2010/main" val="20992649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2EA558-22E5-401A-9A61-E4A58D301606}"/>
              </a:ext>
            </a:extLst>
          </p:cNvPr>
          <p:cNvSpPr/>
          <p:nvPr userDrawn="1"/>
        </p:nvSpPr>
        <p:spPr>
          <a:xfrm>
            <a:off x="0" y="4970352"/>
            <a:ext cx="12192000" cy="188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48D32B-BC08-48FD-9D3B-97E8B435B9C8}"/>
              </a:ext>
            </a:extLst>
          </p:cNvPr>
          <p:cNvSpPr>
            <a:spLocks noGrp="1"/>
          </p:cNvSpPr>
          <p:nvPr>
            <p:ph type="pic" sz="quarter" idx="10" hasCustomPrompt="1"/>
          </p:nvPr>
        </p:nvSpPr>
        <p:spPr>
          <a:xfrm>
            <a:off x="0" y="0"/>
            <a:ext cx="7512050" cy="6858000"/>
          </a:xfrm>
        </p:spPr>
        <p:txBody>
          <a:bodyPr anchor="ctr"/>
          <a:lstStyle>
            <a:lvl1pPr marL="0" indent="0" algn="ctr">
              <a:buFontTx/>
              <a:buNone/>
              <a:defRPr/>
            </a:lvl1pPr>
          </a:lstStyle>
          <a:p>
            <a:r>
              <a:rPr lang="he-IL" dirty="0"/>
              <a:t>מקם תמונה</a:t>
            </a:r>
            <a:endParaRPr lang="en-US" dirty="0"/>
          </a:p>
        </p:txBody>
      </p:sp>
      <p:sp>
        <p:nvSpPr>
          <p:cNvPr id="33" name="Rectangle 32">
            <a:extLst>
              <a:ext uri="{FF2B5EF4-FFF2-40B4-BE49-F238E27FC236}">
                <a16:creationId xmlns:a16="http://schemas.microsoft.com/office/drawing/2014/main" id="{EC5572C9-4CFC-499B-8B51-0648FD7CB858}"/>
              </a:ext>
            </a:extLst>
          </p:cNvPr>
          <p:cNvSpPr/>
          <p:nvPr userDrawn="1"/>
        </p:nvSpPr>
        <p:spPr>
          <a:xfrm>
            <a:off x="7511999" y="0"/>
            <a:ext cx="4680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134A4-204E-445F-8426-321DD868231A}"/>
              </a:ext>
            </a:extLst>
          </p:cNvPr>
          <p:cNvSpPr>
            <a:spLocks noGrp="1"/>
          </p:cNvSpPr>
          <p:nvPr>
            <p:ph type="ctrTitle" hasCustomPrompt="1"/>
          </p:nvPr>
        </p:nvSpPr>
        <p:spPr>
          <a:xfrm>
            <a:off x="7512000" y="2857958"/>
            <a:ext cx="4680001" cy="1280882"/>
          </a:xfrm>
          <a:solidFill>
            <a:schemeClr val="bg1">
              <a:alpha val="80000"/>
            </a:schemeClr>
          </a:solidFill>
        </p:spPr>
        <p:txBody>
          <a:bodyPr anchor="ctr">
            <a:normAutofit/>
          </a:bodyPr>
          <a:lstStyle>
            <a:lvl1pPr algn="ctr">
              <a:defRPr sz="3600"/>
            </a:lvl1pPr>
          </a:lstStyle>
          <a:p>
            <a:r>
              <a:rPr lang="he-IL" dirty="0"/>
              <a:t>שם המצגת</a:t>
            </a:r>
            <a:endParaRPr lang="en-US" dirty="0"/>
          </a:p>
        </p:txBody>
      </p:sp>
      <p:sp>
        <p:nvSpPr>
          <p:cNvPr id="3" name="Subtitle 2">
            <a:extLst>
              <a:ext uri="{FF2B5EF4-FFF2-40B4-BE49-F238E27FC236}">
                <a16:creationId xmlns:a16="http://schemas.microsoft.com/office/drawing/2014/main" id="{81D56187-1652-42B9-AC5B-9CB2028CFCE2}"/>
              </a:ext>
            </a:extLst>
          </p:cNvPr>
          <p:cNvSpPr>
            <a:spLocks noGrp="1"/>
          </p:cNvSpPr>
          <p:nvPr>
            <p:ph type="subTitle" idx="1" hasCustomPrompt="1"/>
          </p:nvPr>
        </p:nvSpPr>
        <p:spPr>
          <a:xfrm>
            <a:off x="7512000" y="4960252"/>
            <a:ext cx="4680000" cy="599731"/>
          </a:xfrm>
          <a:solidFill>
            <a:schemeClr val="bg1">
              <a:alpha val="80000"/>
            </a:schemeClr>
          </a:solidFill>
        </p:spPr>
        <p:txBody>
          <a:bodyPr anchor="ct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dirty="0"/>
              <a:t>שם המציג</a:t>
            </a:r>
            <a:endParaRPr lang="en-US" dirty="0"/>
          </a:p>
        </p:txBody>
      </p:sp>
      <p:grpSp>
        <p:nvGrpSpPr>
          <p:cNvPr id="19" name="Group 18">
            <a:extLst>
              <a:ext uri="{FF2B5EF4-FFF2-40B4-BE49-F238E27FC236}">
                <a16:creationId xmlns:a16="http://schemas.microsoft.com/office/drawing/2014/main" id="{4537311F-D977-4A2E-AB3A-D3A918A21039}"/>
              </a:ext>
            </a:extLst>
          </p:cNvPr>
          <p:cNvGrpSpPr/>
          <p:nvPr userDrawn="1"/>
        </p:nvGrpSpPr>
        <p:grpSpPr>
          <a:xfrm>
            <a:off x="8142000" y="2344317"/>
            <a:ext cx="3420000" cy="45719"/>
            <a:chOff x="6228000" y="664487"/>
            <a:chExt cx="5976000" cy="45719"/>
          </a:xfrm>
        </p:grpSpPr>
        <p:sp>
          <p:nvSpPr>
            <p:cNvPr id="20" name="Rectangle 19">
              <a:extLst>
                <a:ext uri="{FF2B5EF4-FFF2-40B4-BE49-F238E27FC236}">
                  <a16:creationId xmlns:a16="http://schemas.microsoft.com/office/drawing/2014/main" id="{8866F9B6-ED19-4F33-94E1-134CC70F2804}"/>
                </a:ext>
              </a:extLst>
            </p:cNvPr>
            <p:cNvSpPr/>
            <p:nvPr userDrawn="1"/>
          </p:nvSpPr>
          <p:spPr>
            <a:xfrm>
              <a:off x="9900000" y="664487"/>
              <a:ext cx="82800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Rectangle 20">
              <a:extLst>
                <a:ext uri="{FF2B5EF4-FFF2-40B4-BE49-F238E27FC236}">
                  <a16:creationId xmlns:a16="http://schemas.microsoft.com/office/drawing/2014/main" id="{FB67C284-5F0E-46CB-9B90-410AF0F5E9C9}"/>
                </a:ext>
              </a:extLst>
            </p:cNvPr>
            <p:cNvSpPr/>
            <p:nvPr userDrawn="1"/>
          </p:nvSpPr>
          <p:spPr>
            <a:xfrm>
              <a:off x="6228000" y="664487"/>
              <a:ext cx="1656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E1E68E-0CE9-4CC6-AED4-AD74412D04E4}"/>
                </a:ext>
              </a:extLst>
            </p:cNvPr>
            <p:cNvSpPr/>
            <p:nvPr userDrawn="1"/>
          </p:nvSpPr>
          <p:spPr>
            <a:xfrm>
              <a:off x="7884000" y="664487"/>
              <a:ext cx="201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32DA18-D567-483C-9101-449061F0D1E1}"/>
                </a:ext>
              </a:extLst>
            </p:cNvPr>
            <p:cNvSpPr/>
            <p:nvPr userDrawn="1"/>
          </p:nvSpPr>
          <p:spPr>
            <a:xfrm>
              <a:off x="10728000" y="664487"/>
              <a:ext cx="147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a:extLst>
              <a:ext uri="{FF2B5EF4-FFF2-40B4-BE49-F238E27FC236}">
                <a16:creationId xmlns:a16="http://schemas.microsoft.com/office/drawing/2014/main" id="{1EB58138-2903-4BDA-85C2-81DABC7C0E23}"/>
              </a:ext>
            </a:extLst>
          </p:cNvPr>
          <p:cNvCxnSpPr>
            <a:cxnSpLocks/>
          </p:cNvCxnSpPr>
          <p:nvPr userDrawn="1"/>
        </p:nvCxnSpPr>
        <p:spPr>
          <a:xfrm>
            <a:off x="8142000" y="6324269"/>
            <a:ext cx="3420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7" name="Text Placeholder 36">
            <a:extLst>
              <a:ext uri="{FF2B5EF4-FFF2-40B4-BE49-F238E27FC236}">
                <a16:creationId xmlns:a16="http://schemas.microsoft.com/office/drawing/2014/main" id="{26090CE9-21D7-43AA-B092-2D738D5B0249}"/>
              </a:ext>
            </a:extLst>
          </p:cNvPr>
          <p:cNvSpPr>
            <a:spLocks noGrp="1"/>
          </p:cNvSpPr>
          <p:nvPr>
            <p:ph type="body" sz="quarter" idx="13" hasCustomPrompt="1"/>
          </p:nvPr>
        </p:nvSpPr>
        <p:spPr>
          <a:xfrm>
            <a:off x="7512025" y="5577531"/>
            <a:ext cx="4679950" cy="633413"/>
          </a:xfrm>
        </p:spPr>
        <p:txBody>
          <a:bodyPr anchor="ctr">
            <a:normAutofit/>
          </a:bodyPr>
          <a:lstStyle>
            <a:lvl1pPr marL="0" indent="0" algn="ctr">
              <a:buFontTx/>
              <a:buNone/>
              <a:defRPr sz="1200"/>
            </a:lvl1pPr>
          </a:lstStyle>
          <a:p>
            <a:pPr lvl="0"/>
            <a:r>
              <a:rPr lang="he-IL" sz="1200" dirty="0"/>
              <a:t>פירוט תפקיד</a:t>
            </a:r>
            <a:endParaRPr lang="en-US" dirty="0"/>
          </a:p>
        </p:txBody>
      </p:sp>
      <p:sp>
        <p:nvSpPr>
          <p:cNvPr id="10" name="Text Placeholder 9">
            <a:extLst>
              <a:ext uri="{FF2B5EF4-FFF2-40B4-BE49-F238E27FC236}">
                <a16:creationId xmlns:a16="http://schemas.microsoft.com/office/drawing/2014/main" id="{26F4C93F-889C-48E7-9B26-52CDD45FD7AD}"/>
              </a:ext>
            </a:extLst>
          </p:cNvPr>
          <p:cNvSpPr>
            <a:spLocks noGrp="1"/>
          </p:cNvSpPr>
          <p:nvPr>
            <p:ph type="body" sz="quarter" idx="14" hasCustomPrompt="1"/>
          </p:nvPr>
        </p:nvSpPr>
        <p:spPr>
          <a:xfrm>
            <a:off x="7512049" y="4308475"/>
            <a:ext cx="4679925" cy="538163"/>
          </a:xfrm>
        </p:spPr>
        <p:txBody>
          <a:bodyPr/>
          <a:lstStyle>
            <a:lvl1pPr marL="0" indent="0" algn="ctr" rtl="1">
              <a:buNone/>
              <a:defRPr>
                <a:latin typeface="Segoe UI Semibold" panose="020B0702040204020203" pitchFamily="34" charset="0"/>
                <a:cs typeface="Segoe UI Semibold" panose="020B0702040204020203" pitchFamily="34" charset="0"/>
              </a:defRPr>
            </a:lvl1pPr>
            <a:lvl2pPr algn="ctr" rtl="1">
              <a:defRPr/>
            </a:lvl2pPr>
            <a:lvl3pPr algn="ctr" rtl="1">
              <a:defRPr/>
            </a:lvl3pPr>
            <a:lvl4pPr algn="ctr" rtl="1">
              <a:defRPr/>
            </a:lvl4pPr>
            <a:lvl5pPr algn="ctr" rtl="1">
              <a:defRPr/>
            </a:lvl5pPr>
          </a:lstStyle>
          <a:p>
            <a:pPr lvl="0"/>
            <a:r>
              <a:rPr lang="he-IL" dirty="0"/>
              <a:t>תת כותרת</a:t>
            </a:r>
            <a:endParaRPr lang="en-US" dirty="0"/>
          </a:p>
        </p:txBody>
      </p:sp>
      <p:pic>
        <p:nvPicPr>
          <p:cNvPr id="16" name="Picture 15">
            <a:extLst>
              <a:ext uri="{FF2B5EF4-FFF2-40B4-BE49-F238E27FC236}">
                <a16:creationId xmlns:a16="http://schemas.microsoft.com/office/drawing/2014/main" id="{9703A1B1-E43A-4336-BC5A-6C9507242F1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6118" y="669304"/>
            <a:ext cx="2282459" cy="1167525"/>
          </a:xfrm>
          <a:prstGeom prst="rect">
            <a:avLst/>
          </a:prstGeom>
        </p:spPr>
      </p:pic>
    </p:spTree>
    <p:extLst>
      <p:ext uri="{BB962C8B-B14F-4D97-AF65-F5344CB8AC3E}">
        <p14:creationId xmlns:p14="http://schemas.microsoft.com/office/powerpoint/2010/main" val="33771606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7F4AE35-F0ED-4E18-82CB-945BA8CCF550}"/>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a:xfrm>
            <a:off x="9735127" y="1"/>
            <a:ext cx="1666800" cy="2205318"/>
          </a:xfrm>
        </p:spPr>
        <p:txBody>
          <a:bodyPr/>
          <a:lstStyle>
            <a:lvl1pPr algn="ctr">
              <a:defRPr>
                <a:solidFill>
                  <a:schemeClr val="bg1"/>
                </a:solidFill>
              </a:defRPr>
            </a:lvl1pPr>
          </a:lstStyle>
          <a:p>
            <a:r>
              <a:rPr lang="he-IL" dirty="0"/>
              <a:t>הזן כותרת</a:t>
            </a:r>
            <a:endParaRPr lang="en-US" dirty="0"/>
          </a:p>
        </p:txBody>
      </p:sp>
    </p:spTree>
    <p:extLst>
      <p:ext uri="{BB962C8B-B14F-4D97-AF65-F5344CB8AC3E}">
        <p14:creationId xmlns:p14="http://schemas.microsoft.com/office/powerpoint/2010/main" val="37056763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944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Tree>
    <p:extLst>
      <p:ext uri="{BB962C8B-B14F-4D97-AF65-F5344CB8AC3E}">
        <p14:creationId xmlns:p14="http://schemas.microsoft.com/office/powerpoint/2010/main" val="19170506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mp; bulk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p:txBody>
          <a:bodyPr/>
          <a:lstStyle>
            <a:lvl1pPr marL="0" indent="0">
              <a:buNone/>
              <a:defRPr/>
            </a:lvl1pPr>
          </a:lstStyle>
          <a:p>
            <a:pPr lvl="0"/>
            <a:r>
              <a:rPr lang="he-IL" dirty="0"/>
              <a:t>הזן טקסט חופשי</a:t>
            </a:r>
            <a:endParaRPr lang="en-US" dirty="0"/>
          </a:p>
        </p:txBody>
      </p:sp>
    </p:spTree>
    <p:extLst>
      <p:ext uri="{BB962C8B-B14F-4D97-AF65-F5344CB8AC3E}">
        <p14:creationId xmlns:p14="http://schemas.microsoft.com/office/powerpoint/2010/main" val="30896706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mp;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p:txBody>
          <a:bodyPr/>
          <a:lstStyle/>
          <a:p>
            <a:pPr lvl="0"/>
            <a:r>
              <a:rPr lang="he-IL" dirty="0"/>
              <a:t>הזן טקסט</a:t>
            </a:r>
          </a:p>
          <a:p>
            <a:pPr lvl="0"/>
            <a:r>
              <a:rPr lang="he-IL" dirty="0"/>
              <a:t>הזן טקסט</a:t>
            </a:r>
            <a:endParaRPr lang="en-US" dirty="0"/>
          </a:p>
        </p:txBody>
      </p:sp>
    </p:spTree>
    <p:extLst>
      <p:ext uri="{BB962C8B-B14F-4D97-AF65-F5344CB8AC3E}">
        <p14:creationId xmlns:p14="http://schemas.microsoft.com/office/powerpoint/2010/main" val="40516645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bullets &amp;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5874707" y="1213616"/>
            <a:ext cx="5631492" cy="5237288"/>
          </a:xfrm>
        </p:spPr>
        <p:txBody>
          <a:bodyPr/>
          <a:lstStyle/>
          <a:p>
            <a:pPr lvl="0"/>
            <a:r>
              <a:rPr lang="he-IL" dirty="0"/>
              <a:t>הזן טקסט</a:t>
            </a:r>
          </a:p>
          <a:p>
            <a:pPr lvl="0"/>
            <a:r>
              <a:rPr lang="he-IL" dirty="0"/>
              <a:t>הזן טקסט</a:t>
            </a:r>
            <a:endParaRPr lang="en-US" dirty="0"/>
          </a:p>
        </p:txBody>
      </p:sp>
      <p:sp>
        <p:nvSpPr>
          <p:cNvPr id="5" name="Picture Placeholder 4">
            <a:extLst>
              <a:ext uri="{FF2B5EF4-FFF2-40B4-BE49-F238E27FC236}">
                <a16:creationId xmlns:a16="http://schemas.microsoft.com/office/drawing/2014/main" id="{D7039929-DD31-4EBF-AAF5-0683E1158B22}"/>
              </a:ext>
            </a:extLst>
          </p:cNvPr>
          <p:cNvSpPr>
            <a:spLocks noGrp="1"/>
          </p:cNvSpPr>
          <p:nvPr>
            <p:ph type="pic" sz="quarter" idx="10" hasCustomPrompt="1"/>
          </p:nvPr>
        </p:nvSpPr>
        <p:spPr>
          <a:xfrm>
            <a:off x="1565754" y="1212850"/>
            <a:ext cx="4133588" cy="5238054"/>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41024445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lvl1pPr>
              <a:defRPr>
                <a:solidFill>
                  <a:schemeClr val="accent2"/>
                </a:solidFill>
              </a:defRPr>
            </a:lvl1pPr>
          </a:lstStyle>
          <a:p>
            <a:r>
              <a:rPr lang="he-IL" dirty="0"/>
              <a:t>כותרת לציטוט</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2817035" y="1750741"/>
            <a:ext cx="6557051" cy="3066587"/>
          </a:xfrm>
        </p:spPr>
        <p:txBody>
          <a:bodyPr anchor="ctr">
            <a:normAutofit/>
          </a:bodyPr>
          <a:lstStyle>
            <a:lvl1pPr marL="0" indent="0">
              <a:buNone/>
              <a:defRPr sz="2800"/>
            </a:lvl1pPr>
          </a:lstStyle>
          <a:p>
            <a:pPr lvl="0"/>
            <a:r>
              <a:rPr lang="he-IL" dirty="0"/>
              <a:t>הזן טקסט חופשי</a:t>
            </a:r>
            <a:endParaRPr lang="en-US" dirty="0"/>
          </a:p>
        </p:txBody>
      </p:sp>
      <p:sp>
        <p:nvSpPr>
          <p:cNvPr id="4" name="TextBox 3">
            <a:extLst>
              <a:ext uri="{FF2B5EF4-FFF2-40B4-BE49-F238E27FC236}">
                <a16:creationId xmlns:a16="http://schemas.microsoft.com/office/drawing/2014/main" id="{F2CCFE0E-FDBE-4151-A6D1-09FA80C7FAC6}"/>
              </a:ext>
            </a:extLst>
          </p:cNvPr>
          <p:cNvSpPr txBox="1"/>
          <p:nvPr userDrawn="1"/>
        </p:nvSpPr>
        <p:spPr>
          <a:xfrm>
            <a:off x="9305757" y="305068"/>
            <a:ext cx="2289409" cy="6247864"/>
          </a:xfrm>
          <a:prstGeom prst="rect">
            <a:avLst/>
          </a:prstGeom>
          <a:noFill/>
        </p:spPr>
        <p:txBody>
          <a:bodyPr wrap="none" rtlCol="0">
            <a:spAutoFit/>
          </a:bodyPr>
          <a:lstStyle/>
          <a:p>
            <a:r>
              <a:rPr lang="en-US" sz="40000" dirty="0">
                <a:solidFill>
                  <a:schemeClr val="accent6"/>
                </a:solidFill>
                <a:latin typeface="Georgia" panose="02040502050405020303" pitchFamily="18" charset="0"/>
              </a:rPr>
              <a:t>“</a:t>
            </a:r>
          </a:p>
        </p:txBody>
      </p:sp>
      <p:sp>
        <p:nvSpPr>
          <p:cNvPr id="5" name="TextBox 4">
            <a:extLst>
              <a:ext uri="{FF2B5EF4-FFF2-40B4-BE49-F238E27FC236}">
                <a16:creationId xmlns:a16="http://schemas.microsoft.com/office/drawing/2014/main" id="{83A5A494-E27A-4F87-9794-6B2704444485}"/>
              </a:ext>
            </a:extLst>
          </p:cNvPr>
          <p:cNvSpPr txBox="1"/>
          <p:nvPr userDrawn="1"/>
        </p:nvSpPr>
        <p:spPr>
          <a:xfrm>
            <a:off x="619915" y="3284034"/>
            <a:ext cx="2289409" cy="6247864"/>
          </a:xfrm>
          <a:prstGeom prst="rect">
            <a:avLst/>
          </a:prstGeom>
          <a:noFill/>
        </p:spPr>
        <p:txBody>
          <a:bodyPr wrap="none" rtlCol="0">
            <a:spAutoFit/>
          </a:bodyPr>
          <a:lstStyle/>
          <a:p>
            <a:r>
              <a:rPr lang="en-US" sz="40000" dirty="0">
                <a:solidFill>
                  <a:schemeClr val="accent6"/>
                </a:solidFill>
                <a:latin typeface="Georgia" panose="02040502050405020303" pitchFamily="18" charset="0"/>
              </a:rPr>
              <a:t>“</a:t>
            </a:r>
          </a:p>
        </p:txBody>
      </p:sp>
      <p:sp>
        <p:nvSpPr>
          <p:cNvPr id="7" name="Text Placeholder 6">
            <a:extLst>
              <a:ext uri="{FF2B5EF4-FFF2-40B4-BE49-F238E27FC236}">
                <a16:creationId xmlns:a16="http://schemas.microsoft.com/office/drawing/2014/main" id="{4EA133F9-9628-42CF-851B-5AA3D308839E}"/>
              </a:ext>
            </a:extLst>
          </p:cNvPr>
          <p:cNvSpPr>
            <a:spLocks noGrp="1"/>
          </p:cNvSpPr>
          <p:nvPr>
            <p:ph type="body" sz="quarter" idx="10" hasCustomPrompt="1"/>
          </p:nvPr>
        </p:nvSpPr>
        <p:spPr>
          <a:xfrm>
            <a:off x="2817812" y="5006975"/>
            <a:ext cx="6556273" cy="679450"/>
          </a:xfrm>
        </p:spPr>
        <p:txBody>
          <a:bodyPr/>
          <a:lstStyle>
            <a:lvl1pPr marL="0" indent="0" algn="r" rtl="1">
              <a:buNone/>
              <a:defRPr sz="1800"/>
            </a:lvl1pPr>
          </a:lstStyle>
          <a:p>
            <a:pPr lvl="0"/>
            <a:r>
              <a:rPr lang="he-IL" dirty="0"/>
              <a:t>שם </a:t>
            </a:r>
            <a:endParaRPr lang="en-US" dirty="0"/>
          </a:p>
        </p:txBody>
      </p:sp>
    </p:spTree>
    <p:extLst>
      <p:ext uri="{BB962C8B-B14F-4D97-AF65-F5344CB8AC3E}">
        <p14:creationId xmlns:p14="http://schemas.microsoft.com/office/powerpoint/2010/main" val="535108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a:xfrm>
            <a:off x="351664" y="283683"/>
            <a:ext cx="11154535" cy="694130"/>
          </a:xfrm>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6646199" y="1855960"/>
            <a:ext cx="4860000" cy="4594944"/>
          </a:xfrm>
        </p:spPr>
        <p:txBody>
          <a:bodyPr/>
          <a:lstStyle/>
          <a:p>
            <a:pPr lvl="0"/>
            <a:r>
              <a:rPr lang="he-IL" dirty="0"/>
              <a:t>הזן טקסט</a:t>
            </a:r>
          </a:p>
          <a:p>
            <a:pPr lvl="0"/>
            <a:r>
              <a:rPr lang="he-IL" dirty="0"/>
              <a:t>הזן טקסט</a:t>
            </a:r>
            <a:endParaRPr lang="en-US" dirty="0"/>
          </a:p>
        </p:txBody>
      </p:sp>
      <p:sp>
        <p:nvSpPr>
          <p:cNvPr id="4" name="Content Placeholder 2">
            <a:extLst>
              <a:ext uri="{FF2B5EF4-FFF2-40B4-BE49-F238E27FC236}">
                <a16:creationId xmlns:a16="http://schemas.microsoft.com/office/drawing/2014/main" id="{4A04840E-1531-4A59-A161-57725DF3F928}"/>
              </a:ext>
            </a:extLst>
          </p:cNvPr>
          <p:cNvSpPr>
            <a:spLocks noGrp="1"/>
          </p:cNvSpPr>
          <p:nvPr>
            <p:ph idx="10" hasCustomPrompt="1"/>
          </p:nvPr>
        </p:nvSpPr>
        <p:spPr>
          <a:xfrm>
            <a:off x="1598754" y="1855960"/>
            <a:ext cx="4860000" cy="4594944"/>
          </a:xfrm>
        </p:spPr>
        <p:txBody>
          <a:bodyPr/>
          <a:lstStyle>
            <a:lvl1pPr algn="r" rtl="1">
              <a:defRPr/>
            </a:lvl1pPr>
          </a:lstStyle>
          <a:p>
            <a:pPr lvl="0"/>
            <a:r>
              <a:rPr lang="he-IL" dirty="0"/>
              <a:t>הזן טקסט</a:t>
            </a:r>
          </a:p>
          <a:p>
            <a:pPr lvl="0"/>
            <a:r>
              <a:rPr lang="he-IL" dirty="0"/>
              <a:t>הזן טקסט</a:t>
            </a:r>
            <a:endParaRPr lang="en-US" dirty="0"/>
          </a:p>
        </p:txBody>
      </p:sp>
      <p:sp>
        <p:nvSpPr>
          <p:cNvPr id="5" name="Content Placeholder 2">
            <a:extLst>
              <a:ext uri="{FF2B5EF4-FFF2-40B4-BE49-F238E27FC236}">
                <a16:creationId xmlns:a16="http://schemas.microsoft.com/office/drawing/2014/main" id="{F94E7C53-5CE4-4C2F-97A8-C2D3F9167440}"/>
              </a:ext>
            </a:extLst>
          </p:cNvPr>
          <p:cNvSpPr>
            <a:spLocks noGrp="1"/>
          </p:cNvSpPr>
          <p:nvPr>
            <p:ph idx="11" hasCustomPrompt="1"/>
          </p:nvPr>
        </p:nvSpPr>
        <p:spPr>
          <a:xfrm>
            <a:off x="6646199" y="1186005"/>
            <a:ext cx="4860000" cy="506994"/>
          </a:xfrm>
          <a:solidFill>
            <a:schemeClr val="accent5"/>
          </a:solidFill>
        </p:spPr>
        <p:txBody>
          <a:bodyPr anchor="ctr"/>
          <a:lstStyle>
            <a:lvl1pPr marL="0" indent="0" algn="r" rtl="1">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כותרת</a:t>
            </a:r>
            <a:endParaRPr lang="en-US" dirty="0"/>
          </a:p>
        </p:txBody>
      </p:sp>
      <p:sp>
        <p:nvSpPr>
          <p:cNvPr id="7" name="Content Placeholder 2">
            <a:extLst>
              <a:ext uri="{FF2B5EF4-FFF2-40B4-BE49-F238E27FC236}">
                <a16:creationId xmlns:a16="http://schemas.microsoft.com/office/drawing/2014/main" id="{6B5C3B92-8171-4AB7-BC6A-F1C3A73EFBCD}"/>
              </a:ext>
            </a:extLst>
          </p:cNvPr>
          <p:cNvSpPr>
            <a:spLocks noGrp="1"/>
          </p:cNvSpPr>
          <p:nvPr>
            <p:ph idx="12" hasCustomPrompt="1"/>
          </p:nvPr>
        </p:nvSpPr>
        <p:spPr>
          <a:xfrm>
            <a:off x="1598754" y="1186005"/>
            <a:ext cx="4860000" cy="506994"/>
          </a:xfrm>
          <a:solidFill>
            <a:schemeClr val="accent5"/>
          </a:solidFill>
        </p:spPr>
        <p:txBody>
          <a:bodyPr anchor="ctr"/>
          <a:lstStyle>
            <a:lvl1pPr marL="0" indent="0" algn="r" rtl="1">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כותרת</a:t>
            </a:r>
            <a:endParaRPr lang="en-US" dirty="0"/>
          </a:p>
        </p:txBody>
      </p:sp>
    </p:spTree>
    <p:extLst>
      <p:ext uri="{BB962C8B-B14F-4D97-AF65-F5344CB8AC3E}">
        <p14:creationId xmlns:p14="http://schemas.microsoft.com/office/powerpoint/2010/main" val="227716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mp; bulk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p:txBody>
          <a:bodyPr/>
          <a:lstStyle>
            <a:lvl1pPr marL="0" indent="0">
              <a:buNone/>
              <a:defRPr/>
            </a:lvl1pPr>
          </a:lstStyle>
          <a:p>
            <a:pPr lvl="0"/>
            <a:r>
              <a:rPr lang="he-IL" dirty="0"/>
              <a:t>הזן טקסט חופשי</a:t>
            </a:r>
            <a:endParaRPr lang="en-US" dirty="0"/>
          </a:p>
        </p:txBody>
      </p:sp>
    </p:spTree>
    <p:extLst>
      <p:ext uri="{BB962C8B-B14F-4D97-AF65-F5344CB8AC3E}">
        <p14:creationId xmlns:p14="http://schemas.microsoft.com/office/powerpoint/2010/main" val="36391268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tripe 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6C5DFF5-3684-4187-8A02-F376B7684088}"/>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9735126" y="0"/>
            <a:ext cx="1666800" cy="1411357"/>
          </a:xfrm>
        </p:spPr>
        <p:txBody>
          <a:bodyPr anchor="ctr">
            <a:normAutofit/>
          </a:bodyPr>
          <a:lstStyle>
            <a:lvl1pPr marL="0" indent="0" algn="ctr">
              <a:buNone/>
              <a:defRPr sz="32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
        <p:nvSpPr>
          <p:cNvPr id="9" name="Text Placeholder 8">
            <a:extLst>
              <a:ext uri="{FF2B5EF4-FFF2-40B4-BE49-F238E27FC236}">
                <a16:creationId xmlns:a16="http://schemas.microsoft.com/office/drawing/2014/main" id="{0DFF70B8-6B91-4949-8196-201911111F42}"/>
              </a:ext>
            </a:extLst>
          </p:cNvPr>
          <p:cNvSpPr>
            <a:spLocks noGrp="1"/>
          </p:cNvSpPr>
          <p:nvPr>
            <p:ph type="body" sz="quarter" idx="11" hasCustomPrompt="1"/>
          </p:nvPr>
        </p:nvSpPr>
        <p:spPr>
          <a:xfrm>
            <a:off x="9735126" y="2335213"/>
            <a:ext cx="1666800" cy="2087562"/>
          </a:xfrm>
        </p:spPr>
        <p:txBody>
          <a:bodyPr/>
          <a:lstStyle>
            <a:lvl1pPr marL="0" indent="0" algn="ctr">
              <a:buNone/>
              <a:defRPr>
                <a:solidFill>
                  <a:schemeClr val="bg1"/>
                </a:solidFill>
              </a:defRPr>
            </a:lvl1pPr>
          </a:lstStyle>
          <a:p>
            <a:pPr lvl="0"/>
            <a:r>
              <a:rPr lang="he-IL" dirty="0"/>
              <a:t>הזן טקסט</a:t>
            </a:r>
            <a:endParaRPr lang="en-US" dirty="0"/>
          </a:p>
        </p:txBody>
      </p:sp>
    </p:spTree>
    <p:extLst>
      <p:ext uri="{BB962C8B-B14F-4D97-AF65-F5344CB8AC3E}">
        <p14:creationId xmlns:p14="http://schemas.microsoft.com/office/powerpoint/2010/main" val="395675395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tripe title &amp; bulle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45E739-AAFE-4449-B25E-40D99A10C179}"/>
              </a:ext>
            </a:extLst>
          </p:cNvPr>
          <p:cNvSpPr/>
          <p:nvPr userDrawn="1"/>
        </p:nvSpPr>
        <p:spPr>
          <a:xfrm rot="16200000">
            <a:off x="7321326" y="2413800"/>
            <a:ext cx="6494400" cy="16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351664" y="298174"/>
            <a:ext cx="9244511" cy="6194638"/>
          </a:xfrm>
        </p:spPr>
        <p:txBody>
          <a:bodyPr/>
          <a:lstStyle/>
          <a:p>
            <a:pPr lvl="0"/>
            <a:r>
              <a:rPr lang="he-IL" dirty="0"/>
              <a:t>הזן טקסט</a:t>
            </a:r>
          </a:p>
          <a:p>
            <a:pPr lvl="0"/>
            <a:r>
              <a:rPr lang="he-IL" dirty="0"/>
              <a:t>הזן טקסט</a:t>
            </a:r>
            <a:endParaRPr lang="en-US" dirty="0"/>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9737824" y="0"/>
            <a:ext cx="1664101" cy="1411357"/>
          </a:xfrm>
        </p:spPr>
        <p:txBody>
          <a:bodyPr anchor="ctr">
            <a:normAutofit/>
          </a:bodyPr>
          <a:lstStyle>
            <a:lvl1pPr marL="0" indent="0" algn="ctr">
              <a:buNone/>
              <a:defRPr sz="32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
        <p:nvSpPr>
          <p:cNvPr id="9" name="Text Placeholder 8">
            <a:extLst>
              <a:ext uri="{FF2B5EF4-FFF2-40B4-BE49-F238E27FC236}">
                <a16:creationId xmlns:a16="http://schemas.microsoft.com/office/drawing/2014/main" id="{0DFF70B8-6B91-4949-8196-201911111F42}"/>
              </a:ext>
            </a:extLst>
          </p:cNvPr>
          <p:cNvSpPr>
            <a:spLocks noGrp="1"/>
          </p:cNvSpPr>
          <p:nvPr>
            <p:ph type="body" sz="quarter" idx="11" hasCustomPrompt="1"/>
          </p:nvPr>
        </p:nvSpPr>
        <p:spPr>
          <a:xfrm>
            <a:off x="9737825" y="2335213"/>
            <a:ext cx="1631850" cy="2087562"/>
          </a:xfrm>
        </p:spPr>
        <p:txBody>
          <a:bodyPr/>
          <a:lstStyle>
            <a:lvl1pPr marL="0" indent="0" algn="ctr">
              <a:buNone/>
              <a:defRPr>
                <a:solidFill>
                  <a:schemeClr val="bg1"/>
                </a:solidFill>
              </a:defRPr>
            </a:lvl1pPr>
          </a:lstStyle>
          <a:p>
            <a:pPr lvl="0"/>
            <a:r>
              <a:rPr lang="he-IL" dirty="0"/>
              <a:t>הזן טקסט</a:t>
            </a:r>
            <a:endParaRPr lang="en-US" dirty="0"/>
          </a:p>
        </p:txBody>
      </p:sp>
    </p:spTree>
    <p:extLst>
      <p:ext uri="{BB962C8B-B14F-4D97-AF65-F5344CB8AC3E}">
        <p14:creationId xmlns:p14="http://schemas.microsoft.com/office/powerpoint/2010/main" val="27934577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Main idea/ ques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DE41828-3991-49EB-B796-7ABE10F804F5}"/>
              </a:ext>
            </a:extLst>
          </p:cNvPr>
          <p:cNvSpPr/>
          <p:nvPr userDrawn="1"/>
        </p:nvSpPr>
        <p:spPr>
          <a:xfrm rot="16200000">
            <a:off x="10253836" y="2927175"/>
            <a:ext cx="3074095" cy="7868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55FDF0-D508-4FF5-9EB0-4605B7458BA7}"/>
              </a:ext>
            </a:extLst>
          </p:cNvPr>
          <p:cNvSpPr/>
          <p:nvPr userDrawn="1"/>
        </p:nvSpPr>
        <p:spPr>
          <a:xfrm rot="16200000">
            <a:off x="4750222" y="-1762358"/>
            <a:ext cx="3074095" cy="1016587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userDrawn="1">
            <p:ph type="body" sz="quarter" idx="10" hasCustomPrompt="1"/>
          </p:nvPr>
        </p:nvSpPr>
        <p:spPr>
          <a:xfrm>
            <a:off x="1204332" y="2254313"/>
            <a:ext cx="9868056" cy="2209045"/>
          </a:xfrm>
        </p:spPr>
        <p:txBody>
          <a:bodyPr anchor="ctr">
            <a:normAutofit/>
          </a:bodyPr>
          <a:lstStyle>
            <a:lvl1pPr marL="0" indent="0">
              <a:buNone/>
              <a:defRPr sz="36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משפט מפתח / שאלה</a:t>
            </a:r>
            <a:endParaRPr lang="en-US" dirty="0"/>
          </a:p>
        </p:txBody>
      </p:sp>
    </p:spTree>
    <p:extLst>
      <p:ext uri="{BB962C8B-B14F-4D97-AF65-F5344CB8AC3E}">
        <p14:creationId xmlns:p14="http://schemas.microsoft.com/office/powerpoint/2010/main" val="23411082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umper slide 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4B236F2-3A3F-49DD-BE7A-77F3BBA571A4}"/>
              </a:ext>
            </a:extLst>
          </p:cNvPr>
          <p:cNvSpPr/>
          <p:nvPr userDrawn="1"/>
        </p:nvSpPr>
        <p:spPr>
          <a:xfrm rot="16200000">
            <a:off x="3235408" y="-1665684"/>
            <a:ext cx="6494400" cy="98271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p:ph type="body" sz="quarter" idx="10" hasCustomPrompt="1"/>
          </p:nvPr>
        </p:nvSpPr>
        <p:spPr>
          <a:xfrm>
            <a:off x="1891144" y="2765442"/>
            <a:ext cx="9096523" cy="914400"/>
          </a:xfrm>
        </p:spPr>
        <p:txBody>
          <a:bodyPr anchor="ctr">
            <a:normAutofit/>
          </a:bodyPr>
          <a:lstStyle>
            <a:lvl1pPr marL="0" indent="0">
              <a:buNone/>
              <a:defRPr sz="48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טקסט מעבר לפרק חדש</a:t>
            </a:r>
            <a:endParaRPr lang="en-US" dirty="0"/>
          </a:p>
        </p:txBody>
      </p:sp>
      <p:sp>
        <p:nvSpPr>
          <p:cNvPr id="5" name="Rectangle 4">
            <a:extLst>
              <a:ext uri="{FF2B5EF4-FFF2-40B4-BE49-F238E27FC236}">
                <a16:creationId xmlns:a16="http://schemas.microsoft.com/office/drawing/2014/main" id="{133C76DF-4D5B-400E-88C5-33F78198AFE9}"/>
              </a:ext>
            </a:extLst>
          </p:cNvPr>
          <p:cNvSpPr/>
          <p:nvPr userDrawn="1"/>
        </p:nvSpPr>
        <p:spPr>
          <a:xfrm rot="16200000">
            <a:off x="8561202" y="2864297"/>
            <a:ext cx="6494400" cy="7671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68728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umper slide 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4B236F2-3A3F-49DD-BE7A-77F3BBA571A4}"/>
              </a:ext>
            </a:extLst>
          </p:cNvPr>
          <p:cNvSpPr/>
          <p:nvPr userDrawn="1"/>
        </p:nvSpPr>
        <p:spPr>
          <a:xfrm rot="16200000">
            <a:off x="408033" y="1159201"/>
            <a:ext cx="6494400" cy="417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a:extLst>
              <a:ext uri="{FF2B5EF4-FFF2-40B4-BE49-F238E27FC236}">
                <a16:creationId xmlns:a16="http://schemas.microsoft.com/office/drawing/2014/main" id="{EB5A47C7-F85B-4CE2-AB62-7C72BCD92860}"/>
              </a:ext>
            </a:extLst>
          </p:cNvPr>
          <p:cNvSpPr>
            <a:spLocks noGrp="1"/>
          </p:cNvSpPr>
          <p:nvPr>
            <p:ph type="body" sz="quarter" idx="10" hasCustomPrompt="1"/>
          </p:nvPr>
        </p:nvSpPr>
        <p:spPr>
          <a:xfrm>
            <a:off x="1567232" y="1973765"/>
            <a:ext cx="4045918" cy="2698596"/>
          </a:xfrm>
        </p:spPr>
        <p:txBody>
          <a:bodyPr anchor="ctr">
            <a:normAutofit/>
          </a:bodyPr>
          <a:lstStyle>
            <a:lvl1pPr marL="0" indent="0">
              <a:buNone/>
              <a:defRPr sz="48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טקסט מעבר לפרק חדש</a:t>
            </a:r>
            <a:endParaRPr lang="en-US" dirty="0"/>
          </a:p>
        </p:txBody>
      </p:sp>
      <p:sp>
        <p:nvSpPr>
          <p:cNvPr id="16" name="Picture Placeholder 15">
            <a:extLst>
              <a:ext uri="{FF2B5EF4-FFF2-40B4-BE49-F238E27FC236}">
                <a16:creationId xmlns:a16="http://schemas.microsoft.com/office/drawing/2014/main" id="{81DA6328-6F4D-4D1F-A06C-056990AC6211}"/>
              </a:ext>
            </a:extLst>
          </p:cNvPr>
          <p:cNvSpPr>
            <a:spLocks noGrp="1"/>
          </p:cNvSpPr>
          <p:nvPr>
            <p:ph type="pic" sz="quarter" idx="11" hasCustomPrompt="1"/>
          </p:nvPr>
        </p:nvSpPr>
        <p:spPr>
          <a:xfrm>
            <a:off x="5774724" y="-1"/>
            <a:ext cx="6417276" cy="6494400"/>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38028528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ase study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85F5E07-5A75-4986-A2CD-EA766D6AD399}"/>
              </a:ext>
            </a:extLst>
          </p:cNvPr>
          <p:cNvSpPr/>
          <p:nvPr userDrawn="1"/>
        </p:nvSpPr>
        <p:spPr>
          <a:xfrm rot="16200000">
            <a:off x="414034" y="1164248"/>
            <a:ext cx="6494400" cy="41659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19963841-3B39-4662-ABCC-C3D8D20CA6BB}"/>
              </a:ext>
            </a:extLst>
          </p:cNvPr>
          <p:cNvSpPr/>
          <p:nvPr userDrawn="1"/>
        </p:nvSpPr>
        <p:spPr>
          <a:xfrm rot="16200000" flipH="1">
            <a:off x="5423046" y="544024"/>
            <a:ext cx="389322" cy="25296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75A5BB-AF64-4658-A537-8CC3BA0287F0}"/>
              </a:ext>
            </a:extLst>
          </p:cNvPr>
          <p:cNvSpPr>
            <a:spLocks noGrp="1"/>
          </p:cNvSpPr>
          <p:nvPr>
            <p:ph type="title" hasCustomPrompt="1"/>
          </p:nvPr>
        </p:nvSpPr>
        <p:spPr>
          <a:xfrm>
            <a:off x="1753644" y="323439"/>
            <a:ext cx="3517536" cy="694130"/>
          </a:xfrm>
        </p:spPr>
        <p:txBody>
          <a:bodyPr/>
          <a:lstStyle>
            <a:lvl1pPr>
              <a:defRPr>
                <a:solidFill>
                  <a:schemeClr val="bg1"/>
                </a:solidFill>
              </a:defRPr>
            </a:lvl1pPr>
          </a:lstStyle>
          <a:p>
            <a:r>
              <a:rPr lang="he-IL" dirty="0"/>
              <a:t>מקרה 1</a:t>
            </a:r>
            <a:endParaRPr lang="en-US" dirty="0"/>
          </a:p>
        </p:txBody>
      </p:sp>
      <p:sp>
        <p:nvSpPr>
          <p:cNvPr id="6" name="Text Placeholder 5">
            <a:extLst>
              <a:ext uri="{FF2B5EF4-FFF2-40B4-BE49-F238E27FC236}">
                <a16:creationId xmlns:a16="http://schemas.microsoft.com/office/drawing/2014/main" id="{D6ADB39A-522C-45D8-BDCE-EF15B8E5D254}"/>
              </a:ext>
            </a:extLst>
          </p:cNvPr>
          <p:cNvSpPr>
            <a:spLocks noGrp="1"/>
          </p:cNvSpPr>
          <p:nvPr>
            <p:ph type="body" sz="quarter" idx="10" hasCustomPrompt="1"/>
          </p:nvPr>
        </p:nvSpPr>
        <p:spPr>
          <a:xfrm>
            <a:off x="1979112" y="1362075"/>
            <a:ext cx="3328384" cy="4959350"/>
          </a:xfrm>
        </p:spPr>
        <p:txBody>
          <a:bodyPr/>
          <a:lstStyle>
            <a:lvl1pPr>
              <a:buClr>
                <a:schemeClr val="bg1"/>
              </a:buCl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e-IL" dirty="0"/>
              <a:t>הזן טקסט</a:t>
            </a:r>
          </a:p>
          <a:p>
            <a:pPr lvl="0"/>
            <a:r>
              <a:rPr lang="he-IL" dirty="0"/>
              <a:t>הזן טקסט</a:t>
            </a:r>
          </a:p>
          <a:p>
            <a:pPr lvl="0"/>
            <a:r>
              <a:rPr lang="he-IL" dirty="0"/>
              <a:t>הזן טקסט</a:t>
            </a:r>
            <a:endParaRPr lang="en-US" dirty="0"/>
          </a:p>
        </p:txBody>
      </p:sp>
      <p:sp>
        <p:nvSpPr>
          <p:cNvPr id="8" name="Picture Placeholder 7">
            <a:extLst>
              <a:ext uri="{FF2B5EF4-FFF2-40B4-BE49-F238E27FC236}">
                <a16:creationId xmlns:a16="http://schemas.microsoft.com/office/drawing/2014/main" id="{3AA8F093-F09D-4C70-9429-05D4F54E94A2}"/>
              </a:ext>
            </a:extLst>
          </p:cNvPr>
          <p:cNvSpPr>
            <a:spLocks noGrp="1"/>
          </p:cNvSpPr>
          <p:nvPr>
            <p:ph type="pic" sz="quarter" idx="11" hasCustomPrompt="1"/>
          </p:nvPr>
        </p:nvSpPr>
        <p:spPr>
          <a:xfrm>
            <a:off x="5784000" y="0"/>
            <a:ext cx="6408000" cy="6494400"/>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17517700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Green title &amp; bullet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35FCF01-7F2E-4E0F-9DD8-A6C5C6E993FF}"/>
              </a:ext>
            </a:extLst>
          </p:cNvPr>
          <p:cNvSpPr/>
          <p:nvPr userDrawn="1"/>
        </p:nvSpPr>
        <p:spPr>
          <a:xfrm rot="16200000">
            <a:off x="4500066" y="1280624"/>
            <a:ext cx="6494400" cy="39331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614423" y="298174"/>
            <a:ext cx="5025405" cy="5878789"/>
          </a:xfrm>
        </p:spPr>
        <p:txBody>
          <a:bodyPr/>
          <a:lstStyle/>
          <a:p>
            <a:pPr lvl="0"/>
            <a:r>
              <a:rPr lang="he-IL" dirty="0"/>
              <a:t>הזן טקסט</a:t>
            </a:r>
          </a:p>
          <a:p>
            <a:pPr lvl="0"/>
            <a:r>
              <a:rPr lang="he-IL" dirty="0"/>
              <a:t>הזן טקסט</a:t>
            </a:r>
            <a:endParaRPr lang="en-US" dirty="0"/>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5780688" y="2518743"/>
            <a:ext cx="3933155" cy="1411357"/>
          </a:xfrm>
        </p:spPr>
        <p:txBody>
          <a:bodyPr anchor="ctr">
            <a:noAutofit/>
          </a:bodyPr>
          <a:lstStyle>
            <a:lvl1pPr marL="0" indent="0" algn="ctr">
              <a:buNone/>
              <a:defRPr sz="5000">
                <a:solidFill>
                  <a:schemeClr val="bg1"/>
                </a:solidFill>
                <a:latin typeface="Segoe UI Semibold" panose="020B0702040204020203" pitchFamily="34" charset="0"/>
                <a:cs typeface="Segoe UI Semibold" panose="020B0702040204020203" pitchFamily="34" charset="0"/>
              </a:defRPr>
            </a:lvl1pPr>
          </a:lstStyle>
          <a:p>
            <a:pPr lvl="0"/>
            <a:r>
              <a:rPr lang="he-IL" dirty="0">
                <a:latin typeface="Segoe UI Semibold" panose="020B0702040204020203" pitchFamily="34" charset="0"/>
                <a:cs typeface="Segoe UI Semibold" panose="020B0702040204020203" pitchFamily="34" charset="0"/>
              </a:rPr>
              <a:t>הזן כותרת</a:t>
            </a:r>
            <a:endParaRPr lang="en-US" dirty="0"/>
          </a:p>
        </p:txBody>
      </p:sp>
    </p:spTree>
    <p:extLst>
      <p:ext uri="{BB962C8B-B14F-4D97-AF65-F5344CB8AC3E}">
        <p14:creationId xmlns:p14="http://schemas.microsoft.com/office/powerpoint/2010/main" val="233870080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opmpletion">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8E1932B-AB2F-4ABA-95E1-6E949DE0B865}"/>
              </a:ext>
            </a:extLst>
          </p:cNvPr>
          <p:cNvGrpSpPr/>
          <p:nvPr userDrawn="1"/>
        </p:nvGrpSpPr>
        <p:grpSpPr>
          <a:xfrm>
            <a:off x="1576140" y="1894031"/>
            <a:ext cx="10608193" cy="2647743"/>
            <a:chOff x="1576140" y="6469841"/>
            <a:chExt cx="10608193" cy="108002"/>
          </a:xfrm>
        </p:grpSpPr>
        <p:sp>
          <p:nvSpPr>
            <p:cNvPr id="8" name="Rectangle 7">
              <a:extLst>
                <a:ext uri="{FF2B5EF4-FFF2-40B4-BE49-F238E27FC236}">
                  <a16:creationId xmlns:a16="http://schemas.microsoft.com/office/drawing/2014/main" id="{DAB3A7EE-C3B5-43AA-907A-00BF97C316EC}"/>
                </a:ext>
              </a:extLst>
            </p:cNvPr>
            <p:cNvSpPr/>
            <p:nvPr userDrawn="1"/>
          </p:nvSpPr>
          <p:spPr>
            <a:xfrm rot="16200000">
              <a:off x="2522767" y="5523216"/>
              <a:ext cx="108000" cy="20012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A5FF08E-67BD-4341-A3BE-1E7C9FAF3F2C}"/>
                </a:ext>
              </a:extLst>
            </p:cNvPr>
            <p:cNvSpPr/>
            <p:nvPr userDrawn="1"/>
          </p:nvSpPr>
          <p:spPr>
            <a:xfrm rot="16200000">
              <a:off x="4623455" y="5455863"/>
              <a:ext cx="108000" cy="21359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4434893-48D3-4A17-8F51-97BD4D44C884}"/>
                </a:ext>
              </a:extLst>
            </p:cNvPr>
            <p:cNvSpPr/>
            <p:nvPr userDrawn="1"/>
          </p:nvSpPr>
          <p:spPr>
            <a:xfrm rot="16200000">
              <a:off x="7684312" y="4556679"/>
              <a:ext cx="108000" cy="39343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8D1F3A0-5744-4582-BC43-EF2F25A15E5B}"/>
                </a:ext>
              </a:extLst>
            </p:cNvPr>
            <p:cNvSpPr/>
            <p:nvPr userDrawn="1"/>
          </p:nvSpPr>
          <p:spPr>
            <a:xfrm rot="16200000">
              <a:off x="11755174" y="6148683"/>
              <a:ext cx="108000" cy="7503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CF75FAD-CFB3-41A8-B067-E97B9EAB441F}"/>
                </a:ext>
              </a:extLst>
            </p:cNvPr>
            <p:cNvSpPr/>
            <p:nvPr userDrawn="1"/>
          </p:nvSpPr>
          <p:spPr>
            <a:xfrm rot="16200000">
              <a:off x="10517747" y="5689651"/>
              <a:ext cx="108000" cy="16683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5777516" y="1913695"/>
            <a:ext cx="3927958" cy="2647695"/>
          </a:xfrm>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p>
        </p:txBody>
      </p:sp>
      <p:sp>
        <p:nvSpPr>
          <p:cNvPr id="7" name="Text Placeholder 6">
            <a:extLst>
              <a:ext uri="{FF2B5EF4-FFF2-40B4-BE49-F238E27FC236}">
                <a16:creationId xmlns:a16="http://schemas.microsoft.com/office/drawing/2014/main" id="{8D478991-83D1-4669-9300-6811ED340480}"/>
              </a:ext>
            </a:extLst>
          </p:cNvPr>
          <p:cNvSpPr>
            <a:spLocks noGrp="1"/>
          </p:cNvSpPr>
          <p:nvPr>
            <p:ph type="body" sz="quarter" idx="10" hasCustomPrompt="1"/>
          </p:nvPr>
        </p:nvSpPr>
        <p:spPr>
          <a:xfrm>
            <a:off x="5095010" y="2518743"/>
            <a:ext cx="1320197" cy="1411357"/>
          </a:xfrm>
        </p:spPr>
        <p:txBody>
          <a:bodyPr anchor="ctr">
            <a:noAutofit/>
          </a:bodyPr>
          <a:lstStyle>
            <a:lvl1pPr marL="0" indent="0" algn="ctr">
              <a:buNone/>
              <a:defRPr sz="12000">
                <a:solidFill>
                  <a:schemeClr val="bg1"/>
                </a:solidFill>
                <a:latin typeface="Segoe UI Semibold" panose="020B0702040204020203" pitchFamily="34" charset="0"/>
                <a:cs typeface="Segoe UI Semibold" panose="020B0702040204020203" pitchFamily="34" charset="0"/>
              </a:defRPr>
            </a:lvl1pPr>
          </a:lstStyle>
          <a:p>
            <a:pPr lvl="0"/>
            <a:r>
              <a:rPr lang="en-US" dirty="0">
                <a:latin typeface="Segoe UI Semibold" panose="020B0702040204020203" pitchFamily="34" charset="0"/>
                <a:cs typeface="Segoe UI Semibold" panose="020B0702040204020203" pitchFamily="34" charset="0"/>
              </a:rPr>
              <a:t>+</a:t>
            </a:r>
            <a:endParaRPr lang="en-US" dirty="0"/>
          </a:p>
        </p:txBody>
      </p:sp>
      <p:sp>
        <p:nvSpPr>
          <p:cNvPr id="13" name="Text Placeholder 12">
            <a:extLst>
              <a:ext uri="{FF2B5EF4-FFF2-40B4-BE49-F238E27FC236}">
                <a16:creationId xmlns:a16="http://schemas.microsoft.com/office/drawing/2014/main" id="{443CB6EC-7E68-4C33-B29B-6941BD932D6B}"/>
              </a:ext>
            </a:extLst>
          </p:cNvPr>
          <p:cNvSpPr>
            <a:spLocks noGrp="1"/>
          </p:cNvSpPr>
          <p:nvPr>
            <p:ph type="body" sz="quarter" idx="11" hasCustomPrompt="1"/>
          </p:nvPr>
        </p:nvSpPr>
        <p:spPr>
          <a:xfrm>
            <a:off x="3609475" y="1912938"/>
            <a:ext cx="2135960" cy="2647950"/>
          </a:xfrm>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endParaRPr lang="en-US" dirty="0"/>
          </a:p>
        </p:txBody>
      </p:sp>
    </p:spTree>
    <p:extLst>
      <p:ext uri="{BB962C8B-B14F-4D97-AF65-F5344CB8AC3E}">
        <p14:creationId xmlns:p14="http://schemas.microsoft.com/office/powerpoint/2010/main" val="321476633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Left stripe onl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A09287D-1D49-48D7-B841-C7530D52F3BC}"/>
              </a:ext>
            </a:extLst>
          </p:cNvPr>
          <p:cNvSpPr/>
          <p:nvPr userDrawn="1"/>
        </p:nvSpPr>
        <p:spPr>
          <a:xfrm rot="16200000">
            <a:off x="-675535" y="2247163"/>
            <a:ext cx="6494400" cy="20000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1571625" y="298174"/>
            <a:ext cx="2000075" cy="6148249"/>
          </a:xfrm>
        </p:spPr>
        <p:txBody>
          <a:bodyPr/>
          <a:lstStyle>
            <a:lvl1pPr marL="0" indent="0" algn="ctr">
              <a:buFontTx/>
              <a:buNone/>
              <a:defRPr>
                <a:solidFill>
                  <a:schemeClr val="bg1"/>
                </a:solidFill>
              </a:defRPr>
            </a:lvl1pPr>
          </a:lstStyle>
          <a:p>
            <a:pPr lvl="0"/>
            <a:r>
              <a:rPr lang="he-IL" dirty="0"/>
              <a:t>הזן טקסט</a:t>
            </a:r>
          </a:p>
        </p:txBody>
      </p:sp>
    </p:spTree>
    <p:extLst>
      <p:ext uri="{BB962C8B-B14F-4D97-AF65-F5344CB8AC3E}">
        <p14:creationId xmlns:p14="http://schemas.microsoft.com/office/powerpoint/2010/main" val="200425814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Stripe title &amp; large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3152426-B9B0-4102-B0CA-13CE7D600DBE}"/>
              </a:ext>
            </a:extLst>
          </p:cNvPr>
          <p:cNvSpPr>
            <a:spLocks noGrp="1"/>
          </p:cNvSpPr>
          <p:nvPr>
            <p:ph type="pic" sz="quarter" idx="10" hasCustomPrompt="1"/>
          </p:nvPr>
        </p:nvSpPr>
        <p:spPr>
          <a:xfrm>
            <a:off x="1571946" y="-1"/>
            <a:ext cx="10620054" cy="6492537"/>
          </a:xfrm>
        </p:spPr>
        <p:txBody>
          <a:bodyPr anchor="ctr"/>
          <a:lstStyle>
            <a:lvl1pPr marL="0" indent="0" algn="ctr">
              <a:buNone/>
              <a:defRPr/>
            </a:lvl1pPr>
          </a:lstStyle>
          <a:p>
            <a:r>
              <a:rPr lang="he-IL" dirty="0"/>
              <a:t>מקם תמונה</a:t>
            </a:r>
            <a:endParaRPr lang="en-US" dirty="0"/>
          </a:p>
        </p:txBody>
      </p:sp>
      <p:sp>
        <p:nvSpPr>
          <p:cNvPr id="7" name="Text Placeholder 6">
            <a:extLst>
              <a:ext uri="{FF2B5EF4-FFF2-40B4-BE49-F238E27FC236}">
                <a16:creationId xmlns:a16="http://schemas.microsoft.com/office/drawing/2014/main" id="{36C8055F-640B-4CBF-902E-F3CF8B59ACFF}"/>
              </a:ext>
            </a:extLst>
          </p:cNvPr>
          <p:cNvSpPr>
            <a:spLocks noGrp="1"/>
          </p:cNvSpPr>
          <p:nvPr>
            <p:ph type="body" sz="quarter" idx="11" hasCustomPrompt="1"/>
          </p:nvPr>
        </p:nvSpPr>
        <p:spPr>
          <a:xfrm>
            <a:off x="9735671" y="-1"/>
            <a:ext cx="1666499" cy="6492537"/>
          </a:xfrm>
          <a:solidFill>
            <a:schemeClr val="accent2"/>
          </a:solidFill>
        </p:spPr>
        <p:txBody>
          <a:bodyPr anchor="ctr"/>
          <a:lstStyle>
            <a:lvl1pPr marL="0" indent="0" algn="ctr">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טקסט</a:t>
            </a:r>
            <a:endParaRPr lang="en-US" dirty="0"/>
          </a:p>
        </p:txBody>
      </p:sp>
    </p:spTree>
    <p:extLst>
      <p:ext uri="{BB962C8B-B14F-4D97-AF65-F5344CB8AC3E}">
        <p14:creationId xmlns:p14="http://schemas.microsoft.com/office/powerpoint/2010/main" val="427755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mp;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p:txBody>
          <a:bodyPr/>
          <a:lstStyle/>
          <a:p>
            <a:pPr lvl="0"/>
            <a:r>
              <a:rPr lang="he-IL" dirty="0"/>
              <a:t>הזן טקסט</a:t>
            </a:r>
          </a:p>
          <a:p>
            <a:pPr lvl="0"/>
            <a:r>
              <a:rPr lang="he-IL" dirty="0"/>
              <a:t>הזן טקסט</a:t>
            </a:r>
            <a:endParaRPr lang="en-US" dirty="0"/>
          </a:p>
        </p:txBody>
      </p:sp>
    </p:spTree>
    <p:extLst>
      <p:ext uri="{BB962C8B-B14F-4D97-AF65-F5344CB8AC3E}">
        <p14:creationId xmlns:p14="http://schemas.microsoft.com/office/powerpoint/2010/main" val="58933142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Ending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2EA558-22E5-401A-9A61-E4A58D301606}"/>
              </a:ext>
            </a:extLst>
          </p:cNvPr>
          <p:cNvSpPr/>
          <p:nvPr userDrawn="1"/>
        </p:nvSpPr>
        <p:spPr>
          <a:xfrm>
            <a:off x="0" y="4970352"/>
            <a:ext cx="12192000" cy="188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148D32B-BC08-48FD-9D3B-97E8B435B9C8}"/>
              </a:ext>
            </a:extLst>
          </p:cNvPr>
          <p:cNvSpPr>
            <a:spLocks noGrp="1"/>
          </p:cNvSpPr>
          <p:nvPr>
            <p:ph type="pic" sz="quarter" idx="10" hasCustomPrompt="1"/>
          </p:nvPr>
        </p:nvSpPr>
        <p:spPr>
          <a:xfrm>
            <a:off x="0" y="0"/>
            <a:ext cx="7512050" cy="6858000"/>
          </a:xfrm>
        </p:spPr>
        <p:txBody>
          <a:bodyPr anchor="ctr"/>
          <a:lstStyle>
            <a:lvl1pPr marL="0" indent="0" algn="ctr">
              <a:buFontTx/>
              <a:buNone/>
              <a:defRPr/>
            </a:lvl1pPr>
          </a:lstStyle>
          <a:p>
            <a:r>
              <a:rPr lang="he-IL" dirty="0"/>
              <a:t>מקם תמונה</a:t>
            </a:r>
            <a:endParaRPr lang="en-US" dirty="0"/>
          </a:p>
        </p:txBody>
      </p:sp>
      <p:sp>
        <p:nvSpPr>
          <p:cNvPr id="33" name="Rectangle 32">
            <a:extLst>
              <a:ext uri="{FF2B5EF4-FFF2-40B4-BE49-F238E27FC236}">
                <a16:creationId xmlns:a16="http://schemas.microsoft.com/office/drawing/2014/main" id="{EC5572C9-4CFC-499B-8B51-0648FD7CB858}"/>
              </a:ext>
            </a:extLst>
          </p:cNvPr>
          <p:cNvSpPr/>
          <p:nvPr userDrawn="1"/>
        </p:nvSpPr>
        <p:spPr>
          <a:xfrm>
            <a:off x="7511999" y="0"/>
            <a:ext cx="4680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0134A4-204E-445F-8426-321DD868231A}"/>
              </a:ext>
            </a:extLst>
          </p:cNvPr>
          <p:cNvSpPr>
            <a:spLocks noGrp="1"/>
          </p:cNvSpPr>
          <p:nvPr>
            <p:ph type="ctrTitle" hasCustomPrompt="1"/>
          </p:nvPr>
        </p:nvSpPr>
        <p:spPr>
          <a:xfrm>
            <a:off x="7512000" y="2857958"/>
            <a:ext cx="4680001" cy="1280882"/>
          </a:xfrm>
          <a:solidFill>
            <a:schemeClr val="bg1">
              <a:alpha val="80000"/>
            </a:schemeClr>
          </a:solidFill>
        </p:spPr>
        <p:txBody>
          <a:bodyPr anchor="ctr">
            <a:normAutofit/>
          </a:bodyPr>
          <a:lstStyle>
            <a:lvl1pPr algn="ctr">
              <a:defRPr sz="3600"/>
            </a:lvl1pPr>
          </a:lstStyle>
          <a:p>
            <a:r>
              <a:rPr lang="he-IL" dirty="0"/>
              <a:t>הזן טקסט סיום</a:t>
            </a:r>
            <a:endParaRPr lang="en-US" dirty="0"/>
          </a:p>
        </p:txBody>
      </p:sp>
      <p:grpSp>
        <p:nvGrpSpPr>
          <p:cNvPr id="19" name="Group 18">
            <a:extLst>
              <a:ext uri="{FF2B5EF4-FFF2-40B4-BE49-F238E27FC236}">
                <a16:creationId xmlns:a16="http://schemas.microsoft.com/office/drawing/2014/main" id="{4537311F-D977-4A2E-AB3A-D3A918A21039}"/>
              </a:ext>
            </a:extLst>
          </p:cNvPr>
          <p:cNvGrpSpPr/>
          <p:nvPr userDrawn="1"/>
        </p:nvGrpSpPr>
        <p:grpSpPr>
          <a:xfrm>
            <a:off x="8142000" y="2344317"/>
            <a:ext cx="3420000" cy="45719"/>
            <a:chOff x="6228000" y="664487"/>
            <a:chExt cx="5976000" cy="45719"/>
          </a:xfrm>
        </p:grpSpPr>
        <p:sp>
          <p:nvSpPr>
            <p:cNvPr id="20" name="Rectangle 19">
              <a:extLst>
                <a:ext uri="{FF2B5EF4-FFF2-40B4-BE49-F238E27FC236}">
                  <a16:creationId xmlns:a16="http://schemas.microsoft.com/office/drawing/2014/main" id="{8866F9B6-ED19-4F33-94E1-134CC70F2804}"/>
                </a:ext>
              </a:extLst>
            </p:cNvPr>
            <p:cNvSpPr/>
            <p:nvPr userDrawn="1"/>
          </p:nvSpPr>
          <p:spPr>
            <a:xfrm>
              <a:off x="9900000" y="664487"/>
              <a:ext cx="82800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Rectangle 20">
              <a:extLst>
                <a:ext uri="{FF2B5EF4-FFF2-40B4-BE49-F238E27FC236}">
                  <a16:creationId xmlns:a16="http://schemas.microsoft.com/office/drawing/2014/main" id="{FB67C284-5F0E-46CB-9B90-410AF0F5E9C9}"/>
                </a:ext>
              </a:extLst>
            </p:cNvPr>
            <p:cNvSpPr/>
            <p:nvPr userDrawn="1"/>
          </p:nvSpPr>
          <p:spPr>
            <a:xfrm>
              <a:off x="6228000" y="664487"/>
              <a:ext cx="1656000"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9E1E68E-0CE9-4CC6-AED4-AD74412D04E4}"/>
                </a:ext>
              </a:extLst>
            </p:cNvPr>
            <p:cNvSpPr/>
            <p:nvPr userDrawn="1"/>
          </p:nvSpPr>
          <p:spPr>
            <a:xfrm>
              <a:off x="7884000" y="664487"/>
              <a:ext cx="201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32DA18-D567-483C-9101-449061F0D1E1}"/>
                </a:ext>
              </a:extLst>
            </p:cNvPr>
            <p:cNvSpPr/>
            <p:nvPr userDrawn="1"/>
          </p:nvSpPr>
          <p:spPr>
            <a:xfrm>
              <a:off x="10728000" y="664487"/>
              <a:ext cx="1476000"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Picture 13">
            <a:extLst>
              <a:ext uri="{FF2B5EF4-FFF2-40B4-BE49-F238E27FC236}">
                <a16:creationId xmlns:a16="http://schemas.microsoft.com/office/drawing/2014/main" id="{28620BC5-E4FD-4840-B479-88A4F1C3151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6118" y="669304"/>
            <a:ext cx="2282459" cy="1167525"/>
          </a:xfrm>
          <a:prstGeom prst="rect">
            <a:avLst/>
          </a:prstGeom>
        </p:spPr>
      </p:pic>
    </p:spTree>
    <p:extLst>
      <p:ext uri="{BB962C8B-B14F-4D97-AF65-F5344CB8AC3E}">
        <p14:creationId xmlns:p14="http://schemas.microsoft.com/office/powerpoint/2010/main" val="1049476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bullets &amp;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5874707" y="1213616"/>
            <a:ext cx="5631492" cy="5237288"/>
          </a:xfrm>
        </p:spPr>
        <p:txBody>
          <a:bodyPr/>
          <a:lstStyle/>
          <a:p>
            <a:pPr lvl="0"/>
            <a:r>
              <a:rPr lang="he-IL" dirty="0"/>
              <a:t>הזן טקסט</a:t>
            </a:r>
          </a:p>
          <a:p>
            <a:pPr lvl="0"/>
            <a:r>
              <a:rPr lang="he-IL" dirty="0"/>
              <a:t>הזן טקסט</a:t>
            </a:r>
            <a:endParaRPr lang="en-US" dirty="0"/>
          </a:p>
        </p:txBody>
      </p:sp>
      <p:sp>
        <p:nvSpPr>
          <p:cNvPr id="5" name="Picture Placeholder 4">
            <a:extLst>
              <a:ext uri="{FF2B5EF4-FFF2-40B4-BE49-F238E27FC236}">
                <a16:creationId xmlns:a16="http://schemas.microsoft.com/office/drawing/2014/main" id="{D7039929-DD31-4EBF-AAF5-0683E1158B22}"/>
              </a:ext>
            </a:extLst>
          </p:cNvPr>
          <p:cNvSpPr>
            <a:spLocks noGrp="1"/>
          </p:cNvSpPr>
          <p:nvPr>
            <p:ph type="pic" sz="quarter" idx="10" hasCustomPrompt="1"/>
          </p:nvPr>
        </p:nvSpPr>
        <p:spPr>
          <a:xfrm>
            <a:off x="1565754" y="1212850"/>
            <a:ext cx="4133588" cy="5238054"/>
          </a:xfrm>
        </p:spPr>
        <p:txBody>
          <a:bodyPr anchor="ctr"/>
          <a:lstStyle>
            <a:lvl1pPr marL="0" indent="0" algn="ctr">
              <a:buNone/>
              <a:defRPr/>
            </a:lvl1pPr>
          </a:lstStyle>
          <a:p>
            <a:r>
              <a:rPr lang="he-IL" dirty="0"/>
              <a:t>מקם תמונה</a:t>
            </a:r>
            <a:endParaRPr lang="en-US" dirty="0"/>
          </a:p>
        </p:txBody>
      </p:sp>
    </p:spTree>
    <p:extLst>
      <p:ext uri="{BB962C8B-B14F-4D97-AF65-F5344CB8AC3E}">
        <p14:creationId xmlns:p14="http://schemas.microsoft.com/office/powerpoint/2010/main" val="263312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p:txBody>
          <a:bodyPr/>
          <a:lstStyle>
            <a:lvl1pPr>
              <a:defRPr>
                <a:solidFill>
                  <a:schemeClr val="accent2"/>
                </a:solidFill>
              </a:defRPr>
            </a:lvl1pPr>
          </a:lstStyle>
          <a:p>
            <a:r>
              <a:rPr lang="he-IL" dirty="0"/>
              <a:t>כותרת לציטוט</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2817035" y="1750741"/>
            <a:ext cx="6557051" cy="3066587"/>
          </a:xfrm>
        </p:spPr>
        <p:txBody>
          <a:bodyPr anchor="ctr">
            <a:normAutofit/>
          </a:bodyPr>
          <a:lstStyle>
            <a:lvl1pPr marL="0" indent="0">
              <a:buNone/>
              <a:defRPr sz="2800"/>
            </a:lvl1pPr>
          </a:lstStyle>
          <a:p>
            <a:pPr lvl="0"/>
            <a:r>
              <a:rPr lang="he-IL" dirty="0"/>
              <a:t>הזן טקסט חופשי</a:t>
            </a:r>
            <a:endParaRPr lang="en-US" dirty="0"/>
          </a:p>
        </p:txBody>
      </p:sp>
      <p:sp>
        <p:nvSpPr>
          <p:cNvPr id="4" name="TextBox 3">
            <a:extLst>
              <a:ext uri="{FF2B5EF4-FFF2-40B4-BE49-F238E27FC236}">
                <a16:creationId xmlns:a16="http://schemas.microsoft.com/office/drawing/2014/main" id="{F2CCFE0E-FDBE-4151-A6D1-09FA80C7FAC6}"/>
              </a:ext>
            </a:extLst>
          </p:cNvPr>
          <p:cNvSpPr txBox="1"/>
          <p:nvPr userDrawn="1"/>
        </p:nvSpPr>
        <p:spPr>
          <a:xfrm>
            <a:off x="9305757" y="305068"/>
            <a:ext cx="2289409" cy="6247864"/>
          </a:xfrm>
          <a:prstGeom prst="rect">
            <a:avLst/>
          </a:prstGeom>
          <a:noFill/>
        </p:spPr>
        <p:txBody>
          <a:bodyPr wrap="none" rtlCol="0">
            <a:spAutoFit/>
          </a:bodyPr>
          <a:lstStyle/>
          <a:p>
            <a:r>
              <a:rPr lang="en-US" sz="40000" dirty="0">
                <a:solidFill>
                  <a:schemeClr val="accent6"/>
                </a:solidFill>
                <a:latin typeface="Georgia" panose="02040502050405020303" pitchFamily="18" charset="0"/>
              </a:rPr>
              <a:t>“</a:t>
            </a:r>
          </a:p>
        </p:txBody>
      </p:sp>
      <p:sp>
        <p:nvSpPr>
          <p:cNvPr id="5" name="TextBox 4">
            <a:extLst>
              <a:ext uri="{FF2B5EF4-FFF2-40B4-BE49-F238E27FC236}">
                <a16:creationId xmlns:a16="http://schemas.microsoft.com/office/drawing/2014/main" id="{83A5A494-E27A-4F87-9794-6B2704444485}"/>
              </a:ext>
            </a:extLst>
          </p:cNvPr>
          <p:cNvSpPr txBox="1"/>
          <p:nvPr userDrawn="1"/>
        </p:nvSpPr>
        <p:spPr>
          <a:xfrm>
            <a:off x="619915" y="3284034"/>
            <a:ext cx="2289409" cy="6247864"/>
          </a:xfrm>
          <a:prstGeom prst="rect">
            <a:avLst/>
          </a:prstGeom>
          <a:noFill/>
        </p:spPr>
        <p:txBody>
          <a:bodyPr wrap="none" rtlCol="0">
            <a:spAutoFit/>
          </a:bodyPr>
          <a:lstStyle/>
          <a:p>
            <a:r>
              <a:rPr lang="en-US" sz="40000" dirty="0">
                <a:solidFill>
                  <a:schemeClr val="accent6"/>
                </a:solidFill>
                <a:latin typeface="Georgia" panose="02040502050405020303" pitchFamily="18" charset="0"/>
              </a:rPr>
              <a:t>“</a:t>
            </a:r>
          </a:p>
        </p:txBody>
      </p:sp>
      <p:sp>
        <p:nvSpPr>
          <p:cNvPr id="7" name="Text Placeholder 6">
            <a:extLst>
              <a:ext uri="{FF2B5EF4-FFF2-40B4-BE49-F238E27FC236}">
                <a16:creationId xmlns:a16="http://schemas.microsoft.com/office/drawing/2014/main" id="{4EA133F9-9628-42CF-851B-5AA3D308839E}"/>
              </a:ext>
            </a:extLst>
          </p:cNvPr>
          <p:cNvSpPr>
            <a:spLocks noGrp="1"/>
          </p:cNvSpPr>
          <p:nvPr>
            <p:ph type="body" sz="quarter" idx="10" hasCustomPrompt="1"/>
          </p:nvPr>
        </p:nvSpPr>
        <p:spPr>
          <a:xfrm>
            <a:off x="2817812" y="5006975"/>
            <a:ext cx="6556273" cy="679450"/>
          </a:xfrm>
        </p:spPr>
        <p:txBody>
          <a:bodyPr/>
          <a:lstStyle>
            <a:lvl1pPr marL="0" indent="0" algn="r" rtl="1">
              <a:buNone/>
              <a:defRPr sz="1800"/>
            </a:lvl1pPr>
          </a:lstStyle>
          <a:p>
            <a:pPr lvl="0"/>
            <a:r>
              <a:rPr lang="he-IL" dirty="0"/>
              <a:t>שם </a:t>
            </a:r>
            <a:endParaRPr lang="en-US" dirty="0"/>
          </a:p>
        </p:txBody>
      </p:sp>
    </p:spTree>
    <p:extLst>
      <p:ext uri="{BB962C8B-B14F-4D97-AF65-F5344CB8AC3E}">
        <p14:creationId xmlns:p14="http://schemas.microsoft.com/office/powerpoint/2010/main" val="3706400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B561E-9988-4943-AB65-BFBA6F27A98E}"/>
              </a:ext>
            </a:extLst>
          </p:cNvPr>
          <p:cNvSpPr>
            <a:spLocks noGrp="1"/>
          </p:cNvSpPr>
          <p:nvPr>
            <p:ph type="title" hasCustomPrompt="1"/>
          </p:nvPr>
        </p:nvSpPr>
        <p:spPr>
          <a:xfrm>
            <a:off x="351664" y="283683"/>
            <a:ext cx="11154535" cy="694130"/>
          </a:xfrm>
        </p:spPr>
        <p:txBody>
          <a:bodyPr/>
          <a:lstStyle/>
          <a:p>
            <a:r>
              <a:rPr lang="he-IL" dirty="0"/>
              <a:t>הזן כותרת</a:t>
            </a:r>
            <a:endParaRPr lang="en-US" dirty="0"/>
          </a:p>
        </p:txBody>
      </p:sp>
      <p:sp>
        <p:nvSpPr>
          <p:cNvPr id="3" name="Content Placeholder 2">
            <a:extLst>
              <a:ext uri="{FF2B5EF4-FFF2-40B4-BE49-F238E27FC236}">
                <a16:creationId xmlns:a16="http://schemas.microsoft.com/office/drawing/2014/main" id="{2C9DE057-264D-41E0-9464-B65BEB984513}"/>
              </a:ext>
            </a:extLst>
          </p:cNvPr>
          <p:cNvSpPr>
            <a:spLocks noGrp="1"/>
          </p:cNvSpPr>
          <p:nvPr>
            <p:ph idx="1" hasCustomPrompt="1"/>
          </p:nvPr>
        </p:nvSpPr>
        <p:spPr>
          <a:xfrm>
            <a:off x="6646199" y="1855960"/>
            <a:ext cx="4860000" cy="4594944"/>
          </a:xfrm>
        </p:spPr>
        <p:txBody>
          <a:bodyPr/>
          <a:lstStyle/>
          <a:p>
            <a:pPr lvl="0"/>
            <a:r>
              <a:rPr lang="he-IL" dirty="0"/>
              <a:t>הזן טקסט</a:t>
            </a:r>
          </a:p>
          <a:p>
            <a:pPr lvl="0"/>
            <a:r>
              <a:rPr lang="he-IL" dirty="0"/>
              <a:t>הזן טקסט</a:t>
            </a:r>
            <a:endParaRPr lang="en-US" dirty="0"/>
          </a:p>
        </p:txBody>
      </p:sp>
      <p:sp>
        <p:nvSpPr>
          <p:cNvPr id="4" name="Content Placeholder 2">
            <a:extLst>
              <a:ext uri="{FF2B5EF4-FFF2-40B4-BE49-F238E27FC236}">
                <a16:creationId xmlns:a16="http://schemas.microsoft.com/office/drawing/2014/main" id="{4A04840E-1531-4A59-A161-57725DF3F928}"/>
              </a:ext>
            </a:extLst>
          </p:cNvPr>
          <p:cNvSpPr>
            <a:spLocks noGrp="1"/>
          </p:cNvSpPr>
          <p:nvPr>
            <p:ph idx="10" hasCustomPrompt="1"/>
          </p:nvPr>
        </p:nvSpPr>
        <p:spPr>
          <a:xfrm>
            <a:off x="1598754" y="1855960"/>
            <a:ext cx="4860000" cy="4594944"/>
          </a:xfrm>
        </p:spPr>
        <p:txBody>
          <a:bodyPr/>
          <a:lstStyle>
            <a:lvl1pPr algn="r" rtl="1">
              <a:defRPr/>
            </a:lvl1pPr>
          </a:lstStyle>
          <a:p>
            <a:pPr lvl="0"/>
            <a:r>
              <a:rPr lang="he-IL" dirty="0"/>
              <a:t>הזן טקסט</a:t>
            </a:r>
          </a:p>
          <a:p>
            <a:pPr lvl="0"/>
            <a:r>
              <a:rPr lang="he-IL" dirty="0"/>
              <a:t>הזן טקסט</a:t>
            </a:r>
            <a:endParaRPr lang="en-US" dirty="0"/>
          </a:p>
        </p:txBody>
      </p:sp>
      <p:sp>
        <p:nvSpPr>
          <p:cNvPr id="5" name="Content Placeholder 2">
            <a:extLst>
              <a:ext uri="{FF2B5EF4-FFF2-40B4-BE49-F238E27FC236}">
                <a16:creationId xmlns:a16="http://schemas.microsoft.com/office/drawing/2014/main" id="{F94E7C53-5CE4-4C2F-97A8-C2D3F9167440}"/>
              </a:ext>
            </a:extLst>
          </p:cNvPr>
          <p:cNvSpPr>
            <a:spLocks noGrp="1"/>
          </p:cNvSpPr>
          <p:nvPr>
            <p:ph idx="11" hasCustomPrompt="1"/>
          </p:nvPr>
        </p:nvSpPr>
        <p:spPr>
          <a:xfrm>
            <a:off x="6646199" y="1186005"/>
            <a:ext cx="4860000" cy="506994"/>
          </a:xfrm>
          <a:solidFill>
            <a:schemeClr val="accent5"/>
          </a:solidFill>
        </p:spPr>
        <p:txBody>
          <a:bodyPr anchor="ctr"/>
          <a:lstStyle>
            <a:lvl1pPr marL="0" indent="0" algn="r" rtl="1">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כותרת</a:t>
            </a:r>
            <a:endParaRPr lang="en-US" dirty="0"/>
          </a:p>
        </p:txBody>
      </p:sp>
      <p:sp>
        <p:nvSpPr>
          <p:cNvPr id="7" name="Content Placeholder 2">
            <a:extLst>
              <a:ext uri="{FF2B5EF4-FFF2-40B4-BE49-F238E27FC236}">
                <a16:creationId xmlns:a16="http://schemas.microsoft.com/office/drawing/2014/main" id="{6B5C3B92-8171-4AB7-BC6A-F1C3A73EFBCD}"/>
              </a:ext>
            </a:extLst>
          </p:cNvPr>
          <p:cNvSpPr>
            <a:spLocks noGrp="1"/>
          </p:cNvSpPr>
          <p:nvPr>
            <p:ph idx="12" hasCustomPrompt="1"/>
          </p:nvPr>
        </p:nvSpPr>
        <p:spPr>
          <a:xfrm>
            <a:off x="1598754" y="1186005"/>
            <a:ext cx="4860000" cy="506994"/>
          </a:xfrm>
          <a:solidFill>
            <a:schemeClr val="accent5"/>
          </a:solidFill>
        </p:spPr>
        <p:txBody>
          <a:bodyPr anchor="ctr"/>
          <a:lstStyle>
            <a:lvl1pPr marL="0" indent="0" algn="r" rtl="1">
              <a:buNone/>
              <a:defRPr>
                <a:solidFill>
                  <a:schemeClr val="bg1"/>
                </a:solidFill>
                <a:latin typeface="Segoe UI Semibold" panose="020B0702040204020203" pitchFamily="34" charset="0"/>
                <a:cs typeface="Segoe UI Semibold" panose="020B0702040204020203" pitchFamily="34" charset="0"/>
              </a:defRPr>
            </a:lvl1pPr>
          </a:lstStyle>
          <a:p>
            <a:pPr lvl="0"/>
            <a:r>
              <a:rPr lang="he-IL" dirty="0"/>
              <a:t>הזן כותרת</a:t>
            </a:r>
            <a:endParaRPr lang="en-US" dirty="0"/>
          </a:p>
        </p:txBody>
      </p:sp>
    </p:spTree>
    <p:extLst>
      <p:ext uri="{BB962C8B-B14F-4D97-AF65-F5344CB8AC3E}">
        <p14:creationId xmlns:p14="http://schemas.microsoft.com/office/powerpoint/2010/main" val="360748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theme" Target="../theme/theme2.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slideLayout" Target="../slideLayouts/slideLayout58.xml"/><Relationship Id="rId3" Type="http://schemas.openxmlformats.org/officeDocument/2006/relationships/slideLayout" Target="../slideLayouts/slideLayout43.xml"/><Relationship Id="rId21" Type="http://schemas.openxmlformats.org/officeDocument/2006/relationships/theme" Target="../theme/theme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slideLayout" Target="../slideLayouts/slideLayout57.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20" Type="http://schemas.openxmlformats.org/officeDocument/2006/relationships/slideLayout" Target="../slideLayouts/slideLayout60.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19" Type="http://schemas.openxmlformats.org/officeDocument/2006/relationships/slideLayout" Target="../slideLayouts/slideLayout59.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5CA83B-4576-4D48-82CC-2AFA3A222543}"/>
              </a:ext>
            </a:extLst>
          </p:cNvPr>
          <p:cNvSpPr>
            <a:spLocks noGrp="1"/>
          </p:cNvSpPr>
          <p:nvPr>
            <p:ph type="title"/>
          </p:nvPr>
        </p:nvSpPr>
        <p:spPr>
          <a:xfrm>
            <a:off x="351664" y="283683"/>
            <a:ext cx="11154535" cy="694130"/>
          </a:xfrm>
          <a:prstGeom prst="rect">
            <a:avLst/>
          </a:prstGeom>
        </p:spPr>
        <p:txBody>
          <a:bodyPr vert="horz" lIns="91440" tIns="45720" rIns="91440" bIns="45720" rtlCol="0" anchor="ctr">
            <a:normAutofit/>
          </a:bodyPr>
          <a:lstStyle/>
          <a:p>
            <a:r>
              <a:rPr lang="he-IL" dirty="0"/>
              <a:t>הזן כותרת</a:t>
            </a:r>
            <a:endParaRPr lang="en-US" dirty="0"/>
          </a:p>
        </p:txBody>
      </p:sp>
      <p:sp>
        <p:nvSpPr>
          <p:cNvPr id="3" name="Text Placeholder 2">
            <a:extLst>
              <a:ext uri="{FF2B5EF4-FFF2-40B4-BE49-F238E27FC236}">
                <a16:creationId xmlns:a16="http://schemas.microsoft.com/office/drawing/2014/main" id="{41E808CB-764F-47F3-BE45-E281C6904865}"/>
              </a:ext>
            </a:extLst>
          </p:cNvPr>
          <p:cNvSpPr>
            <a:spLocks noGrp="1"/>
          </p:cNvSpPr>
          <p:nvPr>
            <p:ph type="body" idx="1"/>
          </p:nvPr>
        </p:nvSpPr>
        <p:spPr>
          <a:xfrm>
            <a:off x="351664" y="1213616"/>
            <a:ext cx="11154535" cy="4963347"/>
          </a:xfrm>
          <a:prstGeom prst="rect">
            <a:avLst/>
          </a:prstGeom>
        </p:spPr>
        <p:txBody>
          <a:bodyPr vert="horz" lIns="91440" tIns="45720" rIns="91440" bIns="45720" rtlCol="0">
            <a:normAutofit/>
          </a:bodyPr>
          <a:lstStyle/>
          <a:p>
            <a:pPr lvl="0"/>
            <a:r>
              <a:rPr lang="he-IL" dirty="0"/>
              <a:t>הזן טקסט</a:t>
            </a:r>
          </a:p>
          <a:p>
            <a:pPr lvl="0"/>
            <a:r>
              <a:rPr lang="he-IL" dirty="0"/>
              <a:t>הזן טקסט</a:t>
            </a:r>
          </a:p>
          <a:p>
            <a:pPr lvl="0"/>
            <a:r>
              <a:rPr lang="he-IL" dirty="0"/>
              <a:t>הזן טקסט</a:t>
            </a:r>
            <a:endParaRPr lang="en-US" dirty="0"/>
          </a:p>
        </p:txBody>
      </p:sp>
      <p:sp>
        <p:nvSpPr>
          <p:cNvPr id="27" name="TextBox 26">
            <a:extLst>
              <a:ext uri="{FF2B5EF4-FFF2-40B4-BE49-F238E27FC236}">
                <a16:creationId xmlns:a16="http://schemas.microsoft.com/office/drawing/2014/main" id="{D7038816-C0F6-4345-A767-C189101CDD77}"/>
              </a:ext>
            </a:extLst>
          </p:cNvPr>
          <p:cNvSpPr txBox="1"/>
          <p:nvPr userDrawn="1"/>
        </p:nvSpPr>
        <p:spPr>
          <a:xfrm>
            <a:off x="11677897" y="6649126"/>
            <a:ext cx="317156" cy="200055"/>
          </a:xfrm>
          <a:prstGeom prst="rect">
            <a:avLst/>
          </a:prstGeom>
          <a:noFill/>
        </p:spPr>
        <p:txBody>
          <a:bodyPr wrap="square" rtlCol="0">
            <a:spAutoFit/>
          </a:bodyPr>
          <a:lstStyle/>
          <a:p>
            <a:fld id="{4D0DA766-3317-47EF-AFF4-FCB0E3C71355}" type="slidenum">
              <a:rPr lang="en-US" sz="700" smtClean="0">
                <a:latin typeface="Segoe UI Light" panose="020B0502040204020203" pitchFamily="34" charset="0"/>
                <a:cs typeface="Segoe UI Light" panose="020B0502040204020203" pitchFamily="34" charset="0"/>
              </a:rPr>
              <a:t>‹#›</a:t>
            </a:fld>
            <a:endParaRPr lang="en-US" sz="700" dirty="0">
              <a:latin typeface="Segoe UI Light" panose="020B0502040204020203" pitchFamily="34" charset="0"/>
              <a:cs typeface="Segoe UI Light" panose="020B0502040204020203" pitchFamily="34" charset="0"/>
            </a:endParaRPr>
          </a:p>
        </p:txBody>
      </p:sp>
      <p:grpSp>
        <p:nvGrpSpPr>
          <p:cNvPr id="4" name="Group 3">
            <a:extLst>
              <a:ext uri="{FF2B5EF4-FFF2-40B4-BE49-F238E27FC236}">
                <a16:creationId xmlns:a16="http://schemas.microsoft.com/office/drawing/2014/main" id="{ED6D9C18-3781-4A20-9376-4EE8657AE878}"/>
              </a:ext>
            </a:extLst>
          </p:cNvPr>
          <p:cNvGrpSpPr/>
          <p:nvPr userDrawn="1"/>
        </p:nvGrpSpPr>
        <p:grpSpPr>
          <a:xfrm>
            <a:off x="1572000" y="6523631"/>
            <a:ext cx="10620000" cy="108002"/>
            <a:chOff x="1204331" y="6523631"/>
            <a:chExt cx="10980001" cy="108002"/>
          </a:xfrm>
        </p:grpSpPr>
        <p:sp>
          <p:nvSpPr>
            <p:cNvPr id="41" name="Rectangle 40">
              <a:extLst>
                <a:ext uri="{FF2B5EF4-FFF2-40B4-BE49-F238E27FC236}">
                  <a16:creationId xmlns:a16="http://schemas.microsoft.com/office/drawing/2014/main" id="{B82530E7-6FE7-49F7-883C-5DBE95D69944}"/>
                </a:ext>
              </a:extLst>
            </p:cNvPr>
            <p:cNvSpPr/>
            <p:nvPr userDrawn="1"/>
          </p:nvSpPr>
          <p:spPr>
            <a:xfrm rot="16200000">
              <a:off x="2187812" y="5540152"/>
              <a:ext cx="108000" cy="2074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6F866C4-F91B-4E6D-83AF-F9BB1FB535DD}"/>
                </a:ext>
              </a:extLst>
            </p:cNvPr>
            <p:cNvSpPr/>
            <p:nvPr userDrawn="1"/>
          </p:nvSpPr>
          <p:spPr>
            <a:xfrm rot="16200000">
              <a:off x="4361272" y="5468769"/>
              <a:ext cx="108000" cy="22177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F2AEBD4D-46AD-45E5-9154-E9388D8FC2D9}"/>
                </a:ext>
              </a:extLst>
            </p:cNvPr>
            <p:cNvSpPr/>
            <p:nvPr userDrawn="1"/>
          </p:nvSpPr>
          <p:spPr>
            <a:xfrm rot="16200000">
              <a:off x="7531251" y="4543631"/>
              <a:ext cx="108000" cy="406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65D2B6D-333B-4A31-B35A-ED49883D0A45}"/>
                </a:ext>
              </a:extLst>
            </p:cNvPr>
            <p:cNvSpPr/>
            <p:nvPr userDrawn="1"/>
          </p:nvSpPr>
          <p:spPr>
            <a:xfrm rot="16200000">
              <a:off x="11736884" y="6184184"/>
              <a:ext cx="108000" cy="7868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C43BFC1-4AD4-4F7A-B5E3-AEBC37F90E5B}"/>
                </a:ext>
              </a:extLst>
            </p:cNvPr>
            <p:cNvSpPr/>
            <p:nvPr userDrawn="1"/>
          </p:nvSpPr>
          <p:spPr>
            <a:xfrm rot="16200000">
              <a:off x="10454009" y="5715431"/>
              <a:ext cx="108000" cy="172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Picture 11">
            <a:extLst>
              <a:ext uri="{FF2B5EF4-FFF2-40B4-BE49-F238E27FC236}">
                <a16:creationId xmlns:a16="http://schemas.microsoft.com/office/drawing/2014/main" id="{A53C0D3E-853F-4736-AD96-9D0D38790B25}"/>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290909" y="6329633"/>
            <a:ext cx="993042" cy="475328"/>
          </a:xfrm>
          <a:prstGeom prst="rect">
            <a:avLst/>
          </a:prstGeom>
        </p:spPr>
      </p:pic>
    </p:spTree>
    <p:extLst>
      <p:ext uri="{BB962C8B-B14F-4D97-AF65-F5344CB8AC3E}">
        <p14:creationId xmlns:p14="http://schemas.microsoft.com/office/powerpoint/2010/main" val="176385219"/>
      </p:ext>
    </p:extLst>
  </p:cSld>
  <p:clrMap bg1="lt1" tx1="dk1" bg2="lt2" tx2="dk2" accent1="accent1" accent2="accent2" accent3="accent3" accent4="accent4" accent5="accent5" accent6="accent6" hlink="hlink" folHlink="folHlink"/>
  <p:sldLayoutIdLst>
    <p:sldLayoutId id="2147483652" r:id="rId1"/>
    <p:sldLayoutId id="2147483663" r:id="rId2"/>
    <p:sldLayoutId id="2147483676" r:id="rId3"/>
    <p:sldLayoutId id="2147483689" r:id="rId4"/>
    <p:sldLayoutId id="2147483687" r:id="rId5"/>
    <p:sldLayoutId id="2147483675" r:id="rId6"/>
    <p:sldLayoutId id="2147483653" r:id="rId7"/>
    <p:sldLayoutId id="2147483677" r:id="rId8"/>
    <p:sldLayoutId id="2147483695" r:id="rId9"/>
    <p:sldLayoutId id="2147483680" r:id="rId10"/>
    <p:sldLayoutId id="2147483688" r:id="rId11"/>
    <p:sldLayoutId id="2147483678" r:id="rId12"/>
    <p:sldLayoutId id="2147483691" r:id="rId13"/>
    <p:sldLayoutId id="2147483654" r:id="rId14"/>
    <p:sldLayoutId id="2147483679" r:id="rId15"/>
    <p:sldLayoutId id="2147483684" r:id="rId16"/>
    <p:sldLayoutId id="2147483693" r:id="rId17"/>
    <p:sldLayoutId id="2147483685" r:id="rId18"/>
    <p:sldLayoutId id="2147483690" r:id="rId19"/>
    <p:sldLayoutId id="2147483696" r:id="rId20"/>
  </p:sldLayoutIdLst>
  <p:txStyles>
    <p:title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p:titleStyle>
    <p:bodyStyle>
      <a:lvl1pPr marL="228600" indent="-228600" algn="r" defTabSz="914400" rtl="1" eaLnBrk="1" latinLnBrk="0" hangingPunct="1">
        <a:lnSpc>
          <a:spcPct val="90000"/>
        </a:lnSpc>
        <a:spcBef>
          <a:spcPts val="1000"/>
        </a:spcBef>
        <a:buClr>
          <a:schemeClr val="accent5"/>
        </a:buClr>
        <a:buFont typeface="Arial" panose="020B0604020202020204" pitchFamily="34" charset="0"/>
        <a:buChar char="•"/>
        <a:defRPr sz="2200" kern="1200" baseline="0">
          <a:solidFill>
            <a:schemeClr val="tx1"/>
          </a:solidFill>
          <a:latin typeface="Segoe UI Light" panose="020B0502040204020203" pitchFamily="34" charset="0"/>
          <a:ea typeface="+mn-ea"/>
          <a:cs typeface="Segoe UI Light" panose="020B0502040204020203"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5CA83B-4576-4D48-82CC-2AFA3A222543}"/>
              </a:ext>
            </a:extLst>
          </p:cNvPr>
          <p:cNvSpPr>
            <a:spLocks noGrp="1"/>
          </p:cNvSpPr>
          <p:nvPr>
            <p:ph type="title"/>
          </p:nvPr>
        </p:nvSpPr>
        <p:spPr>
          <a:xfrm>
            <a:off x="351664" y="283683"/>
            <a:ext cx="11154535" cy="694130"/>
          </a:xfrm>
          <a:prstGeom prst="rect">
            <a:avLst/>
          </a:prstGeom>
        </p:spPr>
        <p:txBody>
          <a:bodyPr vert="horz" lIns="91440" tIns="45720" rIns="91440" bIns="45720" rtlCol="0" anchor="ctr">
            <a:normAutofit/>
          </a:bodyPr>
          <a:lstStyle/>
          <a:p>
            <a:r>
              <a:rPr lang="he-IL" dirty="0"/>
              <a:t>הזן כותרת</a:t>
            </a:r>
            <a:endParaRPr lang="en-US" dirty="0"/>
          </a:p>
        </p:txBody>
      </p:sp>
      <p:sp>
        <p:nvSpPr>
          <p:cNvPr id="3" name="Text Placeholder 2">
            <a:extLst>
              <a:ext uri="{FF2B5EF4-FFF2-40B4-BE49-F238E27FC236}">
                <a16:creationId xmlns:a16="http://schemas.microsoft.com/office/drawing/2014/main" id="{41E808CB-764F-47F3-BE45-E281C6904865}"/>
              </a:ext>
            </a:extLst>
          </p:cNvPr>
          <p:cNvSpPr>
            <a:spLocks noGrp="1"/>
          </p:cNvSpPr>
          <p:nvPr>
            <p:ph type="body" idx="1"/>
          </p:nvPr>
        </p:nvSpPr>
        <p:spPr>
          <a:xfrm>
            <a:off x="351664" y="1213616"/>
            <a:ext cx="11154535" cy="4963347"/>
          </a:xfrm>
          <a:prstGeom prst="rect">
            <a:avLst/>
          </a:prstGeom>
        </p:spPr>
        <p:txBody>
          <a:bodyPr vert="horz" lIns="91440" tIns="45720" rIns="91440" bIns="45720" rtlCol="0">
            <a:normAutofit/>
          </a:bodyPr>
          <a:lstStyle/>
          <a:p>
            <a:pPr lvl="0"/>
            <a:r>
              <a:rPr lang="he-IL" dirty="0"/>
              <a:t>הזן טקסט</a:t>
            </a:r>
          </a:p>
          <a:p>
            <a:pPr lvl="0"/>
            <a:r>
              <a:rPr lang="he-IL" dirty="0"/>
              <a:t>הזן טקסט</a:t>
            </a:r>
          </a:p>
          <a:p>
            <a:pPr lvl="0"/>
            <a:r>
              <a:rPr lang="he-IL" dirty="0"/>
              <a:t>הזן טקסט</a:t>
            </a:r>
            <a:endParaRPr lang="en-US" dirty="0"/>
          </a:p>
        </p:txBody>
      </p:sp>
      <p:sp>
        <p:nvSpPr>
          <p:cNvPr id="27" name="TextBox 26">
            <a:extLst>
              <a:ext uri="{FF2B5EF4-FFF2-40B4-BE49-F238E27FC236}">
                <a16:creationId xmlns:a16="http://schemas.microsoft.com/office/drawing/2014/main" id="{D7038816-C0F6-4345-A767-C189101CDD77}"/>
              </a:ext>
            </a:extLst>
          </p:cNvPr>
          <p:cNvSpPr txBox="1"/>
          <p:nvPr userDrawn="1"/>
        </p:nvSpPr>
        <p:spPr>
          <a:xfrm>
            <a:off x="11677897" y="6649126"/>
            <a:ext cx="317156" cy="200055"/>
          </a:xfrm>
          <a:prstGeom prst="rect">
            <a:avLst/>
          </a:prstGeom>
          <a:noFill/>
        </p:spPr>
        <p:txBody>
          <a:bodyPr wrap="square" rtlCol="0">
            <a:spAutoFit/>
          </a:bodyPr>
          <a:lstStyle/>
          <a:p>
            <a:fld id="{4D0DA766-3317-47EF-AFF4-FCB0E3C71355}" type="slidenum">
              <a:rPr lang="en-US" sz="700" smtClean="0">
                <a:latin typeface="Segoe UI Light" panose="020B0502040204020203" pitchFamily="34" charset="0"/>
                <a:cs typeface="Segoe UI Light" panose="020B0502040204020203" pitchFamily="34" charset="0"/>
              </a:rPr>
              <a:t>‹#›</a:t>
            </a:fld>
            <a:endParaRPr lang="en-US" sz="700" dirty="0">
              <a:latin typeface="Segoe UI Light" panose="020B0502040204020203" pitchFamily="34" charset="0"/>
              <a:cs typeface="Segoe UI Light" panose="020B0502040204020203" pitchFamily="34" charset="0"/>
            </a:endParaRPr>
          </a:p>
        </p:txBody>
      </p:sp>
      <p:grpSp>
        <p:nvGrpSpPr>
          <p:cNvPr id="4" name="Group 3">
            <a:extLst>
              <a:ext uri="{FF2B5EF4-FFF2-40B4-BE49-F238E27FC236}">
                <a16:creationId xmlns:a16="http://schemas.microsoft.com/office/drawing/2014/main" id="{ED6D9C18-3781-4A20-9376-4EE8657AE878}"/>
              </a:ext>
            </a:extLst>
          </p:cNvPr>
          <p:cNvGrpSpPr/>
          <p:nvPr userDrawn="1"/>
        </p:nvGrpSpPr>
        <p:grpSpPr>
          <a:xfrm>
            <a:off x="1572000" y="6523631"/>
            <a:ext cx="10620000" cy="108002"/>
            <a:chOff x="1204331" y="6523631"/>
            <a:chExt cx="10980001" cy="108002"/>
          </a:xfrm>
        </p:grpSpPr>
        <p:sp>
          <p:nvSpPr>
            <p:cNvPr id="41" name="Rectangle 40">
              <a:extLst>
                <a:ext uri="{FF2B5EF4-FFF2-40B4-BE49-F238E27FC236}">
                  <a16:creationId xmlns:a16="http://schemas.microsoft.com/office/drawing/2014/main" id="{B82530E7-6FE7-49F7-883C-5DBE95D69944}"/>
                </a:ext>
              </a:extLst>
            </p:cNvPr>
            <p:cNvSpPr/>
            <p:nvPr userDrawn="1"/>
          </p:nvSpPr>
          <p:spPr>
            <a:xfrm rot="16200000">
              <a:off x="2187812" y="5540152"/>
              <a:ext cx="108000" cy="2074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6F866C4-F91B-4E6D-83AF-F9BB1FB535DD}"/>
                </a:ext>
              </a:extLst>
            </p:cNvPr>
            <p:cNvSpPr/>
            <p:nvPr userDrawn="1"/>
          </p:nvSpPr>
          <p:spPr>
            <a:xfrm rot="16200000">
              <a:off x="4361272" y="5468769"/>
              <a:ext cx="108000" cy="22177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F2AEBD4D-46AD-45E5-9154-E9388D8FC2D9}"/>
                </a:ext>
              </a:extLst>
            </p:cNvPr>
            <p:cNvSpPr/>
            <p:nvPr userDrawn="1"/>
          </p:nvSpPr>
          <p:spPr>
            <a:xfrm rot="16200000">
              <a:off x="7531251" y="4543631"/>
              <a:ext cx="108000" cy="406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65D2B6D-333B-4A31-B35A-ED49883D0A45}"/>
                </a:ext>
              </a:extLst>
            </p:cNvPr>
            <p:cNvSpPr/>
            <p:nvPr userDrawn="1"/>
          </p:nvSpPr>
          <p:spPr>
            <a:xfrm rot="16200000">
              <a:off x="11736884" y="6184184"/>
              <a:ext cx="108000" cy="7868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C43BFC1-4AD4-4F7A-B5E3-AEBC37F90E5B}"/>
                </a:ext>
              </a:extLst>
            </p:cNvPr>
            <p:cNvSpPr/>
            <p:nvPr userDrawn="1"/>
          </p:nvSpPr>
          <p:spPr>
            <a:xfrm rot="16200000">
              <a:off x="10454009" y="5715431"/>
              <a:ext cx="108000" cy="172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Picture 11">
            <a:extLst>
              <a:ext uri="{FF2B5EF4-FFF2-40B4-BE49-F238E27FC236}">
                <a16:creationId xmlns:a16="http://schemas.microsoft.com/office/drawing/2014/main" id="{980C2A08-9A46-4F07-B086-CCEDCFEC1E86}"/>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314282" y="6320668"/>
            <a:ext cx="946295" cy="475328"/>
          </a:xfrm>
          <a:prstGeom prst="rect">
            <a:avLst/>
          </a:prstGeom>
        </p:spPr>
      </p:pic>
    </p:spTree>
    <p:extLst>
      <p:ext uri="{BB962C8B-B14F-4D97-AF65-F5344CB8AC3E}">
        <p14:creationId xmlns:p14="http://schemas.microsoft.com/office/powerpoint/2010/main" val="339537023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Lst>
  <p:txStyles>
    <p:title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p:titleStyle>
    <p:bodyStyle>
      <a:lvl1pPr marL="228600" indent="-228600" algn="r" defTabSz="914400" rtl="1" eaLnBrk="1" latinLnBrk="0" hangingPunct="1">
        <a:lnSpc>
          <a:spcPct val="90000"/>
        </a:lnSpc>
        <a:spcBef>
          <a:spcPts val="1000"/>
        </a:spcBef>
        <a:buClr>
          <a:schemeClr val="accent5"/>
        </a:buClr>
        <a:buFont typeface="Arial" panose="020B0604020202020204" pitchFamily="34" charset="0"/>
        <a:buChar char="•"/>
        <a:defRPr sz="2200" kern="1200" baseline="0">
          <a:solidFill>
            <a:schemeClr val="tx1"/>
          </a:solidFill>
          <a:latin typeface="Segoe UI Light" panose="020B0502040204020203" pitchFamily="34" charset="0"/>
          <a:ea typeface="+mn-ea"/>
          <a:cs typeface="Segoe UI Light" panose="020B0502040204020203"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5CA83B-4576-4D48-82CC-2AFA3A222543}"/>
              </a:ext>
            </a:extLst>
          </p:cNvPr>
          <p:cNvSpPr>
            <a:spLocks noGrp="1"/>
          </p:cNvSpPr>
          <p:nvPr>
            <p:ph type="title"/>
          </p:nvPr>
        </p:nvSpPr>
        <p:spPr>
          <a:xfrm>
            <a:off x="351664" y="283683"/>
            <a:ext cx="11154535" cy="694130"/>
          </a:xfrm>
          <a:prstGeom prst="rect">
            <a:avLst/>
          </a:prstGeom>
        </p:spPr>
        <p:txBody>
          <a:bodyPr vert="horz" lIns="91440" tIns="45720" rIns="91440" bIns="45720" rtlCol="0" anchor="ctr">
            <a:normAutofit/>
          </a:bodyPr>
          <a:lstStyle/>
          <a:p>
            <a:r>
              <a:rPr lang="he-IL" dirty="0"/>
              <a:t>הזן כותרת</a:t>
            </a:r>
            <a:endParaRPr lang="en-US" dirty="0"/>
          </a:p>
        </p:txBody>
      </p:sp>
      <p:sp>
        <p:nvSpPr>
          <p:cNvPr id="3" name="Text Placeholder 2">
            <a:extLst>
              <a:ext uri="{FF2B5EF4-FFF2-40B4-BE49-F238E27FC236}">
                <a16:creationId xmlns:a16="http://schemas.microsoft.com/office/drawing/2014/main" id="{41E808CB-764F-47F3-BE45-E281C6904865}"/>
              </a:ext>
            </a:extLst>
          </p:cNvPr>
          <p:cNvSpPr>
            <a:spLocks noGrp="1"/>
          </p:cNvSpPr>
          <p:nvPr>
            <p:ph type="body" idx="1"/>
          </p:nvPr>
        </p:nvSpPr>
        <p:spPr>
          <a:xfrm>
            <a:off x="351664" y="1213616"/>
            <a:ext cx="11154535" cy="4963347"/>
          </a:xfrm>
          <a:prstGeom prst="rect">
            <a:avLst/>
          </a:prstGeom>
        </p:spPr>
        <p:txBody>
          <a:bodyPr vert="horz" lIns="91440" tIns="45720" rIns="91440" bIns="45720" rtlCol="0">
            <a:normAutofit/>
          </a:bodyPr>
          <a:lstStyle/>
          <a:p>
            <a:pPr lvl="0"/>
            <a:r>
              <a:rPr lang="he-IL" dirty="0"/>
              <a:t>הזן טקסט</a:t>
            </a:r>
          </a:p>
          <a:p>
            <a:pPr lvl="0"/>
            <a:r>
              <a:rPr lang="he-IL" dirty="0"/>
              <a:t>הזן טקסט</a:t>
            </a:r>
          </a:p>
          <a:p>
            <a:pPr lvl="0"/>
            <a:r>
              <a:rPr lang="he-IL" dirty="0"/>
              <a:t>הזן טקסט</a:t>
            </a:r>
            <a:endParaRPr lang="en-US" dirty="0"/>
          </a:p>
        </p:txBody>
      </p:sp>
      <p:sp>
        <p:nvSpPr>
          <p:cNvPr id="27" name="TextBox 26">
            <a:extLst>
              <a:ext uri="{FF2B5EF4-FFF2-40B4-BE49-F238E27FC236}">
                <a16:creationId xmlns:a16="http://schemas.microsoft.com/office/drawing/2014/main" id="{D7038816-C0F6-4345-A767-C189101CDD77}"/>
              </a:ext>
            </a:extLst>
          </p:cNvPr>
          <p:cNvSpPr txBox="1"/>
          <p:nvPr userDrawn="1"/>
        </p:nvSpPr>
        <p:spPr>
          <a:xfrm>
            <a:off x="11677897" y="6649126"/>
            <a:ext cx="317156" cy="200055"/>
          </a:xfrm>
          <a:prstGeom prst="rect">
            <a:avLst/>
          </a:prstGeom>
          <a:noFill/>
        </p:spPr>
        <p:txBody>
          <a:bodyPr wrap="square" rtlCol="0">
            <a:spAutoFit/>
          </a:bodyPr>
          <a:lstStyle/>
          <a:p>
            <a:fld id="{4D0DA766-3317-47EF-AFF4-FCB0E3C71355}" type="slidenum">
              <a:rPr lang="en-US" sz="700" smtClean="0">
                <a:latin typeface="Segoe UI Light" panose="020B0502040204020203" pitchFamily="34" charset="0"/>
                <a:cs typeface="Segoe UI Light" panose="020B0502040204020203" pitchFamily="34" charset="0"/>
              </a:rPr>
              <a:t>‹#›</a:t>
            </a:fld>
            <a:endParaRPr lang="en-US" sz="700" dirty="0">
              <a:latin typeface="Segoe UI Light" panose="020B0502040204020203" pitchFamily="34" charset="0"/>
              <a:cs typeface="Segoe UI Light" panose="020B0502040204020203" pitchFamily="34" charset="0"/>
            </a:endParaRPr>
          </a:p>
        </p:txBody>
      </p:sp>
      <p:grpSp>
        <p:nvGrpSpPr>
          <p:cNvPr id="4" name="Group 3">
            <a:extLst>
              <a:ext uri="{FF2B5EF4-FFF2-40B4-BE49-F238E27FC236}">
                <a16:creationId xmlns:a16="http://schemas.microsoft.com/office/drawing/2014/main" id="{ED6D9C18-3781-4A20-9376-4EE8657AE878}"/>
              </a:ext>
            </a:extLst>
          </p:cNvPr>
          <p:cNvGrpSpPr/>
          <p:nvPr userDrawn="1"/>
        </p:nvGrpSpPr>
        <p:grpSpPr>
          <a:xfrm>
            <a:off x="1572000" y="6523631"/>
            <a:ext cx="10620000" cy="108002"/>
            <a:chOff x="1204331" y="6523631"/>
            <a:chExt cx="10980001" cy="108002"/>
          </a:xfrm>
        </p:grpSpPr>
        <p:sp>
          <p:nvSpPr>
            <p:cNvPr id="41" name="Rectangle 40">
              <a:extLst>
                <a:ext uri="{FF2B5EF4-FFF2-40B4-BE49-F238E27FC236}">
                  <a16:creationId xmlns:a16="http://schemas.microsoft.com/office/drawing/2014/main" id="{B82530E7-6FE7-49F7-883C-5DBE95D69944}"/>
                </a:ext>
              </a:extLst>
            </p:cNvPr>
            <p:cNvSpPr/>
            <p:nvPr userDrawn="1"/>
          </p:nvSpPr>
          <p:spPr>
            <a:xfrm rot="16200000">
              <a:off x="2187812" y="5540152"/>
              <a:ext cx="108000" cy="20749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6F866C4-F91B-4E6D-83AF-F9BB1FB535DD}"/>
                </a:ext>
              </a:extLst>
            </p:cNvPr>
            <p:cNvSpPr/>
            <p:nvPr userDrawn="1"/>
          </p:nvSpPr>
          <p:spPr>
            <a:xfrm rot="16200000">
              <a:off x="4361272" y="5468769"/>
              <a:ext cx="108000" cy="22177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F2AEBD4D-46AD-45E5-9154-E9388D8FC2D9}"/>
                </a:ext>
              </a:extLst>
            </p:cNvPr>
            <p:cNvSpPr/>
            <p:nvPr userDrawn="1"/>
          </p:nvSpPr>
          <p:spPr>
            <a:xfrm rot="16200000">
              <a:off x="7531251" y="4543631"/>
              <a:ext cx="108000" cy="406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65D2B6D-333B-4A31-B35A-ED49883D0A45}"/>
                </a:ext>
              </a:extLst>
            </p:cNvPr>
            <p:cNvSpPr/>
            <p:nvPr userDrawn="1"/>
          </p:nvSpPr>
          <p:spPr>
            <a:xfrm rot="16200000">
              <a:off x="11736884" y="6184184"/>
              <a:ext cx="108000" cy="7868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C43BFC1-4AD4-4F7A-B5E3-AEBC37F90E5B}"/>
                </a:ext>
              </a:extLst>
            </p:cNvPr>
            <p:cNvSpPr/>
            <p:nvPr userDrawn="1"/>
          </p:nvSpPr>
          <p:spPr>
            <a:xfrm rot="16200000">
              <a:off x="10454009" y="5715431"/>
              <a:ext cx="108000" cy="1724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Picture 11">
            <a:extLst>
              <a:ext uri="{FF2B5EF4-FFF2-40B4-BE49-F238E27FC236}">
                <a16:creationId xmlns:a16="http://schemas.microsoft.com/office/drawing/2014/main" id="{C7EAD90C-DBF2-4795-BA9A-6CC6FA5B45D1}"/>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322808" y="6302188"/>
            <a:ext cx="982898" cy="502773"/>
          </a:xfrm>
          <a:prstGeom prst="rect">
            <a:avLst/>
          </a:prstGeom>
        </p:spPr>
      </p:pic>
    </p:spTree>
    <p:extLst>
      <p:ext uri="{BB962C8B-B14F-4D97-AF65-F5344CB8AC3E}">
        <p14:creationId xmlns:p14="http://schemas.microsoft.com/office/powerpoint/2010/main" val="2640517272"/>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 id="2147483735" r:id="rId17"/>
    <p:sldLayoutId id="2147483736" r:id="rId18"/>
    <p:sldLayoutId id="2147483737" r:id="rId19"/>
    <p:sldLayoutId id="2147483738" r:id="rId20"/>
  </p:sldLayoutIdLst>
  <p:txStyles>
    <p:title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p:titleStyle>
    <p:bodyStyle>
      <a:lvl1pPr marL="228600" indent="-228600" algn="r" defTabSz="914400" rtl="1" eaLnBrk="1" latinLnBrk="0" hangingPunct="1">
        <a:lnSpc>
          <a:spcPct val="90000"/>
        </a:lnSpc>
        <a:spcBef>
          <a:spcPts val="1000"/>
        </a:spcBef>
        <a:buClr>
          <a:schemeClr val="accent5"/>
        </a:buClr>
        <a:buFont typeface="Arial" panose="020B0604020202020204" pitchFamily="34" charset="0"/>
        <a:buChar char="•"/>
        <a:defRPr sz="2200" kern="1200" baseline="0">
          <a:solidFill>
            <a:schemeClr val="tx1"/>
          </a:solidFill>
          <a:latin typeface="Segoe UI Light" panose="020B0502040204020203" pitchFamily="34" charset="0"/>
          <a:ea typeface="+mn-ea"/>
          <a:cs typeface="Segoe UI Light" panose="020B0502040204020203"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2400" kern="1200" baseline="0">
          <a:solidFill>
            <a:schemeClr val="tx1"/>
          </a:solidFill>
          <a:latin typeface="Segoe UI Light" panose="020B0502040204020203" pitchFamily="34" charset="0"/>
          <a:ea typeface="+mn-ea"/>
          <a:cs typeface="Segoe UI Light"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5B53B4-A5DD-4BC4-BA72-49CDC3108F44}"/>
              </a:ext>
            </a:extLst>
          </p:cNvPr>
          <p:cNvSpPr>
            <a:spLocks noGrp="1"/>
          </p:cNvSpPr>
          <p:nvPr>
            <p:ph type="ctrTitle"/>
          </p:nvPr>
        </p:nvSpPr>
        <p:spPr>
          <a:xfrm>
            <a:off x="6803472" y="2857958"/>
            <a:ext cx="5388529" cy="1680486"/>
          </a:xfrm>
        </p:spPr>
        <p:txBody>
          <a:bodyPr>
            <a:normAutofit fontScale="90000"/>
          </a:bodyPr>
          <a:lstStyle/>
          <a:p>
            <a:r>
              <a:rPr lang="he-IL" dirty="0"/>
              <a:t>תכנית לבחינת עמידת </a:t>
            </a:r>
            <a:r>
              <a:rPr lang="he-IL" dirty="0" err="1"/>
              <a:t>עתידנא</a:t>
            </a:r>
            <a:r>
              <a:rPr lang="he-IL" dirty="0"/>
              <a:t> בתנאי הסף כתנועת נוער ואמידת גודלה</a:t>
            </a:r>
            <a:endParaRPr lang="en-US" dirty="0"/>
          </a:p>
        </p:txBody>
      </p:sp>
      <p:sp>
        <p:nvSpPr>
          <p:cNvPr id="2" name="Text Placeholder 1">
            <a:extLst>
              <a:ext uri="{FF2B5EF4-FFF2-40B4-BE49-F238E27FC236}">
                <a16:creationId xmlns:a16="http://schemas.microsoft.com/office/drawing/2014/main" id="{C03B6D91-B4BD-4BC0-8773-D487AB4B4A15}"/>
              </a:ext>
            </a:extLst>
          </p:cNvPr>
          <p:cNvSpPr>
            <a:spLocks noGrp="1"/>
          </p:cNvSpPr>
          <p:nvPr>
            <p:ph type="body" sz="quarter" idx="14"/>
          </p:nvPr>
        </p:nvSpPr>
        <p:spPr>
          <a:xfrm>
            <a:off x="7084211" y="4887315"/>
            <a:ext cx="4679925" cy="538163"/>
          </a:xfrm>
        </p:spPr>
        <p:txBody>
          <a:bodyPr>
            <a:normAutofit/>
          </a:bodyPr>
          <a:lstStyle/>
          <a:p>
            <a:r>
              <a:rPr lang="he-IL" dirty="0"/>
              <a:t>מפגש ועדת ההיגוי לתנועות הנוער</a:t>
            </a:r>
            <a:endParaRPr lang="en-US" dirty="0"/>
          </a:p>
        </p:txBody>
      </p:sp>
      <p:sp>
        <p:nvSpPr>
          <p:cNvPr id="12" name="TextBox 11">
            <a:extLst>
              <a:ext uri="{FF2B5EF4-FFF2-40B4-BE49-F238E27FC236}">
                <a16:creationId xmlns:a16="http://schemas.microsoft.com/office/drawing/2014/main" id="{6A8B44D2-873B-4054-A459-969DE22EF30B}"/>
              </a:ext>
            </a:extLst>
          </p:cNvPr>
          <p:cNvSpPr txBox="1"/>
          <p:nvPr/>
        </p:nvSpPr>
        <p:spPr>
          <a:xfrm>
            <a:off x="7521175" y="6456841"/>
            <a:ext cx="4679950" cy="276999"/>
          </a:xfrm>
          <a:prstGeom prst="rect">
            <a:avLst/>
          </a:prstGeom>
          <a:noFill/>
        </p:spPr>
        <p:txBody>
          <a:bodyPr wrap="square" rtlCol="0">
            <a:spAutoFit/>
          </a:bodyPr>
          <a:lstStyle/>
          <a:p>
            <a:pPr algn="ctr" rtl="1"/>
            <a:r>
              <a:rPr lang="he-IL" sz="1200" dirty="0">
                <a:latin typeface="Segoe UI Light" panose="020B0502040204020203" pitchFamily="34" charset="0"/>
                <a:cs typeface="Segoe UI Light" panose="020B0502040204020203" pitchFamily="34" charset="0"/>
              </a:rPr>
              <a:t>2 בדצמבר 2021</a:t>
            </a:r>
            <a:endParaRPr lang="en-US" sz="1200" dirty="0">
              <a:latin typeface="Segoe UI Light" panose="020B0502040204020203" pitchFamily="34" charset="0"/>
              <a:cs typeface="Segoe UI Light" panose="020B0502040204020203" pitchFamily="34" charset="0"/>
            </a:endParaRPr>
          </a:p>
        </p:txBody>
      </p:sp>
      <p:sp>
        <p:nvSpPr>
          <p:cNvPr id="3" name="AutoShape 13" descr="חסרתי את המיומנות לנצח במשחק &amp;quot;רוצח בקריצות&amp;quot; - מקור ראשון"/>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75" y="1812006"/>
            <a:ext cx="6146138" cy="37723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87085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524919" y="1666003"/>
            <a:ext cx="11154535" cy="4963347"/>
          </a:xfrm>
        </p:spPr>
        <p:txBody>
          <a:bodyPr>
            <a:normAutofit/>
          </a:bodyPr>
          <a:lstStyle/>
          <a:p>
            <a:pPr marL="603450" indent="-457200">
              <a:lnSpc>
                <a:spcPct val="110000"/>
              </a:lnSpc>
              <a:spcBef>
                <a:spcPts val="600"/>
              </a:spcBef>
              <a:spcAft>
                <a:spcPts val="1200"/>
              </a:spcAft>
              <a:buClr>
                <a:schemeClr val="accent1"/>
              </a:buClr>
            </a:pPr>
            <a:r>
              <a:rPr lang="he-IL" sz="2400" b="1" dirty="0">
                <a:solidFill>
                  <a:srgbClr val="002060"/>
                </a:solidFill>
              </a:rPr>
              <a:t>מהלך אומדן מלא של תנועות הנוער הוא מהלך מורכב ויקר ועל כן מתבצע אחת למספר שנים </a:t>
            </a:r>
          </a:p>
          <a:p>
            <a:pPr marL="603450" indent="-457200">
              <a:lnSpc>
                <a:spcPct val="110000"/>
              </a:lnSpc>
              <a:spcBef>
                <a:spcPts val="600"/>
              </a:spcBef>
              <a:spcAft>
                <a:spcPts val="1200"/>
              </a:spcAft>
              <a:buClr>
                <a:schemeClr val="accent1"/>
              </a:buClr>
            </a:pPr>
            <a:r>
              <a:rPr lang="he-IL" sz="2400" b="1" dirty="0">
                <a:solidFill>
                  <a:srgbClr val="002060"/>
                </a:solidFill>
              </a:rPr>
              <a:t>עם זאת, משרד החינוך נדרש לאפשר לארגונים לבקש הכרה כתנועות נוער גם בשנים בהן לא נערך אומדן מלא</a:t>
            </a:r>
          </a:p>
          <a:p>
            <a:pPr marL="603450" indent="-457200">
              <a:lnSpc>
                <a:spcPct val="110000"/>
              </a:lnSpc>
              <a:spcBef>
                <a:spcPts val="600"/>
              </a:spcBef>
              <a:spcAft>
                <a:spcPts val="1200"/>
              </a:spcAft>
              <a:buClr>
                <a:schemeClr val="accent1"/>
              </a:buClr>
            </a:pPr>
            <a:r>
              <a:rPr lang="he-IL" sz="2400" b="1" dirty="0">
                <a:solidFill>
                  <a:srgbClr val="002060"/>
                </a:solidFill>
              </a:rPr>
              <a:t>על מנת לשמור כמה שיותר על הוגנות ועל עיקרון השוויון, תהליך ההכרה כתנועת נוער דומה ככל הניתן למהלך אומדן תנועות הנוער המלא וחישוב גודל התנועה החדשה יעשה באופן דומה ככל הניתן לחישוב </a:t>
            </a:r>
            <a:r>
              <a:rPr lang="he-IL" sz="2400" b="1" dirty="0" err="1">
                <a:solidFill>
                  <a:srgbClr val="002060"/>
                </a:solidFill>
              </a:rPr>
              <a:t>באומדן</a:t>
            </a:r>
            <a:r>
              <a:rPr lang="he-IL" sz="2400" b="1" dirty="0">
                <a:solidFill>
                  <a:srgbClr val="002060"/>
                </a:solidFill>
              </a:rPr>
              <a:t> המלא </a:t>
            </a:r>
          </a:p>
          <a:p>
            <a:pPr marL="603450" indent="-457200">
              <a:lnSpc>
                <a:spcPct val="110000"/>
              </a:lnSpc>
              <a:spcBef>
                <a:spcPts val="600"/>
              </a:spcBef>
              <a:spcAft>
                <a:spcPts val="1200"/>
              </a:spcAft>
              <a:buClr>
                <a:schemeClr val="accent1"/>
              </a:buClr>
            </a:pPr>
            <a:r>
              <a:rPr lang="he-IL" sz="2400" b="1" dirty="0">
                <a:solidFill>
                  <a:srgbClr val="002060"/>
                </a:solidFill>
              </a:rPr>
              <a:t>מהלך הכרה נקודתי זה אינו חדש ונעשה עבור ארגונים שביקשו הכרה בשנים 2007- 2012 בין שני האומדנים המלאים </a:t>
            </a:r>
          </a:p>
          <a:p>
            <a:pPr marL="146250" indent="0" algn="r" rtl="1">
              <a:spcBef>
                <a:spcPts val="1200"/>
              </a:spcBef>
              <a:buNone/>
            </a:pPr>
            <a:endParaRPr lang="he-IL" sz="2400" dirty="0">
              <a:solidFill>
                <a:srgbClr val="002060"/>
              </a:solidFill>
              <a:latin typeface="Gisha" panose="020B0502040204020203" pitchFamily="34" charset="-79"/>
              <a:cs typeface="Gisha" panose="020B0502040204020203" pitchFamily="34" charset="-79"/>
            </a:endParaRPr>
          </a:p>
          <a:p>
            <a:pPr marL="146250" indent="0" algn="r" rtl="1">
              <a:spcBef>
                <a:spcPts val="1200"/>
              </a:spcBef>
              <a:buNone/>
            </a:pPr>
            <a:endParaRPr lang="he-IL" sz="2400" dirty="0">
              <a:solidFill>
                <a:srgbClr val="002060"/>
              </a:solidFill>
              <a:latin typeface="Gisha" panose="020B0502040204020203" pitchFamily="34" charset="-79"/>
              <a:cs typeface="Gisha" panose="020B0502040204020203" pitchFamily="34" charset="-79"/>
            </a:endParaRPr>
          </a:p>
          <a:p>
            <a:pPr marL="889200" lvl="1" indent="-285750" algn="r" rtl="1">
              <a:spcBef>
                <a:spcPts val="1200"/>
              </a:spcBef>
              <a:buClr>
                <a:schemeClr val="accent1"/>
              </a:buClr>
              <a:buFont typeface="Wingdings" panose="05000000000000000000" pitchFamily="2" charset="2"/>
              <a:buChar char="§"/>
            </a:pPr>
            <a:endParaRPr lang="he-IL" dirty="0">
              <a:solidFill>
                <a:srgbClr val="002060"/>
              </a:solidFill>
              <a:latin typeface="Gisha" panose="020B0502040204020203" pitchFamily="34" charset="-79"/>
              <a:cs typeface="Gisha" panose="020B0502040204020203" pitchFamily="34" charset="-79"/>
            </a:endParaRPr>
          </a:p>
          <a:p>
            <a:pPr marL="889200" lvl="1" indent="-285750" algn="r" rtl="1">
              <a:spcBef>
                <a:spcPts val="1200"/>
              </a:spcBef>
              <a:buClr>
                <a:schemeClr val="accent1"/>
              </a:buClr>
              <a:buFont typeface="Wingdings" panose="05000000000000000000" pitchFamily="2" charset="2"/>
              <a:buChar char="§"/>
            </a:pPr>
            <a:endParaRPr lang="en-US" dirty="0">
              <a:solidFill>
                <a:srgbClr val="002060"/>
              </a:solidFill>
              <a:latin typeface="Gisha" panose="020B0502040204020203" pitchFamily="34" charset="-79"/>
              <a:cs typeface="Gisha" panose="020B0502040204020203" pitchFamily="34" charset="-79"/>
            </a:endParaRPr>
          </a:p>
        </p:txBody>
      </p:sp>
      <p:sp>
        <p:nvSpPr>
          <p:cNvPr id="6"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הליך ההכרה בתנועת נוער חדשה</a:t>
            </a:r>
            <a:endParaRPr lang="en-US" sz="3600" dirty="0"/>
          </a:p>
        </p:txBody>
      </p:sp>
    </p:spTree>
    <p:extLst>
      <p:ext uri="{BB962C8B-B14F-4D97-AF65-F5344CB8AC3E}">
        <p14:creationId xmlns:p14="http://schemas.microsoft.com/office/powerpoint/2010/main" val="4113785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388929" y="1355877"/>
            <a:ext cx="11154535" cy="4963347"/>
          </a:xfrm>
        </p:spPr>
        <p:txBody>
          <a:bodyPr>
            <a:normAutofit/>
          </a:bodyPr>
          <a:lstStyle/>
          <a:p>
            <a:pPr marL="342900" marR="0" lvl="0" indent="-342900" algn="r" rtl="1">
              <a:lnSpc>
                <a:spcPct val="100000"/>
              </a:lnSpc>
              <a:spcBef>
                <a:spcPts val="600"/>
              </a:spcBef>
              <a:spcAft>
                <a:spcPts val="600"/>
              </a:spcAft>
              <a:buFont typeface="+mj-lt"/>
              <a:buAutoNum type="arabicPeriod"/>
            </a:pPr>
            <a:r>
              <a:rPr lang="he-IL" sz="2800" b="1" dirty="0">
                <a:solidFill>
                  <a:srgbClr val="002060"/>
                </a:solidFill>
              </a:rPr>
              <a:t>לבחון האם </a:t>
            </a:r>
            <a:r>
              <a:rPr lang="he-IL" sz="2800" b="1" dirty="0" err="1">
                <a:solidFill>
                  <a:srgbClr val="002060"/>
                </a:solidFill>
              </a:rPr>
              <a:t>עתידנא</a:t>
            </a:r>
            <a:r>
              <a:rPr lang="he-IL" sz="2800" b="1" dirty="0">
                <a:solidFill>
                  <a:srgbClr val="002060"/>
                </a:solidFill>
              </a:rPr>
              <a:t> עומד בכל תנאי הסף החינוכיים, הארגונים והכמותיים המופיעים במבחני התמיכה</a:t>
            </a:r>
          </a:p>
          <a:p>
            <a:pPr marL="342900" marR="0" lvl="0" indent="-342900" algn="r" rtl="1">
              <a:lnSpc>
                <a:spcPct val="100000"/>
              </a:lnSpc>
              <a:spcBef>
                <a:spcPts val="600"/>
              </a:spcBef>
              <a:spcAft>
                <a:spcPts val="600"/>
              </a:spcAft>
              <a:buFont typeface="+mj-lt"/>
              <a:buAutoNum type="arabicPeriod"/>
            </a:pPr>
            <a:endParaRPr lang="he-IL" sz="2800" b="1" dirty="0">
              <a:solidFill>
                <a:srgbClr val="002060"/>
              </a:solidFill>
            </a:endParaRPr>
          </a:p>
          <a:p>
            <a:pPr marL="342900" marR="0" lvl="0" indent="-342900" algn="r" rtl="1">
              <a:lnSpc>
                <a:spcPct val="100000"/>
              </a:lnSpc>
              <a:spcBef>
                <a:spcPts val="600"/>
              </a:spcBef>
              <a:spcAft>
                <a:spcPts val="600"/>
              </a:spcAft>
              <a:buFont typeface="+mj-lt"/>
              <a:buAutoNum type="arabicPeriod"/>
            </a:pPr>
            <a:r>
              <a:rPr lang="he-IL" sz="2800" b="1" dirty="0">
                <a:solidFill>
                  <a:srgbClr val="002060"/>
                </a:solidFill>
              </a:rPr>
              <a:t>באם </a:t>
            </a:r>
            <a:r>
              <a:rPr lang="he-IL" sz="2800" b="1" dirty="0" err="1">
                <a:solidFill>
                  <a:srgbClr val="002060"/>
                </a:solidFill>
              </a:rPr>
              <a:t>עתידנא</a:t>
            </a:r>
            <a:r>
              <a:rPr lang="he-IL" sz="2800" b="1" dirty="0">
                <a:solidFill>
                  <a:srgbClr val="002060"/>
                </a:solidFill>
              </a:rPr>
              <a:t> עומד בתנאי הסף וזכאי להכרה כתנועת נוער, לאמוד את גודלו היחסי של </a:t>
            </a:r>
            <a:r>
              <a:rPr lang="he-IL" sz="2800" b="1" dirty="0" err="1">
                <a:solidFill>
                  <a:srgbClr val="002060"/>
                </a:solidFill>
              </a:rPr>
              <a:t>עתידנא</a:t>
            </a:r>
            <a:r>
              <a:rPr lang="he-IL" sz="2800" b="1" dirty="0">
                <a:solidFill>
                  <a:srgbClr val="002060"/>
                </a:solidFill>
              </a:rPr>
              <a:t> לצורך חלוקת תקציב</a:t>
            </a:r>
          </a:p>
          <a:p>
            <a:pPr marL="146250" indent="0" algn="r" rtl="1">
              <a:spcBef>
                <a:spcPts val="1200"/>
              </a:spcBef>
              <a:buNone/>
            </a:pPr>
            <a:endParaRPr lang="he-IL" sz="2400" b="1" dirty="0">
              <a:solidFill>
                <a:srgbClr val="002060"/>
              </a:solidFill>
            </a:endParaRPr>
          </a:p>
          <a:p>
            <a:pPr marL="146250" indent="0" algn="r" rtl="1">
              <a:spcBef>
                <a:spcPts val="1200"/>
              </a:spcBef>
              <a:buNone/>
            </a:pPr>
            <a:endParaRPr lang="he-IL" sz="24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he-IL" sz="22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en-US" sz="2200" b="1" dirty="0">
              <a:solidFill>
                <a:srgbClr val="002060"/>
              </a:solidFill>
            </a:endParaRPr>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מטרות המהלך </a:t>
            </a:r>
            <a:endParaRPr lang="en-US" sz="3600" dirty="0"/>
          </a:p>
        </p:txBody>
      </p:sp>
    </p:spTree>
    <p:extLst>
      <p:ext uri="{BB962C8B-B14F-4D97-AF65-F5344CB8AC3E}">
        <p14:creationId xmlns:p14="http://schemas.microsoft.com/office/powerpoint/2010/main" val="920230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369832" y="1286025"/>
            <a:ext cx="11610181" cy="4963347"/>
          </a:xfrm>
        </p:spPr>
        <p:txBody>
          <a:bodyPr>
            <a:noAutofit/>
          </a:bodyPr>
          <a:lstStyle/>
          <a:p>
            <a:pPr marL="146250" indent="0" algn="r" rtl="1">
              <a:lnSpc>
                <a:spcPct val="100000"/>
              </a:lnSpc>
              <a:spcBef>
                <a:spcPts val="1200"/>
              </a:spcBef>
              <a:spcAft>
                <a:spcPts val="600"/>
              </a:spcAft>
              <a:buNone/>
            </a:pPr>
            <a:r>
              <a:rPr lang="he-IL" sz="2400" b="1" dirty="0">
                <a:solidFill>
                  <a:srgbClr val="002060"/>
                </a:solidFill>
              </a:rPr>
              <a:t>תהליך האומדן נערך במספר שלבים, כאשר על התנועה המועמדת לעמוד בדרישות השלב קודם כדי להמשיך לשלב הבא:</a:t>
            </a:r>
          </a:p>
          <a:p>
            <a:pPr lvl="1">
              <a:lnSpc>
                <a:spcPct val="100000"/>
              </a:lnSpc>
              <a:spcBef>
                <a:spcPts val="1200"/>
              </a:spcBef>
              <a:spcAft>
                <a:spcPts val="600"/>
              </a:spcAft>
              <a:buFont typeface="Wingdings" panose="05000000000000000000" pitchFamily="2" charset="2"/>
              <a:buChar char="§"/>
            </a:pPr>
            <a:r>
              <a:rPr lang="he-IL" b="1" dirty="0">
                <a:solidFill>
                  <a:schemeClr val="accent4">
                    <a:lumMod val="60000"/>
                    <a:lumOff val="40000"/>
                  </a:schemeClr>
                </a:solidFill>
              </a:rPr>
              <a:t>שלב ראשון: </a:t>
            </a:r>
            <a:r>
              <a:rPr lang="he-IL" b="1" dirty="0">
                <a:solidFill>
                  <a:srgbClr val="002060"/>
                </a:solidFill>
              </a:rPr>
              <a:t>בדיקת הצהרות וחומרים אשר יתקבלו </a:t>
            </a:r>
            <a:r>
              <a:rPr lang="he-IL" b="1" dirty="0" err="1">
                <a:solidFill>
                  <a:srgbClr val="002060"/>
                </a:solidFill>
              </a:rPr>
              <a:t>מעתידנא</a:t>
            </a:r>
            <a:r>
              <a:rPr lang="he-IL" b="1" dirty="0">
                <a:solidFill>
                  <a:srgbClr val="002060"/>
                </a:solidFill>
              </a:rPr>
              <a:t> -  שלב זה </a:t>
            </a:r>
            <a:r>
              <a:rPr lang="he-IL" b="1" dirty="0">
                <a:solidFill>
                  <a:srgbClr val="0070C0"/>
                </a:solidFill>
              </a:rPr>
              <a:t>בוצע על ידי היחידה המקצועית במנהל חברה ונוער</a:t>
            </a:r>
          </a:p>
          <a:p>
            <a:pPr lvl="1">
              <a:lnSpc>
                <a:spcPct val="100000"/>
              </a:lnSpc>
              <a:spcBef>
                <a:spcPts val="1200"/>
              </a:spcBef>
              <a:spcAft>
                <a:spcPts val="600"/>
              </a:spcAft>
              <a:buFont typeface="Wingdings" panose="05000000000000000000" pitchFamily="2" charset="2"/>
              <a:buChar char="§"/>
            </a:pPr>
            <a:r>
              <a:rPr lang="he-IL" b="1" dirty="0">
                <a:solidFill>
                  <a:schemeClr val="accent4">
                    <a:lumMod val="60000"/>
                    <a:lumOff val="40000"/>
                  </a:schemeClr>
                </a:solidFill>
              </a:rPr>
              <a:t>שלב שני: </a:t>
            </a:r>
            <a:r>
              <a:rPr lang="he-IL" b="1" dirty="0">
                <a:solidFill>
                  <a:srgbClr val="002060"/>
                </a:solidFill>
              </a:rPr>
              <a:t>מחקר איכותני אשר במסגרתו תערך בחינה ראשונית של עמידת </a:t>
            </a:r>
            <a:r>
              <a:rPr lang="he-IL" b="1" dirty="0" err="1">
                <a:solidFill>
                  <a:srgbClr val="002060"/>
                </a:solidFill>
              </a:rPr>
              <a:t>עתידנא</a:t>
            </a:r>
            <a:r>
              <a:rPr lang="he-IL" b="1" dirty="0">
                <a:solidFill>
                  <a:srgbClr val="002060"/>
                </a:solidFill>
              </a:rPr>
              <a:t> בתנאי הסף</a:t>
            </a:r>
          </a:p>
          <a:p>
            <a:pPr lvl="1">
              <a:lnSpc>
                <a:spcPct val="100000"/>
              </a:lnSpc>
              <a:spcBef>
                <a:spcPts val="1200"/>
              </a:spcBef>
              <a:spcAft>
                <a:spcPts val="600"/>
              </a:spcAft>
              <a:buFont typeface="Wingdings" panose="05000000000000000000" pitchFamily="2" charset="2"/>
              <a:buChar char="§"/>
            </a:pPr>
            <a:r>
              <a:rPr lang="he-IL" b="1" dirty="0">
                <a:solidFill>
                  <a:schemeClr val="accent4">
                    <a:lumMod val="60000"/>
                    <a:lumOff val="40000"/>
                  </a:schemeClr>
                </a:solidFill>
              </a:rPr>
              <a:t>שלב שלישי: </a:t>
            </a:r>
            <a:r>
              <a:rPr lang="he-IL" b="1" dirty="0">
                <a:solidFill>
                  <a:srgbClr val="002060"/>
                </a:solidFill>
              </a:rPr>
              <a:t>המשך בחינת עמידת </a:t>
            </a:r>
            <a:r>
              <a:rPr lang="he-IL" b="1" dirty="0" err="1">
                <a:solidFill>
                  <a:srgbClr val="002060"/>
                </a:solidFill>
              </a:rPr>
              <a:t>עתידנא</a:t>
            </a:r>
            <a:r>
              <a:rPr lang="he-IL" b="1" dirty="0">
                <a:solidFill>
                  <a:srgbClr val="002060"/>
                </a:solidFill>
              </a:rPr>
              <a:t> בתנאי הסף באמצעות ביצוע מחקר כמותי בשילוב עם מחקר איכותני נוסף</a:t>
            </a:r>
          </a:p>
          <a:p>
            <a:pPr lvl="1">
              <a:lnSpc>
                <a:spcPct val="100000"/>
              </a:lnSpc>
              <a:spcBef>
                <a:spcPts val="1200"/>
              </a:spcBef>
              <a:spcAft>
                <a:spcPts val="600"/>
              </a:spcAft>
              <a:buFont typeface="Wingdings" panose="05000000000000000000" pitchFamily="2" charset="2"/>
              <a:buChar char="§"/>
            </a:pPr>
            <a:r>
              <a:rPr lang="he-IL" sz="2400" b="1" dirty="0">
                <a:solidFill>
                  <a:schemeClr val="accent4">
                    <a:lumMod val="60000"/>
                    <a:lumOff val="40000"/>
                  </a:schemeClr>
                </a:solidFill>
              </a:rPr>
              <a:t>שלב רביעי: </a:t>
            </a:r>
            <a:r>
              <a:rPr lang="he-IL" b="1" dirty="0">
                <a:solidFill>
                  <a:srgbClr val="002060"/>
                </a:solidFill>
              </a:rPr>
              <a:t>חישוב אמידת גודל היחסי של </a:t>
            </a:r>
            <a:r>
              <a:rPr lang="he-IL" b="1" dirty="0" err="1">
                <a:solidFill>
                  <a:srgbClr val="002060"/>
                </a:solidFill>
              </a:rPr>
              <a:t>עתידנא</a:t>
            </a:r>
            <a:endParaRPr lang="he-IL" b="1" dirty="0">
              <a:solidFill>
                <a:srgbClr val="002060"/>
              </a:solidFill>
            </a:endParaRPr>
          </a:p>
          <a:p>
            <a:pPr marL="0" marR="0" lvl="0" indent="0" algn="r" rtl="1">
              <a:lnSpc>
                <a:spcPct val="100000"/>
              </a:lnSpc>
              <a:spcBef>
                <a:spcPts val="2400"/>
              </a:spcBef>
              <a:spcAft>
                <a:spcPts val="600"/>
              </a:spcAft>
              <a:buNone/>
            </a:pPr>
            <a:r>
              <a:rPr lang="he-IL" sz="2400" b="1" dirty="0">
                <a:solidFill>
                  <a:schemeClr val="accent1">
                    <a:lumMod val="75000"/>
                  </a:schemeClr>
                </a:solidFill>
              </a:rPr>
              <a:t>תהליך ההכרה כתנועת נוער נמשך שנתיים</a:t>
            </a:r>
          </a:p>
          <a:p>
            <a:pPr marL="342900" marR="0" lvl="0" indent="-342900" algn="r" rtl="1">
              <a:lnSpc>
                <a:spcPct val="150000"/>
              </a:lnSpc>
              <a:spcBef>
                <a:spcPts val="0"/>
              </a:spcBef>
              <a:spcAft>
                <a:spcPts val="0"/>
              </a:spcAft>
              <a:buFont typeface="Wingdings" panose="05000000000000000000" pitchFamily="2" charset="2"/>
              <a:buChar char=""/>
            </a:pPr>
            <a:endParaRPr lang="he-IL" sz="2400" b="1" dirty="0">
              <a:solidFill>
                <a:srgbClr val="002060"/>
              </a:solidFill>
            </a:endParaRPr>
          </a:p>
          <a:p>
            <a:pPr marL="146250" indent="0" algn="r" rtl="1">
              <a:spcBef>
                <a:spcPts val="1200"/>
              </a:spcBef>
              <a:buNone/>
            </a:pPr>
            <a:endParaRPr lang="he-IL" sz="2400" b="1" dirty="0">
              <a:solidFill>
                <a:srgbClr val="002060"/>
              </a:solidFill>
            </a:endParaRPr>
          </a:p>
          <a:p>
            <a:pPr marL="146250" indent="0" algn="r" rtl="1">
              <a:spcBef>
                <a:spcPts val="1200"/>
              </a:spcBef>
              <a:buNone/>
            </a:pPr>
            <a:endParaRPr lang="he-IL" sz="24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he-IL"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en-US" b="1" dirty="0">
              <a:solidFill>
                <a:srgbClr val="002060"/>
              </a:solidFill>
            </a:endParaRPr>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שיטת האומדן</a:t>
            </a:r>
            <a:endParaRPr lang="en-US" sz="3600" dirty="0"/>
          </a:p>
        </p:txBody>
      </p:sp>
    </p:spTree>
    <p:extLst>
      <p:ext uri="{BB962C8B-B14F-4D97-AF65-F5344CB8AC3E}">
        <p14:creationId xmlns:p14="http://schemas.microsoft.com/office/powerpoint/2010/main" val="3050960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524920" y="1247321"/>
            <a:ext cx="11451560" cy="5432318"/>
          </a:xfrm>
        </p:spPr>
        <p:txBody>
          <a:bodyPr>
            <a:noAutofit/>
          </a:bodyPr>
          <a:lstStyle/>
          <a:p>
            <a:pPr marL="146250" indent="0" algn="just" rtl="1">
              <a:lnSpc>
                <a:spcPct val="100000"/>
              </a:lnSpc>
              <a:spcBef>
                <a:spcPts val="600"/>
              </a:spcBef>
              <a:spcAft>
                <a:spcPts val="1200"/>
              </a:spcAft>
              <a:buNone/>
            </a:pPr>
            <a:r>
              <a:rPr lang="he-IL" sz="2400" dirty="0">
                <a:solidFill>
                  <a:schemeClr val="accent6">
                    <a:lumMod val="75000"/>
                  </a:schemeClr>
                </a:solidFill>
              </a:rPr>
              <a:t>מטרת שלב זה היא לבחון </a:t>
            </a:r>
            <a:r>
              <a:rPr lang="he-IL" sz="2400" b="1" dirty="0">
                <a:solidFill>
                  <a:schemeClr val="accent6">
                    <a:lumMod val="75000"/>
                  </a:schemeClr>
                </a:solidFill>
              </a:rPr>
              <a:t>בחינה ראשונית את עמידת </a:t>
            </a:r>
            <a:r>
              <a:rPr lang="he-IL" sz="2400" b="1" dirty="0" err="1">
                <a:solidFill>
                  <a:schemeClr val="accent6">
                    <a:lumMod val="75000"/>
                  </a:schemeClr>
                </a:solidFill>
              </a:rPr>
              <a:t>עתידנא</a:t>
            </a:r>
            <a:r>
              <a:rPr lang="he-IL" sz="2400" b="1" dirty="0">
                <a:solidFill>
                  <a:schemeClr val="accent6">
                    <a:lumMod val="75000"/>
                  </a:schemeClr>
                </a:solidFill>
              </a:rPr>
              <a:t> בתנאי הסף הנדרשים </a:t>
            </a:r>
            <a:r>
              <a:rPr lang="he-IL" sz="2400" dirty="0">
                <a:solidFill>
                  <a:schemeClr val="accent6">
                    <a:lumMod val="75000"/>
                  </a:schemeClr>
                </a:solidFill>
              </a:rPr>
              <a:t>מתנועת נוער (בעיקר תנאי הסף החינוכיים והארגוניים) כפי שהם באים לידי ביטוי בשטח</a:t>
            </a:r>
          </a:p>
          <a:p>
            <a:pPr marL="146250" indent="0" algn="just" rtl="1">
              <a:lnSpc>
                <a:spcPct val="100000"/>
              </a:lnSpc>
              <a:spcBef>
                <a:spcPts val="300"/>
              </a:spcBef>
              <a:spcAft>
                <a:spcPts val="600"/>
              </a:spcAft>
              <a:buNone/>
            </a:pPr>
            <a:r>
              <a:rPr lang="he-IL" sz="2400" dirty="0">
                <a:solidFill>
                  <a:srgbClr val="002060"/>
                </a:solidFill>
              </a:rPr>
              <a:t>בחינה זו נערכת על ידי</a:t>
            </a:r>
            <a:r>
              <a:rPr lang="he-IL" sz="2400" b="1" dirty="0">
                <a:solidFill>
                  <a:srgbClr val="002060"/>
                </a:solidFill>
              </a:rPr>
              <a:t> תצפיות וראיונות </a:t>
            </a:r>
            <a:r>
              <a:rPr lang="he-IL" sz="2400" dirty="0">
                <a:solidFill>
                  <a:srgbClr val="002060"/>
                </a:solidFill>
              </a:rPr>
              <a:t>בסניפי הארגון באופן הבא</a:t>
            </a:r>
            <a:r>
              <a:rPr lang="he-IL" sz="2400" b="1" dirty="0">
                <a:solidFill>
                  <a:srgbClr val="002060"/>
                </a:solidFill>
              </a:rPr>
              <a:t>:</a:t>
            </a:r>
          </a:p>
          <a:p>
            <a:pPr marL="489150" indent="-342900" algn="just">
              <a:lnSpc>
                <a:spcPct val="100000"/>
              </a:lnSpc>
              <a:spcBef>
                <a:spcPts val="300"/>
              </a:spcBef>
              <a:spcAft>
                <a:spcPts val="300"/>
              </a:spcAft>
              <a:buFont typeface="Wingdings" panose="05000000000000000000" pitchFamily="2" charset="2"/>
              <a:buChar char="§"/>
            </a:pPr>
            <a:r>
              <a:rPr lang="he-IL" sz="2100" dirty="0">
                <a:solidFill>
                  <a:srgbClr val="002060"/>
                </a:solidFill>
              </a:rPr>
              <a:t>הארגון מתבקש להעביר פרטים של 10 סניפים לביקור של צוות האומדן (בהתאם למתבקש במבחן התמיכה)</a:t>
            </a:r>
          </a:p>
          <a:p>
            <a:pPr marL="489150" indent="-342900" algn="just">
              <a:lnSpc>
                <a:spcPct val="100000"/>
              </a:lnSpc>
              <a:spcBef>
                <a:spcPts val="300"/>
              </a:spcBef>
              <a:spcAft>
                <a:spcPts val="300"/>
              </a:spcAft>
              <a:buFont typeface="Wingdings" panose="05000000000000000000" pitchFamily="2" charset="2"/>
              <a:buChar char="§"/>
            </a:pPr>
            <a:r>
              <a:rPr lang="he-IL" sz="2100" dirty="0">
                <a:solidFill>
                  <a:srgbClr val="002060"/>
                </a:solidFill>
              </a:rPr>
              <a:t>צוות האומדן מתאם את הביקור עם הרכז בכל הסניף, משך הביקור הוא כ- 4 שעות</a:t>
            </a:r>
          </a:p>
          <a:p>
            <a:pPr marL="489150" indent="-342900" algn="just">
              <a:lnSpc>
                <a:spcPct val="100000"/>
              </a:lnSpc>
              <a:spcBef>
                <a:spcPts val="300"/>
              </a:spcBef>
              <a:spcAft>
                <a:spcPts val="300"/>
              </a:spcAft>
              <a:buFont typeface="Wingdings" panose="05000000000000000000" pitchFamily="2" charset="2"/>
              <a:buChar char="§"/>
            </a:pPr>
            <a:r>
              <a:rPr lang="he-IL" sz="2100" dirty="0">
                <a:solidFill>
                  <a:srgbClr val="002060"/>
                </a:solidFill>
              </a:rPr>
              <a:t>הביקור נערך ללא נציגים ממטה התנועה ומטרתו לראות ולהבין את המתרחש בסניף </a:t>
            </a:r>
          </a:p>
          <a:p>
            <a:pPr marL="489150" indent="-342900" algn="just">
              <a:lnSpc>
                <a:spcPct val="100000"/>
              </a:lnSpc>
              <a:spcBef>
                <a:spcPts val="300"/>
              </a:spcBef>
              <a:spcAft>
                <a:spcPts val="300"/>
              </a:spcAft>
              <a:buFont typeface="Wingdings" panose="05000000000000000000" pitchFamily="2" charset="2"/>
              <a:buChar char="§"/>
            </a:pPr>
            <a:r>
              <a:rPr lang="he-IL" sz="2100" dirty="0">
                <a:solidFill>
                  <a:srgbClr val="002060"/>
                </a:solidFill>
              </a:rPr>
              <a:t>לביקור מגיעים 2 חוקרים ובמסגרתו נערכות הפעולות הבאות:</a:t>
            </a:r>
          </a:p>
          <a:p>
            <a:pPr marL="1060650" lvl="1" indent="-457200" algn="just">
              <a:lnSpc>
                <a:spcPct val="100000"/>
              </a:lnSpc>
              <a:spcBef>
                <a:spcPts val="300"/>
              </a:spcBef>
              <a:spcAft>
                <a:spcPts val="300"/>
              </a:spcAft>
              <a:buFont typeface="Wingdings" panose="05000000000000000000" pitchFamily="2" charset="2"/>
              <a:buChar char="ü"/>
            </a:pPr>
            <a:r>
              <a:rPr lang="he-IL" sz="2100" dirty="0">
                <a:solidFill>
                  <a:srgbClr val="002060"/>
                </a:solidFill>
              </a:rPr>
              <a:t>תצפית על הסניף</a:t>
            </a:r>
          </a:p>
          <a:p>
            <a:pPr marL="1060650" lvl="1" indent="-457200" algn="just">
              <a:lnSpc>
                <a:spcPct val="100000"/>
              </a:lnSpc>
              <a:spcBef>
                <a:spcPts val="300"/>
              </a:spcBef>
              <a:spcAft>
                <a:spcPts val="300"/>
              </a:spcAft>
              <a:buFont typeface="Wingdings" panose="05000000000000000000" pitchFamily="2" charset="2"/>
              <a:buChar char="ü"/>
            </a:pPr>
            <a:r>
              <a:rPr lang="he-IL" sz="2100" dirty="0">
                <a:solidFill>
                  <a:srgbClr val="002060"/>
                </a:solidFill>
              </a:rPr>
              <a:t>2 תצפיות על פעילות של 2 קבוצות (כל חוקר צופה בפעילות אחת)</a:t>
            </a:r>
          </a:p>
          <a:p>
            <a:pPr marL="1060650" lvl="1" indent="-457200" algn="just">
              <a:lnSpc>
                <a:spcPct val="100000"/>
              </a:lnSpc>
              <a:spcBef>
                <a:spcPts val="300"/>
              </a:spcBef>
              <a:spcAft>
                <a:spcPts val="300"/>
              </a:spcAft>
              <a:buFont typeface="Wingdings" panose="05000000000000000000" pitchFamily="2" charset="2"/>
              <a:buChar char="ü"/>
            </a:pPr>
            <a:r>
              <a:rPr lang="he-IL" sz="2100" dirty="0">
                <a:solidFill>
                  <a:srgbClr val="002060"/>
                </a:solidFill>
              </a:rPr>
              <a:t>ראיון אישי ארוך עם רכז הסניף</a:t>
            </a:r>
          </a:p>
          <a:p>
            <a:pPr marL="1060650" lvl="1" indent="-457200" algn="just">
              <a:lnSpc>
                <a:spcPct val="100000"/>
              </a:lnSpc>
              <a:spcBef>
                <a:spcPts val="300"/>
              </a:spcBef>
              <a:spcAft>
                <a:spcPts val="300"/>
              </a:spcAft>
              <a:buFont typeface="Wingdings" panose="05000000000000000000" pitchFamily="2" charset="2"/>
              <a:buChar char="ü"/>
            </a:pPr>
            <a:r>
              <a:rPr lang="he-IL" sz="2100" dirty="0">
                <a:solidFill>
                  <a:srgbClr val="002060"/>
                </a:solidFill>
              </a:rPr>
              <a:t>ראיון קצר עם מדריך צעיר </a:t>
            </a:r>
          </a:p>
          <a:p>
            <a:pPr marL="603450" indent="-457200" algn="just">
              <a:lnSpc>
                <a:spcPct val="100000"/>
              </a:lnSpc>
              <a:spcBef>
                <a:spcPts val="300"/>
              </a:spcBef>
              <a:spcAft>
                <a:spcPts val="300"/>
              </a:spcAft>
              <a:buFont typeface="Wingdings" panose="05000000000000000000" pitchFamily="2" charset="2"/>
              <a:buChar char="§"/>
            </a:pPr>
            <a:r>
              <a:rPr lang="he-IL" sz="2100" dirty="0">
                <a:solidFill>
                  <a:srgbClr val="002060"/>
                </a:solidFill>
              </a:rPr>
              <a:t>בנוסף נערכים מספר ביקורים לא מתואמים בסניפים  </a:t>
            </a:r>
          </a:p>
          <a:p>
            <a:pPr marL="342900" marR="0" lvl="0" indent="-342900" algn="just" rtl="1">
              <a:lnSpc>
                <a:spcPct val="100000"/>
              </a:lnSpc>
              <a:spcBef>
                <a:spcPts val="300"/>
              </a:spcBef>
              <a:spcAft>
                <a:spcPts val="600"/>
              </a:spcAft>
              <a:buFont typeface="Wingdings" panose="05000000000000000000" pitchFamily="2" charset="2"/>
              <a:buChar char=""/>
            </a:pPr>
            <a:endParaRPr lang="he-IL" sz="1800" dirty="0">
              <a:solidFill>
                <a:srgbClr val="002060"/>
              </a:solidFill>
            </a:endParaRPr>
          </a:p>
          <a:p>
            <a:pPr marL="146250" indent="0" algn="just" rtl="1">
              <a:lnSpc>
                <a:spcPct val="100000"/>
              </a:lnSpc>
              <a:spcBef>
                <a:spcPts val="300"/>
              </a:spcBef>
              <a:spcAft>
                <a:spcPts val="600"/>
              </a:spcAft>
              <a:buNone/>
            </a:pPr>
            <a:endParaRPr lang="he-IL" sz="2000" dirty="0">
              <a:solidFill>
                <a:srgbClr val="002060"/>
              </a:solidFill>
            </a:endParaRPr>
          </a:p>
          <a:p>
            <a:pPr marL="146250" indent="0" algn="just" rtl="1">
              <a:lnSpc>
                <a:spcPct val="100000"/>
              </a:lnSpc>
              <a:spcBef>
                <a:spcPts val="300"/>
              </a:spcBef>
              <a:spcAft>
                <a:spcPts val="600"/>
              </a:spcAft>
              <a:buNone/>
            </a:pPr>
            <a:endParaRPr lang="he-IL" sz="2000" dirty="0">
              <a:solidFill>
                <a:srgbClr val="002060"/>
              </a:solidFill>
            </a:endParaRPr>
          </a:p>
          <a:p>
            <a:pPr marL="889200" lvl="1" indent="-285750" algn="just" rtl="1">
              <a:lnSpc>
                <a:spcPct val="100000"/>
              </a:lnSpc>
              <a:spcBef>
                <a:spcPts val="300"/>
              </a:spcBef>
              <a:spcAft>
                <a:spcPts val="600"/>
              </a:spcAft>
              <a:buClr>
                <a:schemeClr val="accent1"/>
              </a:buClr>
              <a:buFont typeface="Wingdings" panose="05000000000000000000" pitchFamily="2" charset="2"/>
              <a:buChar char="§"/>
            </a:pPr>
            <a:endParaRPr lang="he-IL" sz="2000" dirty="0">
              <a:solidFill>
                <a:srgbClr val="002060"/>
              </a:solidFill>
            </a:endParaRPr>
          </a:p>
          <a:p>
            <a:pPr marL="889200" lvl="1" indent="-285750" algn="just" rtl="1">
              <a:lnSpc>
                <a:spcPct val="100000"/>
              </a:lnSpc>
              <a:spcBef>
                <a:spcPts val="300"/>
              </a:spcBef>
              <a:spcAft>
                <a:spcPts val="600"/>
              </a:spcAft>
              <a:buClr>
                <a:schemeClr val="accent1"/>
              </a:buClr>
              <a:buFont typeface="Wingdings" panose="05000000000000000000" pitchFamily="2" charset="2"/>
              <a:buChar char="§"/>
            </a:pPr>
            <a:endParaRPr lang="en-US" sz="2000" dirty="0">
              <a:solidFill>
                <a:srgbClr val="002060"/>
              </a:solidFill>
            </a:endParaRPr>
          </a:p>
        </p:txBody>
      </p:sp>
      <p:sp>
        <p:nvSpPr>
          <p:cNvPr id="7"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שלב האומדן השני – מחקר איכותני</a:t>
            </a:r>
            <a:endParaRPr lang="en-US" sz="3600" dirty="0"/>
          </a:p>
        </p:txBody>
      </p:sp>
    </p:spTree>
    <p:extLst>
      <p:ext uri="{BB962C8B-B14F-4D97-AF65-F5344CB8AC3E}">
        <p14:creationId xmlns:p14="http://schemas.microsoft.com/office/powerpoint/2010/main" val="976550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664143" y="1473499"/>
            <a:ext cx="11015312" cy="4349786"/>
          </a:xfrm>
        </p:spPr>
        <p:txBody>
          <a:bodyPr vert="horz" lIns="91440" tIns="45720" rIns="91440" bIns="45720" rtlCol="0">
            <a:noAutofit/>
          </a:bodyPr>
          <a:lstStyle/>
          <a:p>
            <a:pPr marL="489150" indent="-342900" algn="just">
              <a:lnSpc>
                <a:spcPct val="100000"/>
              </a:lnSpc>
              <a:spcBef>
                <a:spcPts val="300"/>
              </a:spcBef>
              <a:spcAft>
                <a:spcPts val="600"/>
              </a:spcAft>
            </a:pPr>
            <a:r>
              <a:rPr lang="he-IL" sz="2400" dirty="0">
                <a:solidFill>
                  <a:schemeClr val="accent6">
                    <a:lumMod val="75000"/>
                  </a:schemeClr>
                </a:solidFill>
              </a:rPr>
              <a:t>מטרת שלב זה </a:t>
            </a:r>
            <a:r>
              <a:rPr lang="he-IL" sz="2400" b="1" dirty="0">
                <a:solidFill>
                  <a:schemeClr val="accent6">
                    <a:lumMod val="75000"/>
                  </a:schemeClr>
                </a:solidFill>
              </a:rPr>
              <a:t>להשלים את בדיקת עמידת </a:t>
            </a:r>
            <a:r>
              <a:rPr lang="he-IL" sz="2400" b="1" dirty="0" err="1">
                <a:solidFill>
                  <a:schemeClr val="accent6">
                    <a:lumMod val="75000"/>
                  </a:schemeClr>
                </a:solidFill>
              </a:rPr>
              <a:t>עתידנא</a:t>
            </a:r>
            <a:r>
              <a:rPr lang="he-IL" sz="2400" b="1" dirty="0">
                <a:solidFill>
                  <a:schemeClr val="accent6">
                    <a:lumMod val="75000"/>
                  </a:schemeClr>
                </a:solidFill>
              </a:rPr>
              <a:t> בכל </a:t>
            </a:r>
            <a:r>
              <a:rPr lang="he-IL" sz="3200" b="1" dirty="0">
                <a:solidFill>
                  <a:schemeClr val="accent6">
                    <a:lumMod val="75000"/>
                  </a:schemeClr>
                </a:solidFill>
              </a:rPr>
              <a:t>תנאי הסף</a:t>
            </a:r>
            <a:r>
              <a:rPr lang="he-IL" sz="2400" dirty="0">
                <a:solidFill>
                  <a:schemeClr val="accent6">
                    <a:lumMod val="75000"/>
                  </a:schemeClr>
                </a:solidFill>
              </a:rPr>
              <a:t>: חינוכיים, ארגוניים וכמותניים באמצעות </a:t>
            </a:r>
            <a:r>
              <a:rPr lang="he-IL" sz="2400" dirty="0">
                <a:solidFill>
                  <a:srgbClr val="002060"/>
                </a:solidFill>
              </a:rPr>
              <a:t>שילוב של </a:t>
            </a:r>
            <a:r>
              <a:rPr lang="he-IL" sz="2400" b="1" dirty="0">
                <a:solidFill>
                  <a:srgbClr val="002060"/>
                </a:solidFill>
              </a:rPr>
              <a:t>מחקר כמותי ואיכותני</a:t>
            </a:r>
          </a:p>
          <a:p>
            <a:pPr marL="489150" indent="-342900" algn="just">
              <a:lnSpc>
                <a:spcPct val="100000"/>
              </a:lnSpc>
              <a:spcBef>
                <a:spcPts val="300"/>
              </a:spcBef>
              <a:spcAft>
                <a:spcPts val="600"/>
              </a:spcAft>
            </a:pPr>
            <a:r>
              <a:rPr lang="he-IL" sz="2400" dirty="0">
                <a:solidFill>
                  <a:srgbClr val="002060"/>
                </a:solidFill>
              </a:rPr>
              <a:t>במסגרת ה</a:t>
            </a:r>
            <a:r>
              <a:rPr lang="he-IL" sz="2400" b="1" dirty="0">
                <a:solidFill>
                  <a:srgbClr val="002060"/>
                </a:solidFill>
              </a:rPr>
              <a:t>מחקר האיכותני </a:t>
            </a:r>
            <a:r>
              <a:rPr lang="he-IL" sz="2400" dirty="0">
                <a:solidFill>
                  <a:srgbClr val="002060"/>
                </a:solidFill>
              </a:rPr>
              <a:t>תערך </a:t>
            </a:r>
            <a:r>
              <a:rPr lang="he-IL" sz="2400" b="1" dirty="0">
                <a:solidFill>
                  <a:srgbClr val="002060"/>
                </a:solidFill>
              </a:rPr>
              <a:t>בדיקה נוספת של 10 סניפים</a:t>
            </a:r>
            <a:r>
              <a:rPr lang="he-IL" sz="2400" dirty="0">
                <a:solidFill>
                  <a:srgbClr val="002060"/>
                </a:solidFill>
              </a:rPr>
              <a:t>, במהלך דומה למהלך השלב השני</a:t>
            </a:r>
          </a:p>
          <a:p>
            <a:pPr marL="489150" indent="-342900" algn="just">
              <a:lnSpc>
                <a:spcPct val="100000"/>
              </a:lnSpc>
              <a:spcBef>
                <a:spcPts val="300"/>
              </a:spcBef>
              <a:spcAft>
                <a:spcPts val="600"/>
              </a:spcAft>
            </a:pPr>
            <a:r>
              <a:rPr lang="he-IL" sz="2400" b="1" dirty="0">
                <a:solidFill>
                  <a:srgbClr val="002060"/>
                </a:solidFill>
              </a:rPr>
              <a:t>במקביל יערך מחקר כמותני </a:t>
            </a:r>
            <a:r>
              <a:rPr lang="he-IL" sz="2400" dirty="0">
                <a:solidFill>
                  <a:srgbClr val="002060"/>
                </a:solidFill>
              </a:rPr>
              <a:t>שיתבסס על מידע שייאסף </a:t>
            </a:r>
            <a:r>
              <a:rPr lang="he-IL" sz="2400" u="sng" dirty="0">
                <a:solidFill>
                  <a:srgbClr val="002060"/>
                </a:solidFill>
              </a:rPr>
              <a:t>מכלל</a:t>
            </a:r>
            <a:r>
              <a:rPr lang="he-IL" sz="2400" dirty="0">
                <a:solidFill>
                  <a:srgbClr val="002060"/>
                </a:solidFill>
              </a:rPr>
              <a:t> מדריכי הארגון ו</a:t>
            </a:r>
            <a:r>
              <a:rPr lang="he-IL" sz="2400" u="sng" dirty="0">
                <a:solidFill>
                  <a:srgbClr val="002060"/>
                </a:solidFill>
              </a:rPr>
              <a:t>ממדגם</a:t>
            </a:r>
            <a:r>
              <a:rPr lang="he-IL" sz="2400" dirty="0">
                <a:solidFill>
                  <a:srgbClr val="002060"/>
                </a:solidFill>
              </a:rPr>
              <a:t> של חניכים</a:t>
            </a:r>
          </a:p>
          <a:p>
            <a:pPr marL="946350" lvl="1" indent="-342900" algn="just">
              <a:lnSpc>
                <a:spcPct val="100000"/>
              </a:lnSpc>
              <a:spcBef>
                <a:spcPts val="300"/>
              </a:spcBef>
              <a:spcAft>
                <a:spcPts val="600"/>
              </a:spcAft>
            </a:pPr>
            <a:r>
              <a:rPr lang="he-IL" dirty="0">
                <a:solidFill>
                  <a:srgbClr val="002060"/>
                </a:solidFill>
              </a:rPr>
              <a:t>הארגון יתבקש להעביר רשימות מלאות של כלל המדריכים והחניכים בארגון</a:t>
            </a:r>
          </a:p>
          <a:p>
            <a:pPr marL="946350" lvl="1" indent="-342900" algn="just">
              <a:lnSpc>
                <a:spcPct val="100000"/>
              </a:lnSpc>
              <a:spcBef>
                <a:spcPts val="300"/>
              </a:spcBef>
              <a:spcAft>
                <a:spcPts val="600"/>
              </a:spcAft>
            </a:pPr>
            <a:r>
              <a:rPr lang="he-IL" b="1" dirty="0">
                <a:solidFill>
                  <a:srgbClr val="002060"/>
                </a:solidFill>
              </a:rPr>
              <a:t>רשימות אלו </a:t>
            </a:r>
            <a:r>
              <a:rPr lang="he-IL" b="1" dirty="0" err="1">
                <a:solidFill>
                  <a:srgbClr val="002060"/>
                </a:solidFill>
              </a:rPr>
              <a:t>יטוייבו</a:t>
            </a:r>
            <a:r>
              <a:rPr lang="he-IL" b="1" dirty="0">
                <a:solidFill>
                  <a:srgbClr val="002060"/>
                </a:solidFill>
              </a:rPr>
              <a:t> ויבדקו </a:t>
            </a:r>
            <a:r>
              <a:rPr lang="he-IL" dirty="0">
                <a:solidFill>
                  <a:srgbClr val="002060"/>
                </a:solidFill>
              </a:rPr>
              <a:t>מול מאגרי המידע של משרד החינוך.</a:t>
            </a:r>
          </a:p>
          <a:p>
            <a:pPr marL="946350" lvl="1" indent="-342900" algn="just">
              <a:lnSpc>
                <a:spcPct val="100000"/>
              </a:lnSpc>
              <a:spcBef>
                <a:spcPts val="300"/>
              </a:spcBef>
              <a:spcAft>
                <a:spcPts val="600"/>
              </a:spcAft>
            </a:pPr>
            <a:r>
              <a:rPr lang="he-IL" dirty="0">
                <a:solidFill>
                  <a:srgbClr val="002060"/>
                </a:solidFill>
              </a:rPr>
              <a:t>במידת הצורך ישלחו הרשימות לתיקון על ידי הארגון. יערכו עד </a:t>
            </a:r>
            <a:r>
              <a:rPr lang="he-IL" b="1" dirty="0">
                <a:solidFill>
                  <a:srgbClr val="002060"/>
                </a:solidFill>
              </a:rPr>
              <a:t>3 סבבי תיקון </a:t>
            </a:r>
            <a:r>
              <a:rPr lang="he-IL" dirty="0">
                <a:solidFill>
                  <a:srgbClr val="002060"/>
                </a:solidFill>
              </a:rPr>
              <a:t>של הרשימות</a:t>
            </a:r>
          </a:p>
          <a:p>
            <a:pPr marL="146250" indent="0" algn="just">
              <a:lnSpc>
                <a:spcPct val="100000"/>
              </a:lnSpc>
              <a:spcBef>
                <a:spcPts val="300"/>
              </a:spcBef>
              <a:spcAft>
                <a:spcPts val="600"/>
              </a:spcAft>
              <a:buNone/>
            </a:pPr>
            <a:endParaRPr lang="he-IL" sz="2800" dirty="0"/>
          </a:p>
          <a:p>
            <a:pPr marL="146250" indent="0" algn="just">
              <a:lnSpc>
                <a:spcPct val="100000"/>
              </a:lnSpc>
              <a:spcBef>
                <a:spcPts val="300"/>
              </a:spcBef>
              <a:spcAft>
                <a:spcPts val="600"/>
              </a:spcAft>
              <a:buNone/>
            </a:pPr>
            <a:endParaRPr lang="he-IL" sz="2800" dirty="0"/>
          </a:p>
          <a:p>
            <a:pPr marL="146250" indent="0" algn="just">
              <a:lnSpc>
                <a:spcPct val="100000"/>
              </a:lnSpc>
              <a:spcBef>
                <a:spcPts val="300"/>
              </a:spcBef>
              <a:spcAft>
                <a:spcPts val="600"/>
              </a:spcAft>
              <a:buNone/>
            </a:pPr>
            <a:endParaRPr lang="he-IL" sz="2800" dirty="0"/>
          </a:p>
          <a:p>
            <a:pPr marL="1060650" lvl="1" indent="-457200" algn="just">
              <a:lnSpc>
                <a:spcPct val="100000"/>
              </a:lnSpc>
              <a:spcBef>
                <a:spcPts val="300"/>
              </a:spcBef>
              <a:spcAft>
                <a:spcPts val="600"/>
              </a:spcAft>
              <a:buFont typeface="Wingdings" panose="05000000000000000000" pitchFamily="2" charset="2"/>
              <a:buChar char="ü"/>
            </a:pPr>
            <a:endParaRPr lang="he-IL" dirty="0"/>
          </a:p>
          <a:p>
            <a:pPr marL="1060650" lvl="1" indent="-457200" algn="just">
              <a:lnSpc>
                <a:spcPct val="100000"/>
              </a:lnSpc>
              <a:spcBef>
                <a:spcPts val="300"/>
              </a:spcBef>
              <a:spcAft>
                <a:spcPts val="600"/>
              </a:spcAft>
              <a:buFont typeface="Wingdings" panose="05000000000000000000" pitchFamily="2" charset="2"/>
              <a:buChar char="ü"/>
            </a:pPr>
            <a:endParaRPr lang="en-US" dirty="0"/>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שלב האומדן השלישי – מחקר איכותני וכמותי</a:t>
            </a:r>
            <a:endParaRPr lang="en-US" sz="3600" dirty="0"/>
          </a:p>
        </p:txBody>
      </p:sp>
    </p:spTree>
    <p:extLst>
      <p:ext uri="{BB962C8B-B14F-4D97-AF65-F5344CB8AC3E}">
        <p14:creationId xmlns:p14="http://schemas.microsoft.com/office/powerpoint/2010/main" val="62122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182019" y="1415747"/>
            <a:ext cx="11840336" cy="5196515"/>
          </a:xfrm>
        </p:spPr>
        <p:txBody>
          <a:bodyPr>
            <a:normAutofit/>
          </a:bodyPr>
          <a:lstStyle/>
          <a:p>
            <a:pPr marL="489150" indent="-342900" algn="just">
              <a:lnSpc>
                <a:spcPct val="100000"/>
              </a:lnSpc>
              <a:spcBef>
                <a:spcPts val="300"/>
              </a:spcBef>
              <a:spcAft>
                <a:spcPts val="600"/>
              </a:spcAft>
            </a:pPr>
            <a:r>
              <a:rPr lang="he-IL" sz="2400" b="1" dirty="0">
                <a:solidFill>
                  <a:srgbClr val="002060"/>
                </a:solidFill>
              </a:rPr>
              <a:t>לאחר גיבוש הרשימות יערכו המהלכים הבאים בדומה למהלך שנעשה באומדן הכולל:</a:t>
            </a:r>
          </a:p>
          <a:p>
            <a:pPr marL="946350" lvl="1" indent="-342900" algn="just">
              <a:lnSpc>
                <a:spcPct val="100000"/>
              </a:lnSpc>
              <a:spcBef>
                <a:spcPts val="300"/>
              </a:spcBef>
              <a:spcAft>
                <a:spcPts val="600"/>
              </a:spcAft>
            </a:pPr>
            <a:r>
              <a:rPr lang="he-IL" b="1" dirty="0">
                <a:solidFill>
                  <a:schemeClr val="accent6">
                    <a:lumMod val="75000"/>
                  </a:schemeClr>
                </a:solidFill>
              </a:rPr>
              <a:t>ראיונות טלפוניים של כלל מדריכי הארגון</a:t>
            </a:r>
            <a:r>
              <a:rPr lang="he-IL" dirty="0"/>
              <a:t>, </a:t>
            </a:r>
            <a:r>
              <a:rPr lang="he-IL" dirty="0">
                <a:solidFill>
                  <a:srgbClr val="002060"/>
                </a:solidFill>
              </a:rPr>
              <a:t>בראיון ישאלו המדריכים שאלות אודות תפקידם, הכשרתם, מבנה קבוצת החניכים שלהם ושאלות העוסקות בתנאי הסף החינוכיים והארגוניים. </a:t>
            </a:r>
            <a:endParaRPr lang="he-IL" strike="sngStrike" dirty="0">
              <a:solidFill>
                <a:srgbClr val="C00000"/>
              </a:solidFill>
            </a:endParaRPr>
          </a:p>
          <a:p>
            <a:pPr marL="946350" lvl="1" indent="-342900" algn="just">
              <a:lnSpc>
                <a:spcPct val="100000"/>
              </a:lnSpc>
              <a:spcBef>
                <a:spcPts val="300"/>
              </a:spcBef>
              <a:spcAft>
                <a:spcPts val="600"/>
              </a:spcAft>
            </a:pPr>
            <a:r>
              <a:rPr lang="he-IL" b="1" dirty="0">
                <a:solidFill>
                  <a:schemeClr val="accent6">
                    <a:lumMod val="75000"/>
                  </a:schemeClr>
                </a:solidFill>
              </a:rPr>
              <a:t>ראיונות טלפוניים עם מדגם של חניכים (או הוריהם)</a:t>
            </a:r>
            <a:r>
              <a:rPr lang="he-IL" dirty="0"/>
              <a:t>, </a:t>
            </a:r>
            <a:r>
              <a:rPr lang="he-IL" dirty="0">
                <a:solidFill>
                  <a:srgbClr val="002060"/>
                </a:solidFill>
              </a:rPr>
              <a:t>בראיון ישאלו החניכים על פעילותם בארגון</a:t>
            </a:r>
          </a:p>
          <a:p>
            <a:pPr marL="489150" indent="-342900" algn="just">
              <a:lnSpc>
                <a:spcPct val="100000"/>
              </a:lnSpc>
              <a:spcBef>
                <a:spcPts val="300"/>
              </a:spcBef>
              <a:spcAft>
                <a:spcPts val="600"/>
              </a:spcAft>
            </a:pPr>
            <a:endParaRPr lang="he-IL" sz="2400" dirty="0"/>
          </a:p>
          <a:p>
            <a:pPr marL="146250" indent="0" algn="ctr">
              <a:lnSpc>
                <a:spcPct val="100000"/>
              </a:lnSpc>
              <a:spcBef>
                <a:spcPts val="300"/>
              </a:spcBef>
              <a:spcAft>
                <a:spcPts val="600"/>
              </a:spcAft>
              <a:buNone/>
            </a:pPr>
            <a:r>
              <a:rPr lang="he-IL" sz="2800" b="1" dirty="0">
                <a:solidFill>
                  <a:schemeClr val="accent6">
                    <a:lumMod val="75000"/>
                  </a:schemeClr>
                </a:solidFill>
              </a:rPr>
              <a:t>בהתבסס על הדיווחים של המדריכים והחניכים, בשילוב עם הממצאים במחקר האיכותני, תבחן שוב עמידת </a:t>
            </a:r>
            <a:r>
              <a:rPr lang="he-IL" sz="2800" b="1" dirty="0" err="1">
                <a:solidFill>
                  <a:schemeClr val="accent6">
                    <a:lumMod val="75000"/>
                  </a:schemeClr>
                </a:solidFill>
              </a:rPr>
              <a:t>עתידנא</a:t>
            </a:r>
            <a:r>
              <a:rPr lang="he-IL" sz="2800" b="1" dirty="0">
                <a:solidFill>
                  <a:schemeClr val="accent6">
                    <a:lumMod val="75000"/>
                  </a:schemeClr>
                </a:solidFill>
              </a:rPr>
              <a:t>  </a:t>
            </a:r>
            <a:r>
              <a:rPr lang="he-IL" sz="3200" b="1" dirty="0">
                <a:solidFill>
                  <a:schemeClr val="accent6">
                    <a:lumMod val="75000"/>
                  </a:schemeClr>
                </a:solidFill>
              </a:rPr>
              <a:t>בתנאי הסף </a:t>
            </a:r>
            <a:r>
              <a:rPr lang="he-IL" sz="2800" b="1" dirty="0">
                <a:solidFill>
                  <a:schemeClr val="accent6">
                    <a:lumMod val="75000"/>
                  </a:schemeClr>
                </a:solidFill>
              </a:rPr>
              <a:t>כתנועת נוער</a:t>
            </a:r>
          </a:p>
          <a:p>
            <a:pPr marL="342900" marR="0" lvl="0" indent="-342900" algn="r" rtl="1">
              <a:lnSpc>
                <a:spcPct val="150000"/>
              </a:lnSpc>
              <a:spcBef>
                <a:spcPts val="0"/>
              </a:spcBef>
              <a:spcAft>
                <a:spcPts val="0"/>
              </a:spcAft>
              <a:buFont typeface="Wingdings" panose="05000000000000000000" pitchFamily="2" charset="2"/>
              <a:buChar char=""/>
            </a:pPr>
            <a:endParaRPr lang="he-IL" sz="2000" b="1" dirty="0"/>
          </a:p>
          <a:p>
            <a:pPr marL="146250" indent="0" algn="r" rtl="1">
              <a:spcBef>
                <a:spcPts val="1200"/>
              </a:spcBef>
              <a:buNone/>
            </a:pPr>
            <a:endParaRPr lang="he-IL" sz="2400" b="1" dirty="0"/>
          </a:p>
          <a:p>
            <a:pPr marL="146250" indent="0" algn="r" rtl="1">
              <a:spcBef>
                <a:spcPts val="1200"/>
              </a:spcBef>
              <a:buNone/>
            </a:pPr>
            <a:endParaRPr lang="he-IL" sz="2400" b="1" dirty="0"/>
          </a:p>
          <a:p>
            <a:pPr marL="889200" lvl="1" indent="-285750" algn="r" rtl="1">
              <a:spcBef>
                <a:spcPts val="1200"/>
              </a:spcBef>
              <a:buClr>
                <a:schemeClr val="accent1"/>
              </a:buClr>
              <a:buFont typeface="Wingdings" panose="05000000000000000000" pitchFamily="2" charset="2"/>
              <a:buChar char="§"/>
            </a:pPr>
            <a:endParaRPr lang="he-IL" sz="2200" b="1" dirty="0"/>
          </a:p>
          <a:p>
            <a:pPr marL="889200" lvl="1" indent="-285750" algn="r" rtl="1">
              <a:spcBef>
                <a:spcPts val="1200"/>
              </a:spcBef>
              <a:buClr>
                <a:schemeClr val="accent1"/>
              </a:buClr>
              <a:buFont typeface="Wingdings" panose="05000000000000000000" pitchFamily="2" charset="2"/>
              <a:buChar char="§"/>
            </a:pPr>
            <a:endParaRPr lang="en-US" sz="2200" b="1" dirty="0"/>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שלב האומדן השלישי – מחקר איכותני וכמותי</a:t>
            </a:r>
            <a:endParaRPr lang="en-US" sz="3600" dirty="0"/>
          </a:p>
        </p:txBody>
      </p:sp>
    </p:spTree>
    <p:extLst>
      <p:ext uri="{BB962C8B-B14F-4D97-AF65-F5344CB8AC3E}">
        <p14:creationId xmlns:p14="http://schemas.microsoft.com/office/powerpoint/2010/main" val="3275878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825598" y="1425682"/>
            <a:ext cx="11154535" cy="5432318"/>
          </a:xfrm>
        </p:spPr>
        <p:txBody>
          <a:bodyPr>
            <a:normAutofit/>
          </a:bodyPr>
          <a:lstStyle/>
          <a:p>
            <a:pPr marL="603450" indent="-457200">
              <a:lnSpc>
                <a:spcPct val="120000"/>
              </a:lnSpc>
              <a:spcBef>
                <a:spcPts val="600"/>
              </a:spcBef>
              <a:spcAft>
                <a:spcPts val="300"/>
              </a:spcAft>
              <a:buFont typeface="Wingdings" panose="05000000000000000000" pitchFamily="2" charset="2"/>
              <a:buChar char="§"/>
            </a:pPr>
            <a:r>
              <a:rPr lang="he-IL" sz="2800" dirty="0">
                <a:solidFill>
                  <a:schemeClr val="accent6">
                    <a:lumMod val="75000"/>
                  </a:schemeClr>
                </a:solidFill>
              </a:rPr>
              <a:t>מטרת שלב זה הוא </a:t>
            </a:r>
            <a:r>
              <a:rPr lang="he-IL" sz="3600" b="1" dirty="0">
                <a:solidFill>
                  <a:schemeClr val="accent6">
                    <a:lumMod val="75000"/>
                  </a:schemeClr>
                </a:solidFill>
              </a:rPr>
              <a:t>לאמוד את הגודל </a:t>
            </a:r>
            <a:r>
              <a:rPr lang="he-IL" sz="2800" dirty="0">
                <a:solidFill>
                  <a:schemeClr val="accent6">
                    <a:lumMod val="75000"/>
                  </a:schemeClr>
                </a:solidFill>
              </a:rPr>
              <a:t>של </a:t>
            </a:r>
            <a:r>
              <a:rPr lang="he-IL" sz="2800" dirty="0" err="1">
                <a:solidFill>
                  <a:schemeClr val="accent6">
                    <a:lumMod val="75000"/>
                  </a:schemeClr>
                </a:solidFill>
              </a:rPr>
              <a:t>עתידנא</a:t>
            </a:r>
            <a:r>
              <a:rPr lang="he-IL" sz="2800" dirty="0">
                <a:solidFill>
                  <a:schemeClr val="accent6">
                    <a:lumMod val="75000"/>
                  </a:schemeClr>
                </a:solidFill>
              </a:rPr>
              <a:t> לצורך קבלת תקציב</a:t>
            </a:r>
          </a:p>
          <a:p>
            <a:pPr marL="603450" indent="-457200">
              <a:lnSpc>
                <a:spcPct val="120000"/>
              </a:lnSpc>
              <a:spcBef>
                <a:spcPts val="600"/>
              </a:spcBef>
              <a:spcAft>
                <a:spcPts val="300"/>
              </a:spcAft>
              <a:buFont typeface="Wingdings" panose="05000000000000000000" pitchFamily="2" charset="2"/>
              <a:buChar char="§"/>
            </a:pPr>
            <a:r>
              <a:rPr lang="he-IL" sz="2400" dirty="0">
                <a:solidFill>
                  <a:srgbClr val="002060"/>
                </a:solidFill>
              </a:rPr>
              <a:t>האומדן יתבסס על שני אומדנים שיחושבו בנפרד מתוך</a:t>
            </a:r>
          </a:p>
          <a:p>
            <a:pPr marL="1117800" lvl="1" indent="-514350">
              <a:lnSpc>
                <a:spcPct val="120000"/>
              </a:lnSpc>
              <a:spcBef>
                <a:spcPts val="600"/>
              </a:spcBef>
              <a:spcAft>
                <a:spcPts val="300"/>
              </a:spcAft>
              <a:buFont typeface="+mj-lt"/>
              <a:buAutoNum type="arabicPeriod"/>
            </a:pPr>
            <a:r>
              <a:rPr lang="he-IL" sz="2600" dirty="0">
                <a:solidFill>
                  <a:srgbClr val="002060"/>
                </a:solidFill>
              </a:rPr>
              <a:t>דיווחי המדריכים </a:t>
            </a:r>
          </a:p>
          <a:p>
            <a:pPr marL="1117800" lvl="1" indent="-514350">
              <a:lnSpc>
                <a:spcPct val="120000"/>
              </a:lnSpc>
              <a:spcBef>
                <a:spcPts val="600"/>
              </a:spcBef>
              <a:spcAft>
                <a:spcPts val="300"/>
              </a:spcAft>
              <a:buFont typeface="+mj-lt"/>
              <a:buAutoNum type="arabicPeriod"/>
            </a:pPr>
            <a:r>
              <a:rPr lang="he-IL" sz="2600" dirty="0">
                <a:solidFill>
                  <a:srgbClr val="002060"/>
                </a:solidFill>
              </a:rPr>
              <a:t>דיווחי החניכים </a:t>
            </a:r>
          </a:p>
          <a:p>
            <a:pPr marL="603450" lvl="1" indent="0">
              <a:lnSpc>
                <a:spcPct val="120000"/>
              </a:lnSpc>
              <a:spcBef>
                <a:spcPts val="600"/>
              </a:spcBef>
              <a:spcAft>
                <a:spcPts val="300"/>
              </a:spcAft>
              <a:buNone/>
            </a:pPr>
            <a:r>
              <a:rPr lang="he-IL" sz="2600" dirty="0">
                <a:solidFill>
                  <a:srgbClr val="002060"/>
                </a:solidFill>
              </a:rPr>
              <a:t>ולאחר ניכויים המתחייבים ממבחן התמיכה</a:t>
            </a:r>
          </a:p>
          <a:p>
            <a:pPr marL="146250" indent="0" algn="ctr">
              <a:lnSpc>
                <a:spcPct val="120000"/>
              </a:lnSpc>
              <a:spcBef>
                <a:spcPts val="600"/>
              </a:spcBef>
              <a:spcAft>
                <a:spcPts val="300"/>
              </a:spcAft>
              <a:buNone/>
            </a:pPr>
            <a:endParaRPr lang="he-IL" sz="2400" b="1" dirty="0">
              <a:solidFill>
                <a:schemeClr val="accent6">
                  <a:lumMod val="75000"/>
                </a:schemeClr>
              </a:solidFill>
            </a:endParaRPr>
          </a:p>
          <a:p>
            <a:pPr marL="146250" indent="0" algn="ctr">
              <a:lnSpc>
                <a:spcPct val="120000"/>
              </a:lnSpc>
              <a:spcBef>
                <a:spcPts val="600"/>
              </a:spcBef>
              <a:spcAft>
                <a:spcPts val="300"/>
              </a:spcAft>
              <a:buNone/>
            </a:pPr>
            <a:r>
              <a:rPr lang="he-IL" sz="2800" b="1" dirty="0">
                <a:solidFill>
                  <a:schemeClr val="accent6">
                    <a:lumMod val="75000"/>
                  </a:schemeClr>
                </a:solidFill>
              </a:rPr>
              <a:t>מתוך שני אומדנים אלה יחושב אומדן אחד לצורך החלוקה התקציבית</a:t>
            </a:r>
          </a:p>
          <a:p>
            <a:pPr marL="146250" indent="0" algn="r" rtl="1">
              <a:lnSpc>
                <a:spcPct val="120000"/>
              </a:lnSpc>
              <a:spcBef>
                <a:spcPts val="600"/>
              </a:spcBef>
              <a:spcAft>
                <a:spcPts val="300"/>
              </a:spcAft>
              <a:buNone/>
            </a:pPr>
            <a:endParaRPr lang="he-IL" sz="2600" dirty="0">
              <a:solidFill>
                <a:srgbClr val="002060"/>
              </a:solidFill>
              <a:latin typeface="Gisha" panose="020B0502040204020203" pitchFamily="34" charset="-79"/>
              <a:cs typeface="Gisha" panose="020B0502040204020203" pitchFamily="34" charset="-79"/>
            </a:endParaRPr>
          </a:p>
          <a:p>
            <a:pPr marL="146250" indent="0" algn="r" rtl="1">
              <a:lnSpc>
                <a:spcPct val="120000"/>
              </a:lnSpc>
              <a:spcBef>
                <a:spcPts val="600"/>
              </a:spcBef>
              <a:spcAft>
                <a:spcPts val="300"/>
              </a:spcAft>
              <a:buNone/>
            </a:pPr>
            <a:endParaRPr lang="he-IL" sz="2000" b="1" dirty="0">
              <a:solidFill>
                <a:srgbClr val="002060"/>
              </a:solidFill>
            </a:endParaRPr>
          </a:p>
          <a:p>
            <a:pPr marL="146250" indent="0" algn="r" rtl="1">
              <a:spcBef>
                <a:spcPts val="1200"/>
              </a:spcBef>
              <a:buNone/>
            </a:pPr>
            <a:endParaRPr lang="he-IL" sz="2400" b="1" dirty="0">
              <a:solidFill>
                <a:srgbClr val="002060"/>
              </a:solidFill>
            </a:endParaRPr>
          </a:p>
          <a:p>
            <a:pPr marL="146250" indent="0" algn="r" rtl="1">
              <a:spcBef>
                <a:spcPts val="1200"/>
              </a:spcBef>
              <a:buNone/>
            </a:pPr>
            <a:endParaRPr lang="he-IL" sz="24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he-IL" sz="22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en-US" sz="2200" b="1" dirty="0">
              <a:solidFill>
                <a:srgbClr val="002060"/>
              </a:solidFill>
            </a:endParaRPr>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שלב האומדן הרביעי – אמידת גודלה של </a:t>
            </a:r>
            <a:r>
              <a:rPr lang="he-IL" sz="3600" dirty="0" err="1"/>
              <a:t>עתידנא</a:t>
            </a:r>
            <a:endParaRPr lang="en-US" sz="3600" dirty="0"/>
          </a:p>
        </p:txBody>
      </p:sp>
    </p:spTree>
    <p:extLst>
      <p:ext uri="{BB962C8B-B14F-4D97-AF65-F5344CB8AC3E}">
        <p14:creationId xmlns:p14="http://schemas.microsoft.com/office/powerpoint/2010/main" val="1282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74E070-1239-40E0-8A2D-33A7EB07F59A}"/>
              </a:ext>
            </a:extLst>
          </p:cNvPr>
          <p:cNvSpPr>
            <a:spLocks noGrp="1"/>
          </p:cNvSpPr>
          <p:nvPr>
            <p:ph type="title"/>
          </p:nvPr>
        </p:nvSpPr>
        <p:spPr/>
        <p:txBody>
          <a:bodyPr>
            <a:normAutofit fontScale="90000"/>
          </a:bodyPr>
          <a:lstStyle/>
          <a:p>
            <a:pPr algn="ctr" rtl="1"/>
            <a:r>
              <a:rPr lang="he-IL" sz="3200" b="1" dirty="0">
                <a:solidFill>
                  <a:schemeClr val="accent1"/>
                </a:solidFill>
              </a:rPr>
              <a:t>לוחות זמנים</a:t>
            </a:r>
            <a:br>
              <a:rPr lang="he-IL" sz="3200" b="1" dirty="0">
                <a:solidFill>
                  <a:schemeClr val="accent1"/>
                </a:solidFill>
              </a:rPr>
            </a:br>
            <a:endParaRPr lang="he-IL" sz="2800" b="1" dirty="0">
              <a:solidFill>
                <a:schemeClr val="accent1"/>
              </a:solidFill>
            </a:endParaRPr>
          </a:p>
        </p:txBody>
      </p:sp>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351664" y="977814"/>
            <a:ext cx="11154535" cy="5432318"/>
          </a:xfrm>
        </p:spPr>
        <p:txBody>
          <a:bodyPr>
            <a:normAutofit/>
          </a:bodyPr>
          <a:lstStyle/>
          <a:p>
            <a:pPr marL="146250" indent="0" algn="r" rtl="1">
              <a:lnSpc>
                <a:spcPct val="120000"/>
              </a:lnSpc>
              <a:spcBef>
                <a:spcPts val="600"/>
              </a:spcBef>
              <a:spcAft>
                <a:spcPts val="300"/>
              </a:spcAft>
              <a:buNone/>
            </a:pPr>
            <a:endParaRPr lang="he-IL" sz="2000" b="1" dirty="0">
              <a:solidFill>
                <a:srgbClr val="002060"/>
              </a:solidFill>
            </a:endParaRPr>
          </a:p>
          <a:p>
            <a:pPr marL="146250" indent="0" algn="r" rtl="1">
              <a:spcBef>
                <a:spcPts val="1200"/>
              </a:spcBef>
              <a:buNone/>
            </a:pPr>
            <a:endParaRPr lang="he-IL" sz="2400" b="1" dirty="0">
              <a:solidFill>
                <a:srgbClr val="002060"/>
              </a:solidFill>
            </a:endParaRPr>
          </a:p>
          <a:p>
            <a:pPr marL="146250" indent="0" algn="r" rtl="1">
              <a:spcBef>
                <a:spcPts val="1200"/>
              </a:spcBef>
              <a:buNone/>
            </a:pPr>
            <a:endParaRPr lang="he-IL" sz="24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he-IL" sz="2200" b="1" dirty="0">
              <a:solidFill>
                <a:srgbClr val="002060"/>
              </a:solidFill>
            </a:endParaRPr>
          </a:p>
          <a:p>
            <a:pPr marL="889200" lvl="1" indent="-285750" algn="r" rtl="1">
              <a:spcBef>
                <a:spcPts val="1200"/>
              </a:spcBef>
              <a:buClr>
                <a:schemeClr val="accent1"/>
              </a:buClr>
              <a:buFont typeface="Wingdings" panose="05000000000000000000" pitchFamily="2" charset="2"/>
              <a:buChar char="§"/>
            </a:pPr>
            <a:endParaRPr lang="en-US" sz="2200" b="1" dirty="0">
              <a:solidFill>
                <a:srgbClr val="002060"/>
              </a:solidFill>
            </a:endParaRPr>
          </a:p>
        </p:txBody>
      </p:sp>
      <p:graphicFrame>
        <p:nvGraphicFramePr>
          <p:cNvPr id="5" name="טבלה 4">
            <a:extLst>
              <a:ext uri="{FF2B5EF4-FFF2-40B4-BE49-F238E27FC236}">
                <a16:creationId xmlns:a16="http://schemas.microsoft.com/office/drawing/2014/main" id="{87BBD722-86B8-4470-B017-2AEB8B6FF892}"/>
              </a:ext>
            </a:extLst>
          </p:cNvPr>
          <p:cNvGraphicFramePr>
            <a:graphicFrameLocks noGrp="1"/>
          </p:cNvGraphicFramePr>
          <p:nvPr>
            <p:extLst>
              <p:ext uri="{D42A27DB-BD31-4B8C-83A1-F6EECF244321}">
                <p14:modId xmlns:p14="http://schemas.microsoft.com/office/powerpoint/2010/main" val="4265695612"/>
              </p:ext>
            </p:extLst>
          </p:nvPr>
        </p:nvGraphicFramePr>
        <p:xfrm>
          <a:off x="351664" y="667579"/>
          <a:ext cx="11309046" cy="5883448"/>
        </p:xfrm>
        <a:graphic>
          <a:graphicData uri="http://schemas.openxmlformats.org/drawingml/2006/table">
            <a:tbl>
              <a:tblPr rtl="1">
                <a:tableStyleId>{EB344D84-9AFB-497E-A393-DC336BA19D2E}</a:tableStyleId>
              </a:tblPr>
              <a:tblGrid>
                <a:gridCol w="7959947">
                  <a:extLst>
                    <a:ext uri="{9D8B030D-6E8A-4147-A177-3AD203B41FA5}">
                      <a16:colId xmlns:a16="http://schemas.microsoft.com/office/drawing/2014/main" val="3818444440"/>
                    </a:ext>
                  </a:extLst>
                </a:gridCol>
                <a:gridCol w="3349099">
                  <a:extLst>
                    <a:ext uri="{9D8B030D-6E8A-4147-A177-3AD203B41FA5}">
                      <a16:colId xmlns:a16="http://schemas.microsoft.com/office/drawing/2014/main" val="3146380063"/>
                    </a:ext>
                  </a:extLst>
                </a:gridCol>
              </a:tblGrid>
              <a:tr h="829805">
                <a:tc>
                  <a:txBody>
                    <a:bodyPr/>
                    <a:lstStyle/>
                    <a:p>
                      <a:pPr marL="146250" marR="0" indent="0" algn="ct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400" b="1" kern="1200" baseline="0" dirty="0">
                          <a:solidFill>
                            <a:schemeClr val="accent1"/>
                          </a:solidFill>
                          <a:latin typeface="Segoe UI Light" panose="020B0502040204020203" pitchFamily="34" charset="0"/>
                          <a:ea typeface="+mn-ea"/>
                          <a:cs typeface="Segoe UI Light" panose="020B0502040204020203" pitchFamily="34" charset="0"/>
                        </a:rPr>
                        <a:t>תחום/נושא</a:t>
                      </a:r>
                    </a:p>
                  </a:txBody>
                  <a:tcPr marL="68580" marR="68580" marT="0" marB="0" anchor="ctr"/>
                </a:tc>
                <a:tc>
                  <a:txBody>
                    <a:bodyPr/>
                    <a:lstStyle/>
                    <a:p>
                      <a:pPr marL="146250" marR="0" indent="0" algn="ct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400" b="1" kern="1200" baseline="0" dirty="0">
                          <a:solidFill>
                            <a:schemeClr val="accent1"/>
                          </a:solidFill>
                          <a:latin typeface="Segoe UI Light" panose="020B0502040204020203" pitchFamily="34" charset="0"/>
                          <a:ea typeface="+mn-ea"/>
                          <a:cs typeface="Segoe UI Light" panose="020B0502040204020203" pitchFamily="34" charset="0"/>
                        </a:rPr>
                        <a:t>לוחות זמנים</a:t>
                      </a:r>
                    </a:p>
                  </a:txBody>
                  <a:tcPr marL="68580" marR="68580" marT="0" marB="0" anchor="ctr"/>
                </a:tc>
                <a:extLst>
                  <a:ext uri="{0D108BD9-81ED-4DB2-BD59-A6C34878D82A}">
                    <a16:rowId xmlns:a16="http://schemas.microsoft.com/office/drawing/2014/main" val="732596013"/>
                  </a:ext>
                </a:extLst>
              </a:tr>
              <a:tr h="536027">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קבלת רשימות של סניפי הארגון כולל הסניפים לביקור</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עד ה-30 לנובמבר 21</a:t>
                      </a:r>
                    </a:p>
                  </a:txBody>
                  <a:tcPr marL="68580" marR="68580" marT="0" marB="0" anchor="ctr"/>
                </a:tc>
                <a:extLst>
                  <a:ext uri="{0D108BD9-81ED-4DB2-BD59-A6C34878D82A}">
                    <a16:rowId xmlns:a16="http://schemas.microsoft.com/office/drawing/2014/main" val="2383120269"/>
                  </a:ext>
                </a:extLst>
              </a:tr>
              <a:tr h="558787">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ביצוע ביקורים בסניפי הארגון</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דצמבר 21- פברואר 22 </a:t>
                      </a:r>
                    </a:p>
                  </a:txBody>
                  <a:tcPr marL="68580" marR="68580" marT="0" marB="0" anchor="ctr"/>
                </a:tc>
                <a:extLst>
                  <a:ext uri="{0D108BD9-81ED-4DB2-BD59-A6C34878D82A}">
                    <a16:rowId xmlns:a16="http://schemas.microsoft.com/office/drawing/2014/main" val="1929485238"/>
                  </a:ext>
                </a:extLst>
              </a:tr>
              <a:tr h="553674">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ניתוח הנתונים האיכותניים מהסניפים ובדיקת עמידה בתנאי הסף</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עד 15 במרץ</a:t>
                      </a:r>
                    </a:p>
                  </a:txBody>
                  <a:tcPr marL="68580" marR="68580" marT="0" marB="0" anchor="ctr"/>
                </a:tc>
                <a:extLst>
                  <a:ext uri="{0D108BD9-81ED-4DB2-BD59-A6C34878D82A}">
                    <a16:rowId xmlns:a16="http://schemas.microsoft.com/office/drawing/2014/main" val="3441347342"/>
                  </a:ext>
                </a:extLst>
              </a:tr>
              <a:tr h="553673">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קבלת רשימות סניפים (כולל סניפים לביקור), חניכים ומדריכים </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עד ה- 31 למרץ</a:t>
                      </a:r>
                    </a:p>
                  </a:txBody>
                  <a:tcPr marL="68580" marR="68580" marT="0" marB="0" anchor="ctr"/>
                </a:tc>
                <a:extLst>
                  <a:ext uri="{0D108BD9-81ED-4DB2-BD59-A6C34878D82A}">
                    <a16:rowId xmlns:a16="http://schemas.microsoft.com/office/drawing/2014/main" val="2486069276"/>
                  </a:ext>
                </a:extLst>
              </a:tr>
              <a:tr h="737220">
                <a:tc>
                  <a:txBody>
                    <a:bodyPr/>
                    <a:lstStyle/>
                    <a:p>
                      <a:pPr marL="489150" marR="0" indent="-342900" algn="r" defTabSz="914400" rtl="1" eaLnBrk="1" latinLnBrk="0" hangingPunct="1">
                        <a:lnSpc>
                          <a:spcPct val="100000"/>
                        </a:lnSpc>
                        <a:spcBef>
                          <a:spcPts val="0"/>
                        </a:spcBef>
                        <a:spcAft>
                          <a:spcPts val="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בדיקת רשימות המדריכים והחניכים, העברת דוחות שגויים לתנועות וקבלת רשימות מתוקנות (במידה ועמדו בתנאי הסף בסניפים)</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עד ה – 30 לאפריל</a:t>
                      </a:r>
                    </a:p>
                  </a:txBody>
                  <a:tcPr marL="68580" marR="68580" marT="0" marB="0" anchor="ctr"/>
                </a:tc>
                <a:extLst>
                  <a:ext uri="{0D108BD9-81ED-4DB2-BD59-A6C34878D82A}">
                    <a16:rowId xmlns:a16="http://schemas.microsoft.com/office/drawing/2014/main" val="2669071175"/>
                  </a:ext>
                </a:extLst>
              </a:tr>
              <a:tr h="633916">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ביצוע ביקורים בסניפים</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אפריל- יוני 22   </a:t>
                      </a:r>
                    </a:p>
                  </a:txBody>
                  <a:tcPr marL="68580" marR="68580" marT="0" marB="0" anchor="ctr"/>
                </a:tc>
                <a:extLst>
                  <a:ext uri="{0D108BD9-81ED-4DB2-BD59-A6C34878D82A}">
                    <a16:rowId xmlns:a16="http://schemas.microsoft.com/office/drawing/2014/main" val="2787884642"/>
                  </a:ext>
                </a:extLst>
              </a:tr>
              <a:tr h="507944">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ביצוע ראיונות טלפוניים</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מאי- יוני 22</a:t>
                      </a:r>
                    </a:p>
                  </a:txBody>
                  <a:tcPr marL="68580" marR="68580" marT="0" marB="0" anchor="ctr"/>
                </a:tc>
                <a:extLst>
                  <a:ext uri="{0D108BD9-81ED-4DB2-BD59-A6C34878D82A}">
                    <a16:rowId xmlns:a16="http://schemas.microsoft.com/office/drawing/2014/main" val="2965671101"/>
                  </a:ext>
                </a:extLst>
              </a:tr>
              <a:tr h="594661">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בדיקת הנתונים, ניתוחם לצורך בדיקת עמידה בתנאי הסף וקביעת גודל</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עד 30  לספטמבר 22</a:t>
                      </a:r>
                    </a:p>
                  </a:txBody>
                  <a:tcPr marL="68580" marR="68580" marT="0" marB="0" anchor="ctr"/>
                </a:tc>
                <a:extLst>
                  <a:ext uri="{0D108BD9-81ED-4DB2-BD59-A6C34878D82A}">
                    <a16:rowId xmlns:a16="http://schemas.microsoft.com/office/drawing/2014/main" val="1010276638"/>
                  </a:ext>
                </a:extLst>
              </a:tr>
              <a:tr h="377741">
                <a:tc>
                  <a:txBody>
                    <a:bodyPr/>
                    <a:lstStyle/>
                    <a:p>
                      <a:pPr marL="489150" marR="0" indent="-342900" algn="r" defTabSz="914400" rtl="1" eaLnBrk="1" latinLnBrk="0" hangingPunct="1">
                        <a:lnSpc>
                          <a:spcPct val="120000"/>
                        </a:lnSpc>
                        <a:spcBef>
                          <a:spcPts val="600"/>
                        </a:spcBef>
                        <a:spcAft>
                          <a:spcPts val="300"/>
                        </a:spcAft>
                        <a:buClr>
                          <a:schemeClr val="accent5"/>
                        </a:buClr>
                        <a:buFont typeface="Arial" panose="020B0604020202020204" pitchFamily="34" charset="0"/>
                        <a:buChar char="•"/>
                      </a:pPr>
                      <a:r>
                        <a:rPr lang="he-IL" sz="2000" kern="1200" baseline="0" dirty="0">
                          <a:solidFill>
                            <a:srgbClr val="002060"/>
                          </a:solidFill>
                          <a:latin typeface="Segoe UI Light" panose="020B0502040204020203" pitchFamily="34" charset="0"/>
                          <a:ea typeface="+mn-ea"/>
                          <a:cs typeface="Segoe UI Light" panose="020B0502040204020203" pitchFamily="34" charset="0"/>
                        </a:rPr>
                        <a:t>כתיבת דוח מתומצת</a:t>
                      </a:r>
                    </a:p>
                  </a:txBody>
                  <a:tcPr marL="68580" marR="68580" marT="0" marB="0" anchor="ctr"/>
                </a:tc>
                <a:tc>
                  <a:txBody>
                    <a:bodyPr/>
                    <a:lstStyle/>
                    <a:p>
                      <a:pPr marL="146250" marR="0" indent="0" algn="r" defTabSz="914400" rtl="1" eaLnBrk="1" latinLnBrk="0" hangingPunct="1">
                        <a:lnSpc>
                          <a:spcPct val="120000"/>
                        </a:lnSpc>
                        <a:spcBef>
                          <a:spcPts val="600"/>
                        </a:spcBef>
                        <a:spcAft>
                          <a:spcPts val="300"/>
                        </a:spcAft>
                        <a:buClr>
                          <a:schemeClr val="accent5"/>
                        </a:buClr>
                        <a:buFont typeface="Wingdings" panose="05000000000000000000" pitchFamily="2" charset="2"/>
                        <a:buNone/>
                      </a:pPr>
                      <a:r>
                        <a:rPr lang="he-IL" sz="2000" kern="1200" baseline="0" dirty="0">
                          <a:solidFill>
                            <a:srgbClr val="002060"/>
                          </a:solidFill>
                          <a:latin typeface="Segoe UI Light" panose="020B0502040204020203" pitchFamily="34" charset="0"/>
                          <a:ea typeface="+mn-ea"/>
                          <a:cs typeface="Segoe UI Light" panose="020B0502040204020203" pitchFamily="34" charset="0"/>
                        </a:rPr>
                        <a:t>עד 30 לנובמבר 22</a:t>
                      </a:r>
                    </a:p>
                  </a:txBody>
                  <a:tcPr marL="68580" marR="68580" marT="0" marB="0" anchor="ctr"/>
                </a:tc>
                <a:extLst>
                  <a:ext uri="{0D108BD9-81ED-4DB2-BD59-A6C34878D82A}">
                    <a16:rowId xmlns:a16="http://schemas.microsoft.com/office/drawing/2014/main" val="2167107545"/>
                  </a:ext>
                </a:extLst>
              </a:tr>
            </a:tbl>
          </a:graphicData>
        </a:graphic>
      </p:graphicFrame>
    </p:spTree>
    <p:extLst>
      <p:ext uri="{BB962C8B-B14F-4D97-AF65-F5344CB8AC3E}">
        <p14:creationId xmlns:p14="http://schemas.microsoft.com/office/powerpoint/2010/main" val="3931894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B74E070-1239-40E0-8A2D-33A7EB07F59A}"/>
              </a:ext>
            </a:extLst>
          </p:cNvPr>
          <p:cNvSpPr>
            <a:spLocks noGrp="1"/>
          </p:cNvSpPr>
          <p:nvPr>
            <p:ph type="title"/>
          </p:nvPr>
        </p:nvSpPr>
        <p:spPr>
          <a:xfrm>
            <a:off x="524920" y="476189"/>
            <a:ext cx="11154535" cy="694130"/>
          </a:xfrm>
        </p:spPr>
        <p:txBody>
          <a:bodyPr>
            <a:normAutofit/>
          </a:bodyPr>
          <a:lstStyle/>
          <a:p>
            <a:pPr algn="ctr"/>
            <a:r>
              <a:rPr lang="he-IL" sz="3600" dirty="0"/>
              <a:t>תהליך אומדן גודלן היחסי של תנועות הנוער 2014- 2015</a:t>
            </a:r>
            <a:endParaRPr lang="en-US" sz="3600" dirty="0"/>
          </a:p>
        </p:txBody>
      </p:sp>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727049" y="1670832"/>
            <a:ext cx="11154535" cy="4963347"/>
          </a:xfrm>
        </p:spPr>
        <p:txBody>
          <a:bodyPr>
            <a:noAutofit/>
          </a:bodyPr>
          <a:lstStyle/>
          <a:p>
            <a:pPr algn="just">
              <a:lnSpc>
                <a:spcPct val="100000"/>
              </a:lnSpc>
              <a:spcBef>
                <a:spcPts val="600"/>
              </a:spcBef>
              <a:spcAft>
                <a:spcPts val="1200"/>
              </a:spcAft>
              <a:buFont typeface="Wingdings" panose="05000000000000000000" pitchFamily="2" charset="2"/>
              <a:buChar char="§"/>
            </a:pPr>
            <a:r>
              <a:rPr lang="he-IL" sz="2400" b="1" dirty="0">
                <a:solidFill>
                  <a:srgbClr val="002060"/>
                </a:solidFill>
              </a:rPr>
              <a:t>אומדן הגודל האחרון של תנועות הנוער נערך בשנים 2014- 2015. האומדן התקיים במתכונת דומה לתהליך אומדן הגודל שהתקיים בשנים 2005-2006 </a:t>
            </a:r>
          </a:p>
          <a:p>
            <a:pPr algn="just">
              <a:lnSpc>
                <a:spcPct val="100000"/>
              </a:lnSpc>
              <a:spcBef>
                <a:spcPts val="600"/>
              </a:spcBef>
              <a:spcAft>
                <a:spcPts val="1200"/>
              </a:spcAft>
              <a:buFont typeface="Wingdings" panose="05000000000000000000" pitchFamily="2" charset="2"/>
              <a:buChar char="§"/>
            </a:pPr>
            <a:r>
              <a:rPr lang="he-IL" sz="2400" b="1" dirty="0">
                <a:solidFill>
                  <a:srgbClr val="002060"/>
                </a:solidFill>
              </a:rPr>
              <a:t>מטרת המהלך הייתה:</a:t>
            </a:r>
          </a:p>
          <a:p>
            <a:pPr lvl="1" algn="just">
              <a:lnSpc>
                <a:spcPct val="100000"/>
              </a:lnSpc>
              <a:spcBef>
                <a:spcPts val="600"/>
              </a:spcBef>
              <a:spcAft>
                <a:spcPts val="1200"/>
              </a:spcAft>
              <a:buFont typeface="Wingdings" panose="05000000000000000000" pitchFamily="2" charset="2"/>
              <a:buChar char="§"/>
            </a:pPr>
            <a:r>
              <a:rPr lang="he-IL" b="1" dirty="0">
                <a:solidFill>
                  <a:srgbClr val="002060"/>
                </a:solidFill>
              </a:rPr>
              <a:t>לבדוק את עמידת תנועות הנוער בכל </a:t>
            </a:r>
            <a:r>
              <a:rPr lang="he-IL" sz="3000" b="1" dirty="0">
                <a:solidFill>
                  <a:srgbClr val="002060"/>
                </a:solidFill>
              </a:rPr>
              <a:t>תנאי הסף המזכים </a:t>
            </a:r>
            <a:r>
              <a:rPr lang="he-IL" b="1" dirty="0">
                <a:solidFill>
                  <a:srgbClr val="002060"/>
                </a:solidFill>
              </a:rPr>
              <a:t>בהכרה כתנועת נוער </a:t>
            </a:r>
          </a:p>
          <a:p>
            <a:pPr lvl="1" algn="just">
              <a:lnSpc>
                <a:spcPct val="100000"/>
              </a:lnSpc>
              <a:spcBef>
                <a:spcPts val="600"/>
              </a:spcBef>
              <a:spcAft>
                <a:spcPts val="1200"/>
              </a:spcAft>
              <a:buFont typeface="Wingdings" panose="05000000000000000000" pitchFamily="2" charset="2"/>
              <a:buChar char="§"/>
            </a:pPr>
            <a:r>
              <a:rPr lang="he-IL" b="1" dirty="0">
                <a:solidFill>
                  <a:srgbClr val="002060"/>
                </a:solidFill>
              </a:rPr>
              <a:t>לאמוד את </a:t>
            </a:r>
            <a:r>
              <a:rPr lang="he-IL" sz="3000" b="1" dirty="0">
                <a:solidFill>
                  <a:srgbClr val="002060"/>
                </a:solidFill>
              </a:rPr>
              <a:t>גודלן היחסי </a:t>
            </a:r>
            <a:r>
              <a:rPr lang="he-IL" b="1" dirty="0">
                <a:solidFill>
                  <a:srgbClr val="002060"/>
                </a:solidFill>
              </a:rPr>
              <a:t>לצורך חלוקת התקציב</a:t>
            </a:r>
          </a:p>
        </p:txBody>
      </p:sp>
    </p:spTree>
    <p:extLst>
      <p:ext uri="{BB962C8B-B14F-4D97-AF65-F5344CB8AC3E}">
        <p14:creationId xmlns:p14="http://schemas.microsoft.com/office/powerpoint/2010/main" val="2753031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621170" y="1666004"/>
            <a:ext cx="11154535" cy="4963347"/>
          </a:xfrm>
        </p:spPr>
        <p:txBody>
          <a:bodyPr>
            <a:normAutofit/>
          </a:bodyPr>
          <a:lstStyle/>
          <a:p>
            <a:pPr marL="603450" indent="-457200" algn="just" rtl="1">
              <a:lnSpc>
                <a:spcPct val="100000"/>
              </a:lnSpc>
              <a:spcBef>
                <a:spcPts val="600"/>
              </a:spcBef>
              <a:spcAft>
                <a:spcPts val="1200"/>
              </a:spcAft>
              <a:buSzPct val="100000"/>
              <a:buFont typeface="+mj-lt"/>
              <a:buAutoNum type="arabicPeriod"/>
            </a:pPr>
            <a:r>
              <a:rPr lang="he-IL" sz="2400" b="1" dirty="0">
                <a:solidFill>
                  <a:schemeClr val="accent1"/>
                </a:solidFill>
              </a:rPr>
              <a:t>תצפיות וראיונות בסניפי התנועות: </a:t>
            </a:r>
            <a:r>
              <a:rPr lang="he-IL" sz="2400" dirty="0">
                <a:solidFill>
                  <a:srgbClr val="002060"/>
                </a:solidFill>
              </a:rPr>
              <a:t>תצפיות וראיונות בעשרה סניפים מתואמים וכן תצפיות בסניפים נוספים שאינם מתואמים</a:t>
            </a:r>
          </a:p>
          <a:p>
            <a:pPr marL="603450" indent="-457200" algn="just" rtl="1">
              <a:lnSpc>
                <a:spcPct val="100000"/>
              </a:lnSpc>
              <a:spcBef>
                <a:spcPts val="600"/>
              </a:spcBef>
              <a:spcAft>
                <a:spcPts val="1200"/>
              </a:spcAft>
              <a:buSzPct val="100000"/>
              <a:buFont typeface="+mj-lt"/>
              <a:buAutoNum type="arabicPeriod"/>
            </a:pPr>
            <a:r>
              <a:rPr lang="he-IL" sz="2400" b="1" dirty="0">
                <a:solidFill>
                  <a:schemeClr val="accent1"/>
                </a:solidFill>
              </a:rPr>
              <a:t>דיווחים של חניכי התנועות:</a:t>
            </a:r>
            <a:r>
              <a:rPr lang="he-IL" sz="2400" b="1" dirty="0">
                <a:solidFill>
                  <a:srgbClr val="002060"/>
                </a:solidFill>
              </a:rPr>
              <a:t> </a:t>
            </a:r>
          </a:p>
          <a:p>
            <a:pPr marL="1060650" lvl="1" indent="-457200" algn="just">
              <a:lnSpc>
                <a:spcPct val="100000"/>
              </a:lnSpc>
              <a:spcBef>
                <a:spcPts val="0"/>
              </a:spcBef>
              <a:buSzPct val="100000"/>
            </a:pPr>
            <a:r>
              <a:rPr lang="he-IL" sz="2200" dirty="0">
                <a:solidFill>
                  <a:srgbClr val="002060"/>
                </a:solidFill>
              </a:rPr>
              <a:t>שאלוני תנועות נוער בקרב מחצית מהתלמידים בכיתות ה' – י"א (כולל השלמה של תלמידות בבתי ספר של חסידות גור ותלמידים הלומדים בבתי ספר של משרד הכלכלה)</a:t>
            </a:r>
          </a:p>
          <a:p>
            <a:pPr marL="1060650" lvl="1" indent="-457200" algn="just">
              <a:lnSpc>
                <a:spcPct val="100000"/>
              </a:lnSpc>
              <a:spcBef>
                <a:spcPts val="0"/>
              </a:spcBef>
              <a:buSzPct val="100000"/>
            </a:pPr>
            <a:r>
              <a:rPr lang="he-IL" sz="2200" dirty="0">
                <a:solidFill>
                  <a:srgbClr val="002060"/>
                </a:solidFill>
              </a:rPr>
              <a:t>סה"כ הועברו שאלונים בקרב כ- 610 אלף תלמידים</a:t>
            </a:r>
          </a:p>
          <a:p>
            <a:pPr marL="603450" indent="-457200" algn="just" rtl="1">
              <a:lnSpc>
                <a:spcPct val="100000"/>
              </a:lnSpc>
              <a:spcBef>
                <a:spcPts val="1800"/>
              </a:spcBef>
              <a:spcAft>
                <a:spcPts val="1200"/>
              </a:spcAft>
              <a:buSzPct val="100000"/>
              <a:buFont typeface="+mj-lt"/>
              <a:buAutoNum type="arabicPeriod"/>
            </a:pPr>
            <a:r>
              <a:rPr lang="he-IL" sz="2400" b="1" dirty="0">
                <a:solidFill>
                  <a:schemeClr val="accent1"/>
                </a:solidFill>
              </a:rPr>
              <a:t>דיווחים של מדריכי התנועות: </a:t>
            </a:r>
            <a:r>
              <a:rPr lang="he-IL" sz="2400" dirty="0">
                <a:solidFill>
                  <a:srgbClr val="002060"/>
                </a:solidFill>
              </a:rPr>
              <a:t>ראיונות טלפוניים עם </a:t>
            </a:r>
            <a:r>
              <a:rPr lang="he-IL" sz="2400" b="1" u="sng" dirty="0">
                <a:solidFill>
                  <a:srgbClr val="002060"/>
                </a:solidFill>
              </a:rPr>
              <a:t>כל</a:t>
            </a:r>
            <a:r>
              <a:rPr lang="he-IL" sz="2400" dirty="0">
                <a:solidFill>
                  <a:srgbClr val="002060"/>
                </a:solidFill>
              </a:rPr>
              <a:t> מדריכי התנועות. </a:t>
            </a:r>
          </a:p>
          <a:p>
            <a:pPr marL="1060650" lvl="1" indent="-457200" algn="just">
              <a:lnSpc>
                <a:spcPct val="100000"/>
              </a:lnSpc>
              <a:spcBef>
                <a:spcPts val="0"/>
              </a:spcBef>
              <a:spcAft>
                <a:spcPts val="1200"/>
              </a:spcAft>
              <a:buSzPct val="100000"/>
            </a:pPr>
            <a:r>
              <a:rPr lang="he-IL" sz="2200" dirty="0">
                <a:solidFill>
                  <a:srgbClr val="002060"/>
                </a:solidFill>
              </a:rPr>
              <a:t>סה"כ רואינו כ- 36,000 מדריכים</a:t>
            </a:r>
          </a:p>
          <a:p>
            <a:pPr algn="just">
              <a:spcBef>
                <a:spcPts val="600"/>
              </a:spcBef>
              <a:spcAft>
                <a:spcPts val="1200"/>
              </a:spcAft>
            </a:pPr>
            <a:endParaRPr lang="he-IL" sz="2400" dirty="0"/>
          </a:p>
        </p:txBody>
      </p:sp>
      <p:sp>
        <p:nvSpPr>
          <p:cNvPr id="5" name="Title 2">
            <a:extLst>
              <a:ext uri="{FF2B5EF4-FFF2-40B4-BE49-F238E27FC236}">
                <a16:creationId xmlns:a16="http://schemas.microsoft.com/office/drawing/2014/main" id="{9B74E070-1239-40E0-8A2D-33A7EB07F59A}"/>
              </a:ext>
            </a:extLst>
          </p:cNvPr>
          <p:cNvSpPr>
            <a:spLocks noGrp="1"/>
          </p:cNvSpPr>
          <p:nvPr>
            <p:ph type="title"/>
          </p:nvPr>
        </p:nvSpPr>
        <p:spPr>
          <a:xfrm>
            <a:off x="524920" y="476189"/>
            <a:ext cx="11154535" cy="694130"/>
          </a:xfrm>
        </p:spPr>
        <p:txBody>
          <a:bodyPr>
            <a:normAutofit/>
          </a:bodyPr>
          <a:lstStyle/>
          <a:p>
            <a:pPr algn="ctr"/>
            <a:r>
              <a:rPr lang="he-IL" sz="3600" dirty="0"/>
              <a:t>שלושת מרכיבי אומדן תנועות הנוער</a:t>
            </a:r>
            <a:endParaRPr lang="en-US" sz="3600" dirty="0"/>
          </a:p>
        </p:txBody>
      </p:sp>
    </p:spTree>
    <p:extLst>
      <p:ext uri="{BB962C8B-B14F-4D97-AF65-F5344CB8AC3E}">
        <p14:creationId xmlns:p14="http://schemas.microsoft.com/office/powerpoint/2010/main" val="351954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428666" y="1666004"/>
            <a:ext cx="11154535" cy="3214005"/>
          </a:xfrm>
        </p:spPr>
        <p:txBody>
          <a:bodyPr>
            <a:noAutofit/>
          </a:bodyPr>
          <a:lstStyle/>
          <a:p>
            <a:pPr marL="146250" indent="0" algn="just" rtl="1">
              <a:lnSpc>
                <a:spcPct val="110000"/>
              </a:lnSpc>
              <a:spcBef>
                <a:spcPts val="600"/>
              </a:spcBef>
              <a:spcAft>
                <a:spcPts val="600"/>
              </a:spcAft>
              <a:buNone/>
            </a:pPr>
            <a:r>
              <a:rPr lang="he-IL" sz="2400" b="1" dirty="0">
                <a:solidFill>
                  <a:srgbClr val="002060"/>
                </a:solidFill>
              </a:rPr>
              <a:t>בדיקת עמידתן של תנועות הנוער בתנאי הסף </a:t>
            </a:r>
            <a:r>
              <a:rPr lang="he-IL" sz="2400" b="1" dirty="0">
                <a:solidFill>
                  <a:schemeClr val="accent1"/>
                </a:solidFill>
              </a:rPr>
              <a:t>החינוכיים, ארגוניים וכמותיים </a:t>
            </a:r>
            <a:r>
              <a:rPr lang="he-IL" sz="2400" b="1" dirty="0">
                <a:solidFill>
                  <a:srgbClr val="002060"/>
                </a:solidFill>
              </a:rPr>
              <a:t>התבססה על נתונים שהתקבלו מ- 3 המרכיבים של האומדן: </a:t>
            </a:r>
          </a:p>
          <a:p>
            <a:pPr marL="946350" lvl="1" indent="-342900" algn="just">
              <a:lnSpc>
                <a:spcPct val="110000"/>
              </a:lnSpc>
              <a:spcBef>
                <a:spcPts val="600"/>
              </a:spcBef>
              <a:spcAft>
                <a:spcPts val="600"/>
              </a:spcAft>
              <a:buFont typeface="Wingdings" panose="05000000000000000000" pitchFamily="2" charset="2"/>
              <a:buChar char="ü"/>
            </a:pPr>
            <a:r>
              <a:rPr lang="he-IL" b="1" dirty="0">
                <a:solidFill>
                  <a:schemeClr val="accent1"/>
                </a:solidFill>
              </a:rPr>
              <a:t>תצפיות וראיונות אישיים </a:t>
            </a:r>
            <a:r>
              <a:rPr lang="he-IL" dirty="0">
                <a:solidFill>
                  <a:srgbClr val="002060"/>
                </a:solidFill>
              </a:rPr>
              <a:t>בסניפי התנועות. ראיונות בוצעו עם רכז/ת הסניף ועם מדריך/ה צעיר/ה</a:t>
            </a:r>
          </a:p>
          <a:p>
            <a:pPr marL="946350" lvl="1" indent="-342900" algn="just" rtl="1">
              <a:lnSpc>
                <a:spcPct val="110000"/>
              </a:lnSpc>
              <a:spcBef>
                <a:spcPts val="600"/>
              </a:spcBef>
              <a:spcAft>
                <a:spcPts val="600"/>
              </a:spcAft>
              <a:buFont typeface="Wingdings" panose="05000000000000000000" pitchFamily="2" charset="2"/>
              <a:buChar char="ü"/>
            </a:pPr>
            <a:r>
              <a:rPr lang="he-IL" b="1" dirty="0">
                <a:solidFill>
                  <a:schemeClr val="accent1"/>
                </a:solidFill>
              </a:rPr>
              <a:t>דיווחי חניכים: </a:t>
            </a:r>
            <a:r>
              <a:rPr lang="he-IL" dirty="0">
                <a:solidFill>
                  <a:srgbClr val="002060"/>
                </a:solidFill>
              </a:rPr>
              <a:t>החניכים (מכיתות ז- יא) נשאלו בשאלון שאלות בנושאים חינוכיים המופיעים במבחן התמיכה</a:t>
            </a:r>
          </a:p>
          <a:p>
            <a:pPr marL="946350" lvl="1" indent="-342900" algn="just" rtl="1">
              <a:lnSpc>
                <a:spcPct val="110000"/>
              </a:lnSpc>
              <a:spcBef>
                <a:spcPts val="600"/>
              </a:spcBef>
              <a:spcAft>
                <a:spcPts val="600"/>
              </a:spcAft>
              <a:buFont typeface="Wingdings" panose="05000000000000000000" pitchFamily="2" charset="2"/>
              <a:buChar char="ü"/>
            </a:pPr>
            <a:r>
              <a:rPr lang="he-IL" b="1" dirty="0">
                <a:solidFill>
                  <a:schemeClr val="accent1"/>
                </a:solidFill>
              </a:rPr>
              <a:t>דיווחי מדריכים: </a:t>
            </a:r>
            <a:r>
              <a:rPr lang="he-IL" dirty="0">
                <a:solidFill>
                  <a:srgbClr val="002060"/>
                </a:solidFill>
              </a:rPr>
              <a:t>המדריכים נשאלו בסקרים הטלפונים שאלות המתייחסות לתנאי הסף החינוכיים, הארגוניים והכמותיים המופ</a:t>
            </a:r>
            <a:r>
              <a:rPr lang="he-IL" dirty="0">
                <a:solidFill>
                  <a:srgbClr val="FF0000"/>
                </a:solidFill>
              </a:rPr>
              <a:t>י</a:t>
            </a:r>
            <a:r>
              <a:rPr lang="he-IL" dirty="0">
                <a:solidFill>
                  <a:srgbClr val="002060"/>
                </a:solidFill>
              </a:rPr>
              <a:t>עים במבחן התמיכה</a:t>
            </a:r>
          </a:p>
          <a:p>
            <a:pPr algn="just">
              <a:lnSpc>
                <a:spcPct val="110000"/>
              </a:lnSpc>
              <a:spcBef>
                <a:spcPts val="600"/>
              </a:spcBef>
              <a:spcAft>
                <a:spcPts val="600"/>
              </a:spcAft>
            </a:pPr>
            <a:endParaRPr lang="he-IL" sz="2400" dirty="0"/>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שלב א: עמידת תנועות הנוער בתנאי הסף</a:t>
            </a:r>
            <a:endParaRPr lang="en-US" sz="3600" dirty="0"/>
          </a:p>
        </p:txBody>
      </p:sp>
    </p:spTree>
    <p:extLst>
      <p:ext uri="{BB962C8B-B14F-4D97-AF65-F5344CB8AC3E}">
        <p14:creationId xmlns:p14="http://schemas.microsoft.com/office/powerpoint/2010/main" val="1621578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524919" y="1457456"/>
            <a:ext cx="11154535" cy="4963347"/>
          </a:xfrm>
        </p:spPr>
        <p:txBody>
          <a:bodyPr>
            <a:noAutofit/>
          </a:bodyPr>
          <a:lstStyle/>
          <a:p>
            <a:pPr marL="146250" indent="0">
              <a:lnSpc>
                <a:spcPct val="100000"/>
              </a:lnSpc>
              <a:spcBef>
                <a:spcPts val="600"/>
              </a:spcBef>
              <a:spcAft>
                <a:spcPts val="1200"/>
              </a:spcAft>
              <a:buNone/>
            </a:pPr>
            <a:r>
              <a:rPr lang="he-IL" sz="2400" b="1" dirty="0">
                <a:solidFill>
                  <a:srgbClr val="002060"/>
                </a:solidFill>
              </a:rPr>
              <a:t>לצורך קביעת הגודל היחסי של התנועות חושבו שני אומדני גודל</a:t>
            </a:r>
          </a:p>
          <a:p>
            <a:pPr marL="946350" lvl="1" indent="-342900">
              <a:lnSpc>
                <a:spcPct val="100000"/>
              </a:lnSpc>
              <a:spcBef>
                <a:spcPts val="600"/>
              </a:spcBef>
              <a:spcAft>
                <a:spcPts val="1200"/>
              </a:spcAft>
            </a:pPr>
            <a:r>
              <a:rPr lang="he-IL" dirty="0">
                <a:solidFill>
                  <a:srgbClr val="002060"/>
                </a:solidFill>
              </a:rPr>
              <a:t>מדיווחי המדריכים</a:t>
            </a:r>
          </a:p>
          <a:p>
            <a:pPr marL="946350" lvl="1" indent="-342900">
              <a:lnSpc>
                <a:spcPct val="100000"/>
              </a:lnSpc>
              <a:spcBef>
                <a:spcPts val="600"/>
              </a:spcBef>
              <a:spcAft>
                <a:spcPts val="1200"/>
              </a:spcAft>
            </a:pPr>
            <a:r>
              <a:rPr lang="he-IL" dirty="0">
                <a:solidFill>
                  <a:srgbClr val="002060"/>
                </a:solidFill>
              </a:rPr>
              <a:t>מדיווחי החניכים</a:t>
            </a:r>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שלב ב: אמידת הגודל היחסי של תנועות הנוער </a:t>
            </a:r>
            <a:endParaRPr lang="en-US" sz="3600" dirty="0"/>
          </a:p>
        </p:txBody>
      </p:sp>
    </p:spTree>
    <p:extLst>
      <p:ext uri="{BB962C8B-B14F-4D97-AF65-F5344CB8AC3E}">
        <p14:creationId xmlns:p14="http://schemas.microsoft.com/office/powerpoint/2010/main" val="3591994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524919" y="1457456"/>
            <a:ext cx="11154535" cy="4963347"/>
          </a:xfrm>
        </p:spPr>
        <p:txBody>
          <a:bodyPr>
            <a:noAutofit/>
          </a:bodyPr>
          <a:lstStyle/>
          <a:p>
            <a:pPr marL="146250" indent="0" algn="r" rtl="1">
              <a:lnSpc>
                <a:spcPct val="100000"/>
              </a:lnSpc>
              <a:spcBef>
                <a:spcPts val="600"/>
              </a:spcBef>
              <a:spcAft>
                <a:spcPts val="1200"/>
              </a:spcAft>
              <a:buNone/>
            </a:pPr>
            <a:r>
              <a:rPr lang="he-IL" sz="2400" b="1" dirty="0">
                <a:solidFill>
                  <a:srgbClr val="002060"/>
                </a:solidFill>
              </a:rPr>
              <a:t>אמידת הגודל התבססה על דיווחי מדריכים: </a:t>
            </a:r>
          </a:p>
          <a:p>
            <a:pPr marL="889200" lvl="1" indent="-285750" algn="r"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מספר חניכים הרשומים בקבוצה</a:t>
            </a:r>
            <a:endParaRPr lang="en-US" dirty="0">
              <a:solidFill>
                <a:srgbClr val="002060"/>
              </a:solidFill>
            </a:endParaRPr>
          </a:p>
          <a:p>
            <a:pPr marL="889200" lvl="1" indent="-285750" algn="r"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מספר חניכים שהגיעו לפעולה באמצע שבוע </a:t>
            </a:r>
            <a:r>
              <a:rPr lang="en-US" dirty="0">
                <a:solidFill>
                  <a:srgbClr val="002060"/>
                </a:solidFill>
              </a:rPr>
              <a:t>	</a:t>
            </a:r>
          </a:p>
          <a:p>
            <a:pPr marL="889200" lvl="1" indent="-285750" algn="r"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מספר חניכים שהגיעו לפעולה בסוף שבוע</a:t>
            </a:r>
            <a:endParaRPr lang="en-US" dirty="0">
              <a:solidFill>
                <a:srgbClr val="002060"/>
              </a:solidFill>
            </a:endParaRPr>
          </a:p>
          <a:p>
            <a:pPr marL="889200" lvl="1" indent="-285750" algn="r"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מספר חניכים שהגיעו לטיול או לפעילות החוץ האחרונה</a:t>
            </a:r>
            <a:endParaRPr lang="en-US" dirty="0">
              <a:solidFill>
                <a:srgbClr val="002060"/>
              </a:solidFill>
            </a:endParaRPr>
          </a:p>
          <a:p>
            <a:pPr marL="889200" lvl="1" indent="-285750" algn="r"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מספר חניכים המגיעים לפעילות באופן סדיר</a:t>
            </a:r>
            <a:endParaRPr lang="en-US" dirty="0">
              <a:solidFill>
                <a:srgbClr val="002060"/>
              </a:solidFill>
            </a:endParaRPr>
          </a:p>
          <a:p>
            <a:pPr>
              <a:lnSpc>
                <a:spcPct val="100000"/>
              </a:lnSpc>
              <a:spcBef>
                <a:spcPts val="600"/>
              </a:spcBef>
              <a:spcAft>
                <a:spcPts val="1200"/>
              </a:spcAft>
              <a:buFont typeface="Wingdings" panose="05000000000000000000" pitchFamily="2" charset="2"/>
              <a:buChar char="§"/>
            </a:pPr>
            <a:r>
              <a:rPr lang="he-IL" sz="2400" b="1" dirty="0">
                <a:solidFill>
                  <a:srgbClr val="002060"/>
                </a:solidFill>
              </a:rPr>
              <a:t>מתוך נתונים אלה חושב אומדן גודל</a:t>
            </a:r>
            <a:r>
              <a:rPr lang="he-IL" sz="2400" dirty="0">
                <a:solidFill>
                  <a:srgbClr val="002060"/>
                </a:solidFill>
              </a:rPr>
              <a:t> אשר לוקח בחשבון את מאפייני ההשתתפות בפעילויות השונות של התנועות, לאחר קיזוז הנדרש במבחני התמיכה (בגין קבוצות גדולות, קבוצות קטנות, מדריכים ללא הכשרה וכו')</a:t>
            </a:r>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אמידת הגודל היחסי של תנועות הנוער: </a:t>
            </a:r>
            <a:r>
              <a:rPr lang="he-IL" sz="3600" dirty="0">
                <a:solidFill>
                  <a:schemeClr val="accent4">
                    <a:lumMod val="60000"/>
                    <a:lumOff val="40000"/>
                  </a:schemeClr>
                </a:solidFill>
              </a:rPr>
              <a:t>דיווחי מדריכים </a:t>
            </a:r>
            <a:endParaRPr lang="en-US" sz="3600" dirty="0">
              <a:solidFill>
                <a:schemeClr val="accent4">
                  <a:lumMod val="60000"/>
                  <a:lumOff val="40000"/>
                </a:schemeClr>
              </a:solidFill>
            </a:endParaRPr>
          </a:p>
        </p:txBody>
      </p:sp>
    </p:spTree>
    <p:extLst>
      <p:ext uri="{BB962C8B-B14F-4D97-AF65-F5344CB8AC3E}">
        <p14:creationId xmlns:p14="http://schemas.microsoft.com/office/powerpoint/2010/main" val="23506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409416" y="1579376"/>
            <a:ext cx="11154535" cy="4963347"/>
          </a:xfrm>
        </p:spPr>
        <p:txBody>
          <a:bodyPr>
            <a:noAutofit/>
          </a:bodyPr>
          <a:lstStyle/>
          <a:p>
            <a:pPr marL="146250" indent="0" algn="just" rtl="1">
              <a:lnSpc>
                <a:spcPct val="100000"/>
              </a:lnSpc>
              <a:spcBef>
                <a:spcPts val="600"/>
              </a:spcBef>
              <a:spcAft>
                <a:spcPts val="1200"/>
              </a:spcAft>
              <a:buNone/>
            </a:pPr>
            <a:r>
              <a:rPr lang="he-IL" sz="2400" b="1" dirty="0">
                <a:solidFill>
                  <a:srgbClr val="002060"/>
                </a:solidFill>
              </a:rPr>
              <a:t>אמידת הגודל התבססה על דיווחי החניכים : </a:t>
            </a:r>
          </a:p>
          <a:p>
            <a:pPr marL="889200" lvl="1" indent="-285750" algn="just"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ספירת התלמידים אשר דיווחו שהם חברים בתנועת נוער בסקרי נייר ועפרון שהועברו בבתי הספר </a:t>
            </a:r>
          </a:p>
          <a:p>
            <a:pPr marL="889200" lvl="1" indent="-285750" algn="just"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בוצעו תיקונים בהתאם לשיעורי ההשתתפות בסקר</a:t>
            </a:r>
          </a:p>
          <a:p>
            <a:pPr marL="889200" lvl="1" indent="-285750" algn="just"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נערכה אמידה של מספר החניכים בשכבות גיל שלא השתתפו בסקר, בהתבסס על דיווחי המדריכים ועל אקסטרפולציה של הפערים בין המדריכים לחניכים בשכבות הגיל שכן השתתפו</a:t>
            </a:r>
          </a:p>
          <a:p>
            <a:pPr marL="889200" lvl="1" indent="-285750" algn="just" rtl="1">
              <a:lnSpc>
                <a:spcPct val="100000"/>
              </a:lnSpc>
              <a:spcBef>
                <a:spcPts val="600"/>
              </a:spcBef>
              <a:spcAft>
                <a:spcPts val="1200"/>
              </a:spcAft>
              <a:buClr>
                <a:schemeClr val="accent1"/>
              </a:buClr>
              <a:buFont typeface="Wingdings" panose="05000000000000000000" pitchFamily="2" charset="2"/>
              <a:buChar char="§"/>
            </a:pPr>
            <a:r>
              <a:rPr lang="he-IL" dirty="0">
                <a:solidFill>
                  <a:srgbClr val="002060"/>
                </a:solidFill>
              </a:rPr>
              <a:t>נעשה תיקון לחניכים מאוכלוסיות מיוחדות – </a:t>
            </a:r>
            <a:r>
              <a:rPr lang="he-IL" dirty="0" err="1">
                <a:solidFill>
                  <a:srgbClr val="002060"/>
                </a:solidFill>
              </a:rPr>
              <a:t>חנ"מ</a:t>
            </a:r>
            <a:r>
              <a:rPr lang="he-IL" dirty="0">
                <a:solidFill>
                  <a:srgbClr val="002060"/>
                </a:solidFill>
              </a:rPr>
              <a:t> ונערים עובדים</a:t>
            </a:r>
          </a:p>
          <a:p>
            <a:pPr marL="889200" lvl="1" indent="-285750" algn="just" rtl="1">
              <a:lnSpc>
                <a:spcPct val="100000"/>
              </a:lnSpc>
              <a:spcBef>
                <a:spcPts val="600"/>
              </a:spcBef>
              <a:spcAft>
                <a:spcPts val="1200"/>
              </a:spcAft>
              <a:buClr>
                <a:schemeClr val="accent1"/>
              </a:buClr>
              <a:buFont typeface="Wingdings" panose="05000000000000000000" pitchFamily="2" charset="2"/>
              <a:buChar char="§"/>
            </a:pPr>
            <a:endParaRPr lang="en-US" dirty="0">
              <a:solidFill>
                <a:srgbClr val="002060"/>
              </a:solidFill>
            </a:endParaRPr>
          </a:p>
        </p:txBody>
      </p:sp>
      <p:sp>
        <p:nvSpPr>
          <p:cNvPr id="5"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אמידת הגודל היחסי של תנועות הנוער: </a:t>
            </a:r>
            <a:r>
              <a:rPr lang="he-IL" sz="3600" dirty="0">
                <a:solidFill>
                  <a:schemeClr val="accent4">
                    <a:lumMod val="60000"/>
                    <a:lumOff val="40000"/>
                  </a:schemeClr>
                </a:solidFill>
              </a:rPr>
              <a:t>דיווחי חניכים </a:t>
            </a:r>
            <a:endParaRPr lang="en-US" sz="3600" dirty="0">
              <a:solidFill>
                <a:schemeClr val="accent4">
                  <a:lumMod val="60000"/>
                  <a:lumOff val="40000"/>
                </a:schemeClr>
              </a:solidFill>
            </a:endParaRPr>
          </a:p>
        </p:txBody>
      </p:sp>
    </p:spTree>
    <p:extLst>
      <p:ext uri="{BB962C8B-B14F-4D97-AF65-F5344CB8AC3E}">
        <p14:creationId xmlns:p14="http://schemas.microsoft.com/office/powerpoint/2010/main" val="319979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BE42806-AE27-4FCB-A8C7-33785D3738A6}"/>
              </a:ext>
            </a:extLst>
          </p:cNvPr>
          <p:cNvSpPr>
            <a:spLocks noGrp="1"/>
          </p:cNvSpPr>
          <p:nvPr>
            <p:ph idx="1"/>
          </p:nvPr>
        </p:nvSpPr>
        <p:spPr>
          <a:xfrm>
            <a:off x="409416" y="1579376"/>
            <a:ext cx="11154535" cy="4963347"/>
          </a:xfrm>
        </p:spPr>
        <p:txBody>
          <a:bodyPr>
            <a:noAutofit/>
          </a:bodyPr>
          <a:lstStyle/>
          <a:p>
            <a:pPr marL="603450" indent="-457200">
              <a:lnSpc>
                <a:spcPct val="100000"/>
              </a:lnSpc>
              <a:spcBef>
                <a:spcPts val="600"/>
              </a:spcBef>
              <a:spcAft>
                <a:spcPts val="1200"/>
              </a:spcAft>
              <a:buClr>
                <a:schemeClr val="accent1"/>
              </a:buClr>
            </a:pPr>
            <a:r>
              <a:rPr lang="he-IL" sz="2800" b="1" dirty="0">
                <a:solidFill>
                  <a:srgbClr val="002060"/>
                </a:solidFill>
              </a:rPr>
              <a:t>מתוך שני אומדנים אלה נקבע אומדן גודל אחד לחלוקה התקציבית של תקציב תנועות הנוער</a:t>
            </a:r>
          </a:p>
          <a:p>
            <a:pPr marL="603450" indent="-457200" algn="ctr">
              <a:lnSpc>
                <a:spcPct val="100000"/>
              </a:lnSpc>
              <a:spcBef>
                <a:spcPts val="600"/>
              </a:spcBef>
              <a:spcAft>
                <a:spcPts val="1200"/>
              </a:spcAft>
              <a:buClr>
                <a:schemeClr val="accent1"/>
              </a:buClr>
            </a:pPr>
            <a:endParaRPr lang="he-IL" sz="2800" b="1" dirty="0">
              <a:solidFill>
                <a:srgbClr val="002060"/>
              </a:solidFill>
            </a:endParaRPr>
          </a:p>
          <a:p>
            <a:pPr marL="603450" indent="-457200">
              <a:lnSpc>
                <a:spcPct val="100000"/>
              </a:lnSpc>
              <a:spcBef>
                <a:spcPts val="600"/>
              </a:spcBef>
              <a:spcAft>
                <a:spcPts val="1200"/>
              </a:spcAft>
              <a:buClr>
                <a:schemeClr val="accent1"/>
              </a:buClr>
            </a:pPr>
            <a:r>
              <a:rPr lang="he-IL" sz="2800" b="1" dirty="0">
                <a:solidFill>
                  <a:srgbClr val="002060"/>
                </a:solidFill>
              </a:rPr>
              <a:t> 13 תנועות נוער נהנו מתקציב זה</a:t>
            </a:r>
          </a:p>
          <a:p>
            <a:pPr marL="889200" lvl="1" indent="-285750" algn="just" rtl="1">
              <a:lnSpc>
                <a:spcPct val="100000"/>
              </a:lnSpc>
              <a:spcBef>
                <a:spcPts val="600"/>
              </a:spcBef>
              <a:spcAft>
                <a:spcPts val="1200"/>
              </a:spcAft>
              <a:buClr>
                <a:schemeClr val="accent1"/>
              </a:buClr>
              <a:buFont typeface="Wingdings" panose="05000000000000000000" pitchFamily="2" charset="2"/>
              <a:buChar char="§"/>
            </a:pPr>
            <a:endParaRPr lang="en-US" dirty="0">
              <a:solidFill>
                <a:srgbClr val="002060"/>
              </a:solidFill>
            </a:endParaRPr>
          </a:p>
        </p:txBody>
      </p:sp>
      <p:sp>
        <p:nvSpPr>
          <p:cNvPr id="6" name="Title 2">
            <a:extLst>
              <a:ext uri="{FF2B5EF4-FFF2-40B4-BE49-F238E27FC236}">
                <a16:creationId xmlns:a16="http://schemas.microsoft.com/office/drawing/2014/main" id="{9B74E070-1239-40E0-8A2D-33A7EB07F59A}"/>
              </a:ext>
            </a:extLst>
          </p:cNvPr>
          <p:cNvSpPr txBox="1">
            <a:spLocks/>
          </p:cNvSpPr>
          <p:nvPr/>
        </p:nvSpPr>
        <p:spPr>
          <a:xfrm>
            <a:off x="524920" y="476189"/>
            <a:ext cx="11154535" cy="694130"/>
          </a:xfrm>
          <a:prstGeom prst="rect">
            <a:avLst/>
          </a:prstGeom>
        </p:spPr>
        <p:txBody>
          <a:bodyPr vert="horz" lIns="91440" tIns="45720" rIns="91440" bIns="45720" rtlCol="0" anchor="ctr">
            <a:normAutofit/>
          </a:bodyPr>
          <a:lstStyle>
            <a:lvl1pPr algn="r" defTabSz="914400" rtl="1" eaLnBrk="1" latinLnBrk="0" hangingPunct="1">
              <a:lnSpc>
                <a:spcPct val="90000"/>
              </a:lnSpc>
              <a:spcBef>
                <a:spcPct val="0"/>
              </a:spcBef>
              <a:buNone/>
              <a:defRPr sz="3200" kern="1200" baseline="0">
                <a:solidFill>
                  <a:schemeClr val="accent2"/>
                </a:solidFill>
                <a:latin typeface="Segoe UI Semibold" panose="020B0702040204020203" pitchFamily="34" charset="0"/>
                <a:ea typeface="+mj-ea"/>
                <a:cs typeface="Segoe UI Semibold" panose="020B0702040204020203" pitchFamily="34" charset="0"/>
              </a:defRPr>
            </a:lvl1pPr>
          </a:lstStyle>
          <a:p>
            <a:pPr algn="ctr"/>
            <a:r>
              <a:rPr lang="he-IL" sz="3600" dirty="0"/>
              <a:t>אמידת הגודל היחסי של תנועות הנוער</a:t>
            </a:r>
            <a:endParaRPr lang="en-US" sz="3600" dirty="0"/>
          </a:p>
        </p:txBody>
      </p:sp>
    </p:spTree>
    <p:extLst>
      <p:ext uri="{BB962C8B-B14F-4D97-AF65-F5344CB8AC3E}">
        <p14:creationId xmlns:p14="http://schemas.microsoft.com/office/powerpoint/2010/main" val="1929958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4F96CB9-A886-464F-8BDE-DB4EE1EC4208}"/>
              </a:ext>
            </a:extLst>
          </p:cNvPr>
          <p:cNvSpPr>
            <a:spLocks noGrp="1"/>
          </p:cNvSpPr>
          <p:nvPr>
            <p:ph type="body" sz="quarter" idx="10"/>
          </p:nvPr>
        </p:nvSpPr>
        <p:spPr>
          <a:xfrm>
            <a:off x="3869356" y="2621063"/>
            <a:ext cx="5905528" cy="545649"/>
          </a:xfrm>
        </p:spPr>
        <p:txBody>
          <a:bodyPr>
            <a:noAutofit/>
          </a:bodyPr>
          <a:lstStyle/>
          <a:p>
            <a:pPr algn="ctr">
              <a:lnSpc>
                <a:spcPct val="170000"/>
              </a:lnSpc>
              <a:spcBef>
                <a:spcPts val="1200"/>
              </a:spcBef>
              <a:spcAft>
                <a:spcPts val="1200"/>
              </a:spcAft>
            </a:pPr>
            <a:r>
              <a:rPr lang="he-IL" sz="4000" b="1" dirty="0"/>
              <a:t>מהלך הכרה כתנועת נוער בין אומדנים מלאים</a:t>
            </a:r>
            <a:endParaRPr lang="en-US" sz="4000" b="1" dirty="0"/>
          </a:p>
        </p:txBody>
      </p:sp>
    </p:spTree>
    <p:extLst>
      <p:ext uri="{BB962C8B-B14F-4D97-AF65-F5344CB8AC3E}">
        <p14:creationId xmlns:p14="http://schemas.microsoft.com/office/powerpoint/2010/main" val="3578960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S_NET" val="4.0.30319.34209"/>
  <p:tag name="AS_OS" val="Microsoft Windows NT 6.2.9200.0"/>
  <p:tag name="AS_RELEASE_DATE" val="2017.04.19"/>
  <p:tag name="AS_TITLE" val="Aspose.Slides for .NET 2.0"/>
  <p:tag name="AS_VERSION" val="17.4"/>
</p:tagLst>
</file>

<file path=ppt/theme/theme1.xml><?xml version="1.0" encoding="utf-8"?>
<a:theme xmlns:a="http://schemas.openxmlformats.org/drawingml/2006/main" name="RAMA Template 2018">
  <a:themeElements>
    <a:clrScheme name="RAMA 2018">
      <a:dk1>
        <a:srgbClr val="000000"/>
      </a:dk1>
      <a:lt1>
        <a:sysClr val="window" lastClr="FFFFFF"/>
      </a:lt1>
      <a:dk2>
        <a:srgbClr val="000000"/>
      </a:dk2>
      <a:lt2>
        <a:srgbClr val="E7E6E6"/>
      </a:lt2>
      <a:accent1>
        <a:srgbClr val="264596"/>
      </a:accent1>
      <a:accent2>
        <a:srgbClr val="0FA3C8"/>
      </a:accent2>
      <a:accent3>
        <a:srgbClr val="8FD8F5"/>
      </a:accent3>
      <a:accent4>
        <a:srgbClr val="683895"/>
      </a:accent4>
      <a:accent5>
        <a:srgbClr val="BC74B1"/>
      </a:accent5>
      <a:accent6>
        <a:srgbClr val="E2B8D6"/>
      </a:accent6>
      <a:hlink>
        <a:srgbClr val="0FA3C8"/>
      </a:hlink>
      <a:folHlink>
        <a:srgbClr val="8FD8F5"/>
      </a:folHlink>
    </a:clrScheme>
    <a:fontScheme name="Office קלאסי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range">
  <a:themeElements>
    <a:clrScheme name="rama green">
      <a:dk1>
        <a:srgbClr val="000000"/>
      </a:dk1>
      <a:lt1>
        <a:sysClr val="window" lastClr="FFFFFF"/>
      </a:lt1>
      <a:dk2>
        <a:srgbClr val="000000"/>
      </a:dk2>
      <a:lt2>
        <a:srgbClr val="E7E6E6"/>
      </a:lt2>
      <a:accent1>
        <a:srgbClr val="23992E"/>
      </a:accent1>
      <a:accent2>
        <a:srgbClr val="62B226"/>
      </a:accent2>
      <a:accent3>
        <a:srgbClr val="99D55D"/>
      </a:accent3>
      <a:accent4>
        <a:srgbClr val="175D2D"/>
      </a:accent4>
      <a:accent5>
        <a:srgbClr val="337D3A"/>
      </a:accent5>
      <a:accent6>
        <a:srgbClr val="6EBE6A"/>
      </a:accent6>
      <a:hlink>
        <a:srgbClr val="0FA3C8"/>
      </a:hlink>
      <a:folHlink>
        <a:srgbClr val="8FD8F5"/>
      </a:folHlink>
    </a:clrScheme>
    <a:fontScheme name="Office קלאסי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range">
  <a:themeElements>
    <a:clrScheme name="rama orange">
      <a:dk1>
        <a:srgbClr val="000000"/>
      </a:dk1>
      <a:lt1>
        <a:sysClr val="window" lastClr="FFFFFF"/>
      </a:lt1>
      <a:dk2>
        <a:srgbClr val="000000"/>
      </a:dk2>
      <a:lt2>
        <a:srgbClr val="E7E6E6"/>
      </a:lt2>
      <a:accent1>
        <a:srgbClr val="D75913"/>
      </a:accent1>
      <a:accent2>
        <a:srgbClr val="F06F20"/>
      </a:accent2>
      <a:accent3>
        <a:srgbClr val="EA9B26"/>
      </a:accent3>
      <a:accent4>
        <a:srgbClr val="D8480E"/>
      </a:accent4>
      <a:accent5>
        <a:srgbClr val="F27732"/>
      </a:accent5>
      <a:accent6>
        <a:srgbClr val="EA9A58"/>
      </a:accent6>
      <a:hlink>
        <a:srgbClr val="0FA3C8"/>
      </a:hlink>
      <a:folHlink>
        <a:srgbClr val="8FD8F5"/>
      </a:folHlink>
    </a:clrScheme>
    <a:fontScheme name="Office קלאסי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6529</TotalTime>
  <Words>1125</Words>
  <Application>Microsoft Office PowerPoint</Application>
  <PresentationFormat>מסך רחב</PresentationFormat>
  <Paragraphs>136</Paragraphs>
  <Slides>17</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3</vt:i4>
      </vt:variant>
      <vt:variant>
        <vt:lpstr>כותרות שקופיות</vt:lpstr>
      </vt:variant>
      <vt:variant>
        <vt:i4>17</vt:i4>
      </vt:variant>
    </vt:vector>
  </HeadingPairs>
  <TitlesOfParts>
    <vt:vector size="27" baseType="lpstr">
      <vt:lpstr>Arial</vt:lpstr>
      <vt:lpstr>Calibri</vt:lpstr>
      <vt:lpstr>Georgia</vt:lpstr>
      <vt:lpstr>Gisha</vt:lpstr>
      <vt:lpstr>Segoe UI Light</vt:lpstr>
      <vt:lpstr>Segoe UI Semibold</vt:lpstr>
      <vt:lpstr>Wingdings</vt:lpstr>
      <vt:lpstr>RAMA Template 2018</vt:lpstr>
      <vt:lpstr>Orange</vt:lpstr>
      <vt:lpstr>1_Orange</vt:lpstr>
      <vt:lpstr>תכנית לבחינת עמידת עתידנא בתנאי הסף כתנועת נוער ואמידת גודלה</vt:lpstr>
      <vt:lpstr>תהליך אומדן גודלן היחסי של תנועות הנוער 2014- 2015</vt:lpstr>
      <vt:lpstr>שלושת מרכיבי אומדן תנועות הנוער</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לוחות זמנים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shirl</dc:creator>
  <cp:lastModifiedBy>קרן ליפשיץ זיתון</cp:lastModifiedBy>
  <cp:revision>234</cp:revision>
  <cp:lastPrinted>2017-11-30T15:04:01Z</cp:lastPrinted>
  <dcterms:created xsi:type="dcterms:W3CDTF">2017-11-22T09:17:34Z</dcterms:created>
  <dcterms:modified xsi:type="dcterms:W3CDTF">2021-12-02T11:33:51Z</dcterms:modified>
</cp:coreProperties>
</file>