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41"/>
  </p:notesMasterIdLst>
  <p:handoutMasterIdLst>
    <p:handoutMasterId r:id="rId42"/>
  </p:handoutMasterIdLst>
  <p:sldIdLst>
    <p:sldId id="1026" r:id="rId2"/>
    <p:sldId id="1058" r:id="rId3"/>
    <p:sldId id="1076" r:id="rId4"/>
    <p:sldId id="997" r:id="rId5"/>
    <p:sldId id="1059" r:id="rId6"/>
    <p:sldId id="1074" r:id="rId7"/>
    <p:sldId id="1075" r:id="rId8"/>
    <p:sldId id="1060" r:id="rId9"/>
    <p:sldId id="1081" r:id="rId10"/>
    <p:sldId id="1062" r:id="rId11"/>
    <p:sldId id="1063" r:id="rId12"/>
    <p:sldId id="1064" r:id="rId13"/>
    <p:sldId id="1061" r:id="rId14"/>
    <p:sldId id="1038" r:id="rId15"/>
    <p:sldId id="1071" r:id="rId16"/>
    <p:sldId id="1044" r:id="rId17"/>
    <p:sldId id="1023" r:id="rId18"/>
    <p:sldId id="1013" r:id="rId19"/>
    <p:sldId id="999" r:id="rId20"/>
    <p:sldId id="1014" r:id="rId21"/>
    <p:sldId id="1031" r:id="rId22"/>
    <p:sldId id="1043" r:id="rId23"/>
    <p:sldId id="1047" r:id="rId24"/>
    <p:sldId id="1045" r:id="rId25"/>
    <p:sldId id="1050" r:id="rId26"/>
    <p:sldId id="1051" r:id="rId27"/>
    <p:sldId id="1052" r:id="rId28"/>
    <p:sldId id="1053" r:id="rId29"/>
    <p:sldId id="1055" r:id="rId30"/>
    <p:sldId id="1056" r:id="rId31"/>
    <p:sldId id="1065" r:id="rId32"/>
    <p:sldId id="1066" r:id="rId33"/>
    <p:sldId id="1068" r:id="rId34"/>
    <p:sldId id="1067" r:id="rId35"/>
    <p:sldId id="1084" r:id="rId36"/>
    <p:sldId id="1082" r:id="rId37"/>
    <p:sldId id="1083" r:id="rId38"/>
    <p:sldId id="1072" r:id="rId39"/>
    <p:sldId id="1077" r:id="rId40"/>
  </p:sldIdLst>
  <p:sldSz cx="9144000" cy="6858000" type="screen4x3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19662C59-734D-460F-8E76-D681809815EA}">
          <p14:sldIdLst>
            <p14:sldId id="1026"/>
            <p14:sldId id="1058"/>
            <p14:sldId id="1076"/>
            <p14:sldId id="997"/>
            <p14:sldId id="1059"/>
            <p14:sldId id="1074"/>
            <p14:sldId id="1075"/>
            <p14:sldId id="1060"/>
            <p14:sldId id="1081"/>
            <p14:sldId id="1062"/>
            <p14:sldId id="1063"/>
            <p14:sldId id="1064"/>
            <p14:sldId id="1061"/>
            <p14:sldId id="1038"/>
            <p14:sldId id="1071"/>
            <p14:sldId id="1044"/>
            <p14:sldId id="1023"/>
            <p14:sldId id="1013"/>
            <p14:sldId id="999"/>
            <p14:sldId id="1014"/>
            <p14:sldId id="1031"/>
            <p14:sldId id="1043"/>
            <p14:sldId id="1047"/>
            <p14:sldId id="1045"/>
            <p14:sldId id="1050"/>
            <p14:sldId id="1051"/>
            <p14:sldId id="1052"/>
            <p14:sldId id="1053"/>
            <p14:sldId id="1055"/>
            <p14:sldId id="1056"/>
            <p14:sldId id="1065"/>
            <p14:sldId id="1066"/>
            <p14:sldId id="1068"/>
            <p14:sldId id="1067"/>
            <p14:sldId id="1084"/>
            <p14:sldId id="1082"/>
            <p14:sldId id="1083"/>
            <p14:sldId id="1072"/>
            <p14:sldId id="1077"/>
          </p14:sldIdLst>
        </p14:section>
        <p14:section name="מקטע ללא כותרת" id="{5930DE5C-1CE5-4B6E-948A-F54E5A82D4E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im Khnefis" initials="NK" lastIdx="1" clrIdx="0">
    <p:extLst>
      <p:ext uri="{19B8F6BF-5375-455C-9EA6-DF929625EA0E}">
        <p15:presenceInfo xmlns:p15="http://schemas.microsoft.com/office/powerpoint/2012/main" userId="Nadim Khnef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5050"/>
    <a:srgbClr val="F1F0EA"/>
    <a:srgbClr val="DE90E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353" autoAdjust="0"/>
    <p:restoredTop sz="93178" autoAdjust="0"/>
  </p:normalViewPr>
  <p:slideViewPr>
    <p:cSldViewPr>
      <p:cViewPr varScale="1">
        <p:scale>
          <a:sx n="110" d="100"/>
          <a:sy n="110" d="100"/>
        </p:scale>
        <p:origin x="1260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8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1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1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12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495;&#1493;&#1489;&#1512;&#1514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4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39302016"/>
        <c:axId val="139303552"/>
      </c:scatterChart>
      <c:valAx>
        <c:axId val="139302016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>
                <a:latin typeface="David" panose="020E0502060401010101" pitchFamily="34" charset="-79"/>
                <a:cs typeface="David" panose="020E0502060401010101" pitchFamily="34" charset="-79"/>
              </a:defRPr>
            </a:pPr>
            <a:endParaRPr lang="he-IL"/>
          </a:p>
        </c:txPr>
        <c:crossAx val="139303552"/>
        <c:crosses val="autoZero"/>
        <c:crossBetween val="midCat"/>
      </c:valAx>
      <c:valAx>
        <c:axId val="139303552"/>
        <c:scaling>
          <c:orientation val="minMax"/>
        </c:scaling>
        <c:delete val="0"/>
        <c:axPos val="r"/>
        <c:majorGridlines/>
        <c:numFmt formatCode="0%" sourceLinked="1"/>
        <c:majorTickMark val="out"/>
        <c:minorTickMark val="none"/>
        <c:tickLblPos val="nextTo"/>
        <c:crossAx val="139302016"/>
        <c:crosses val="autoZero"/>
        <c:crossBetween val="midCat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2D0-4528-A613-9D68DD3DC2F2}"/>
              </c:ext>
            </c:extLst>
          </c:dPt>
          <c:dPt>
            <c:idx val="1"/>
            <c:bubble3D val="0"/>
            <c:explosion val="15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2D0-4528-A613-9D68DD3DC2F2}"/>
              </c:ext>
            </c:extLst>
          </c:dPt>
          <c:dPt>
            <c:idx val="2"/>
            <c:bubble3D val="0"/>
            <c:explosion val="9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2D0-4528-A613-9D68DD3DC2F2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גיליון3!$A$1:$A$3</c:f>
              <c:numCache>
                <c:formatCode>General</c:formatCode>
                <c:ptCount val="3"/>
                <c:pt idx="0">
                  <c:v>262</c:v>
                </c:pt>
                <c:pt idx="1">
                  <c:v>61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D0-4528-A613-9D68DD3DC2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sz="12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הנטל בין הקאדים  </a:t>
            </a:r>
          </a:p>
        </c:rich>
      </c:tx>
      <c:layout>
        <c:manualLayout>
          <c:xMode val="edge"/>
          <c:yMode val="edge"/>
          <c:x val="0.4513888888888889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view3D>
      <c:rotX val="30"/>
      <c:rotY val="3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olidFill>
              <a:srgbClr val="00B050"/>
            </a:solidFill>
          </c:spPr>
          <c:explosion val="1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E41-4FB9-B7BA-F1AE42D95469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E41-4FB9-B7BA-F1AE42D95469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גיליון2!$A$1:$A$2</c:f>
              <c:strCache>
                <c:ptCount val="2"/>
                <c:pt idx="0">
                  <c:v>שיח א. מ </c:v>
                </c:pt>
                <c:pt idx="1">
                  <c:v>שיח א.ר</c:v>
                </c:pt>
              </c:strCache>
            </c:strRef>
          </c:cat>
          <c:val>
            <c:numRef>
              <c:f>גיליון2!$B$1:$B$2</c:f>
              <c:numCache>
                <c:formatCode>General</c:formatCode>
                <c:ptCount val="2"/>
                <c:pt idx="0">
                  <c:v>526</c:v>
                </c:pt>
                <c:pt idx="1">
                  <c:v>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41-4FB9-B7BA-F1AE42D954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sz="12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דחיית דיונים - הקאדים  </a:t>
            </a:r>
          </a:p>
        </c:rich>
      </c:tx>
      <c:layout>
        <c:manualLayout>
          <c:xMode val="edge"/>
          <c:yMode val="edge"/>
          <c:x val="0.35138888888888886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view3D>
      <c:rotX val="30"/>
      <c:rotY val="3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olidFill>
              <a:srgbClr val="00B050"/>
            </a:solidFill>
          </c:spPr>
          <c:explosion val="10"/>
          <c:dPt>
            <c:idx val="0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7A3-4E72-BE44-FE4031F7EA7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7A3-4E72-BE44-FE4031F7EA7E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גיליון2!$A$1:$A$2</c:f>
              <c:strCache>
                <c:ptCount val="2"/>
                <c:pt idx="0">
                  <c:v>שיח א. מ </c:v>
                </c:pt>
                <c:pt idx="1">
                  <c:v>שיח א.ר</c:v>
                </c:pt>
              </c:strCache>
            </c:strRef>
          </c:cat>
          <c:val>
            <c:numRef>
              <c:f>גיליון2!$B$1:$B$2</c:f>
              <c:numCache>
                <c:formatCode>General</c:formatCode>
                <c:ptCount val="2"/>
                <c:pt idx="0">
                  <c:v>161</c:v>
                </c:pt>
                <c:pt idx="1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A3-4E72-BE44-FE4031F7E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9561132983377074"/>
          <c:y val="0.90445756780402453"/>
          <c:w val="0.39766622922134731"/>
          <c:h val="9.09128025663458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5"/>
      <c:depthPercent val="100"/>
      <c:rAngAx val="0"/>
    </c:view3D>
    <c:floor>
      <c:thickness val="0"/>
      <c:spPr>
        <a:solidFill>
          <a:schemeClr val="lt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9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8"/>
          <c:dPt>
            <c:idx val="0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F2B-4D1C-ADEA-F993232164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F2B-4D1C-ADEA-F993232164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F2B-4D1C-ADEA-F99323216425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F2B-4D1C-ADEA-F9932321642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F2B-4D1C-ADEA-F99323216425}"/>
              </c:ext>
            </c:extLst>
          </c:dPt>
          <c:dLbls>
            <c:dLbl>
              <c:idx val="0"/>
              <c:layout>
                <c:manualLayout>
                  <c:x val="5.2777777777777778E-2"/>
                  <c:y val="-4.16666666666666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2B-4D1C-ADEA-F99323216425}"/>
                </c:ext>
              </c:extLst>
            </c:dLbl>
            <c:dLbl>
              <c:idx val="2"/>
              <c:layout>
                <c:manualLayout>
                  <c:x val="-7.7777777777777779E-2"/>
                  <c:y val="1.38888888888888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2B-4D1C-ADEA-F99323216425}"/>
                </c:ext>
              </c:extLst>
            </c:dLbl>
            <c:dLbl>
              <c:idx val="3"/>
              <c:layout>
                <c:manualLayout>
                  <c:x val="-5.8333333333333334E-2"/>
                  <c:y val="-9.25925925925925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2B-4D1C-ADEA-F99323216425}"/>
                </c:ext>
              </c:extLst>
            </c:dLbl>
            <c:dLbl>
              <c:idx val="4"/>
              <c:layout>
                <c:manualLayout>
                  <c:x val="8.3333333333333072E-3"/>
                  <c:y val="-0.1527777777777777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2B-4D1C-ADEA-F99323216425}"/>
                </c:ext>
              </c:extLst>
            </c:dLbl>
            <c:spPr>
              <a:solidFill>
                <a:srgbClr val="92D05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גיליון4!$A$2:$A$6</c:f>
              <c:strCache>
                <c:ptCount val="5"/>
                <c:pt idx="0">
                  <c:v>ב.הצדדים </c:v>
                </c:pt>
                <c:pt idx="1">
                  <c:v>ב. בית הדין </c:v>
                </c:pt>
                <c:pt idx="2">
                  <c:v>צד ג</c:v>
                </c:pt>
                <c:pt idx="3">
                  <c:v>החלטה </c:v>
                </c:pt>
                <c:pt idx="4">
                  <c:v>שונות </c:v>
                </c:pt>
              </c:strCache>
            </c:strRef>
          </c:cat>
          <c:val>
            <c:numRef>
              <c:f>גיליון4!$B$2:$B$6</c:f>
              <c:numCache>
                <c:formatCode>General</c:formatCode>
                <c:ptCount val="5"/>
                <c:pt idx="0">
                  <c:v>256</c:v>
                </c:pt>
                <c:pt idx="1">
                  <c:v>54</c:v>
                </c:pt>
                <c:pt idx="2">
                  <c:v>3</c:v>
                </c:pt>
                <c:pt idx="3">
                  <c:v>56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2B-4D1C-ADEA-F99323216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26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0BA-4444-9618-9361DC96E076}"/>
              </c:ext>
            </c:extLst>
          </c:dPt>
          <c:dPt>
            <c:idx val="1"/>
            <c:bubble3D val="0"/>
            <c:explosion val="19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0BA-4444-9618-9361DC96E076}"/>
              </c:ext>
            </c:extLst>
          </c:dPt>
          <c:dPt>
            <c:idx val="2"/>
            <c:bubble3D val="0"/>
            <c:explosion val="7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0BA-4444-9618-9361DC96E07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27400</a:t>
                    </a:r>
                    <a:r>
                      <a:rPr lang="en-US" baseline="0" smtClean="0"/>
                      <a:t>, </a:t>
                    </a:r>
                    <a:fld id="{33C1B47A-8CA2-466D-A744-8967638650BC}" type="PERCENTAGE">
                      <a:rPr lang="en-US" baseline="0"/>
                      <a:pPr/>
                      <a:t>[אחוז]</a:t>
                    </a:fld>
                    <a:endParaRPr lang="en-US" baseline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0BA-4444-9618-9361DC96E07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24300</a:t>
                    </a:r>
                    <a:r>
                      <a:rPr lang="en-US" baseline="0" smtClean="0"/>
                      <a:t>, </a:t>
                    </a:r>
                    <a:fld id="{3D2A8778-4F26-46D8-B7D7-2263E851B296}" type="PERCENTAGE">
                      <a:rPr lang="en-US" baseline="0"/>
                      <a:pPr/>
                      <a:t>[אחוז]</a:t>
                    </a:fld>
                    <a:endParaRPr lang="en-US" baseline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0BA-4444-9618-9361DC96E07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100300</a:t>
                    </a:r>
                    <a:r>
                      <a:rPr lang="en-US" baseline="0" smtClean="0"/>
                      <a:t>, </a:t>
                    </a:r>
                    <a:fld id="{D0987212-23F3-4DCA-96AE-C4DA7DAED013}" type="PERCENTAGE">
                      <a:rPr lang="en-US" baseline="0"/>
                      <a:pPr/>
                      <a:t>[אחוז]</a:t>
                    </a:fld>
                    <a:endParaRPr lang="en-US" baseline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0BA-4444-9618-9361DC96E076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גיליון1!$B$1:$D$1</c:f>
              <c:strCache>
                <c:ptCount val="3"/>
                <c:pt idx="0">
                  <c:v>רמת הגולן </c:v>
                </c:pt>
                <c:pt idx="1">
                  <c:v>הכרמל </c:v>
                </c:pt>
                <c:pt idx="2">
                  <c:v>כל השאר</c:v>
                </c:pt>
              </c:strCache>
            </c:strRef>
          </c:cat>
          <c:val>
            <c:numRef>
              <c:f>גיליון1!$B$2:$D$2</c:f>
              <c:numCache>
                <c:formatCode>General</c:formatCode>
                <c:ptCount val="3"/>
                <c:pt idx="0">
                  <c:v>27000</c:v>
                </c:pt>
                <c:pt idx="1">
                  <c:v>24000</c:v>
                </c:pt>
                <c:pt idx="2">
                  <c:v>99000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BA-4444-9618-9361DC96E07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36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383918335314988"/>
          <c:y val="3.1819756861980679E-2"/>
          <c:w val="0.53799105063976338"/>
          <c:h val="6.51157500029439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39302016"/>
        <c:axId val="139303552"/>
      </c:scatterChart>
      <c:valAx>
        <c:axId val="139302016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>
                <a:latin typeface="David" panose="020E0502060401010101" pitchFamily="34" charset="-79"/>
                <a:cs typeface="David" panose="020E0502060401010101" pitchFamily="34" charset="-79"/>
              </a:defRPr>
            </a:pPr>
            <a:endParaRPr lang="he-IL"/>
          </a:p>
        </c:txPr>
        <c:crossAx val="139303552"/>
        <c:crosses val="autoZero"/>
        <c:crossBetween val="midCat"/>
      </c:valAx>
      <c:valAx>
        <c:axId val="139303552"/>
        <c:scaling>
          <c:orientation val="minMax"/>
        </c:scaling>
        <c:delete val="0"/>
        <c:axPos val="r"/>
        <c:majorGridlines/>
        <c:numFmt formatCode="0%" sourceLinked="1"/>
        <c:majorTickMark val="out"/>
        <c:minorTickMark val="none"/>
        <c:tickLblPos val="nextTo"/>
        <c:crossAx val="139302016"/>
        <c:crosses val="autoZero"/>
        <c:crossBetween val="midCat"/>
      </c:valAx>
    </c:plotArea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4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AF2-4322-AA6E-6AE02195ED8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AF2-4322-AA6E-6AE02195ED8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AF2-4322-AA6E-6AE02195ED8B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גיליון1!$A$2:$A$4</c:f>
              <c:strCache>
                <c:ptCount val="3"/>
                <c:pt idx="0">
                  <c:v>הגליל </c:v>
                </c:pt>
                <c:pt idx="1">
                  <c:v>הכרמל </c:v>
                </c:pt>
                <c:pt idx="2">
                  <c:v>הגולן </c:v>
                </c:pt>
              </c:strCache>
            </c:strRef>
          </c:cat>
          <c:val>
            <c:numRef>
              <c:f>גיליון1!$B$2:$B$4</c:f>
              <c:numCache>
                <c:formatCode>General</c:formatCode>
                <c:ptCount val="3"/>
                <c:pt idx="0">
                  <c:v>2148</c:v>
                </c:pt>
                <c:pt idx="1">
                  <c:v>485</c:v>
                </c:pt>
                <c:pt idx="2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F2-4322-AA6E-6AE02195ED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defRPr>
            </a:pP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נפח תיקים בבתי הדין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defRPr>
          </a:pPr>
          <a:endParaRPr lang="he-IL"/>
        </a:p>
      </c:txPr>
    </c:title>
    <c:autoTitleDeleted val="0"/>
    <c:view3D>
      <c:rotX val="15"/>
      <c:rotY val="34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302473729334058E-2"/>
          <c:y val="9.5615143219314275E-2"/>
          <c:w val="0.92368012568834068"/>
          <c:h val="0.84467884038956775"/>
        </c:manualLayout>
      </c:layout>
      <c:line3DChart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dPt>
            <c:idx val="1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09EC-40B2-A910-5BB7F393391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09EC-40B2-A910-5BB7F3933912}"/>
              </c:ext>
            </c:extLst>
          </c:dPt>
          <c:dLbls>
            <c:dLbl>
              <c:idx val="0"/>
              <c:layout>
                <c:manualLayout>
                  <c:x val="-2.7777777777777676E-2"/>
                  <c:y val="-6.9444444444444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EC-40B2-A910-5BB7F3933912}"/>
                </c:ext>
              </c:extLst>
            </c:dLbl>
            <c:dLbl>
              <c:idx val="1"/>
              <c:layout>
                <c:manualLayout>
                  <c:x val="-6.6666666666666666E-2"/>
                  <c:y val="-7.870370370370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EC-40B2-A910-5BB7F3933912}"/>
                </c:ext>
              </c:extLst>
            </c:dLbl>
            <c:dLbl>
              <c:idx val="2"/>
              <c:layout>
                <c:manualLayout>
                  <c:x val="-8.8888888888888892E-2"/>
                  <c:y val="-6.4814814814814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EC-40B2-A910-5BB7F3933912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גיליון1!$A$1:$A$3</c:f>
              <c:strCache>
                <c:ptCount val="3"/>
                <c:pt idx="0">
                  <c:v>שנת 2014</c:v>
                </c:pt>
                <c:pt idx="1">
                  <c:v>שנת 2017</c:v>
                </c:pt>
                <c:pt idx="2">
                  <c:v>שנת 2021</c:v>
                </c:pt>
              </c:strCache>
            </c:strRef>
          </c:cat>
          <c:val>
            <c:numRef>
              <c:f>גיליון1!$B$1:$B$3</c:f>
              <c:numCache>
                <c:formatCode>General</c:formatCode>
                <c:ptCount val="3"/>
                <c:pt idx="0">
                  <c:v>1833</c:v>
                </c:pt>
                <c:pt idx="1">
                  <c:v>1995</c:v>
                </c:pt>
                <c:pt idx="2">
                  <c:v>2952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9EC-40B2-A910-5BB7F3933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58"/>
        <c:axId val="304326632"/>
        <c:axId val="271085904"/>
        <c:axId val="305444344"/>
      </c:line3DChart>
      <c:catAx>
        <c:axId val="304326632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defRPr>
            </a:pPr>
            <a:endParaRPr lang="he-IL"/>
          </a:p>
        </c:txPr>
        <c:crossAx val="271085904"/>
        <c:crosses val="autoZero"/>
        <c:auto val="1"/>
        <c:lblAlgn val="ctr"/>
        <c:lblOffset val="100"/>
        <c:noMultiLvlLbl val="0"/>
      </c:catAx>
      <c:valAx>
        <c:axId val="271085904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04326632"/>
        <c:crosses val="autoZero"/>
        <c:crossBetween val="between"/>
      </c:valAx>
      <c:serAx>
        <c:axId val="305444344"/>
        <c:scaling>
          <c:orientation val="minMax"/>
        </c:scaling>
        <c:delete val="1"/>
        <c:axPos val="b"/>
        <c:majorTickMark val="out"/>
        <c:minorTickMark val="none"/>
        <c:tickLblPos val="nextTo"/>
        <c:crossAx val="271085904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95533056"/>
        <c:axId val="195534848"/>
      </c:scatterChart>
      <c:valAx>
        <c:axId val="195533056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>
                <a:latin typeface="David" panose="020E0502060401010101" pitchFamily="34" charset="-79"/>
                <a:cs typeface="David" panose="020E0502060401010101" pitchFamily="34" charset="-79"/>
              </a:defRPr>
            </a:pPr>
            <a:endParaRPr lang="he-IL"/>
          </a:p>
        </c:txPr>
        <c:crossAx val="195534848"/>
        <c:crosses val="autoZero"/>
        <c:crossBetween val="midCat"/>
      </c:valAx>
      <c:valAx>
        <c:axId val="195534848"/>
        <c:scaling>
          <c:orientation val="minMax"/>
        </c:scaling>
        <c:delete val="0"/>
        <c:axPos val="r"/>
        <c:majorGridlines/>
        <c:numFmt formatCode="0%" sourceLinked="1"/>
        <c:majorTickMark val="out"/>
        <c:minorTickMark val="none"/>
        <c:tickLblPos val="nextTo"/>
        <c:crossAx val="195533056"/>
        <c:crosses val="autoZero"/>
        <c:crossBetween val="midCat"/>
      </c:valAx>
    </c:plotArea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גיליון5!$A$2</c:f>
              <c:strCache>
                <c:ptCount val="1"/>
                <c:pt idx="0">
                  <c:v>ממוצע 8 ש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FF0000"/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גיליון5!$B$1:$C$1</c:f>
              <c:strCache>
                <c:ptCount val="2"/>
                <c:pt idx="0">
                  <c:v>ה. נישואין </c:v>
                </c:pt>
                <c:pt idx="1">
                  <c:v>ת. גירושין </c:v>
                </c:pt>
              </c:strCache>
            </c:strRef>
          </c:cat>
          <c:val>
            <c:numRef>
              <c:f>גיליון5!$B$2:$C$2</c:f>
              <c:numCache>
                <c:formatCode>General</c:formatCode>
                <c:ptCount val="2"/>
                <c:pt idx="0">
                  <c:v>1009</c:v>
                </c:pt>
                <c:pt idx="1">
                  <c:v>159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4B8C-4BA0-A868-3AC54B3947AC}"/>
            </c:ext>
          </c:extLst>
        </c:ser>
        <c:ser>
          <c:idx val="1"/>
          <c:order val="1"/>
          <c:tx>
            <c:strRef>
              <c:f>גיליון5!$A$3</c:f>
              <c:strCache>
                <c:ptCount val="1"/>
                <c:pt idx="0">
                  <c:v>ש 2021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גיליון5!$B$1:$C$1</c:f>
              <c:strCache>
                <c:ptCount val="2"/>
                <c:pt idx="0">
                  <c:v>ה. נישואין </c:v>
                </c:pt>
                <c:pt idx="1">
                  <c:v>ת. גירושין </c:v>
                </c:pt>
              </c:strCache>
            </c:strRef>
          </c:cat>
          <c:val>
            <c:numRef>
              <c:f>גיליון5!$B$3:$C$3</c:f>
              <c:numCache>
                <c:formatCode>General</c:formatCode>
                <c:ptCount val="2"/>
                <c:pt idx="0">
                  <c:v>1038</c:v>
                </c:pt>
                <c:pt idx="1">
                  <c:v>191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4B8C-4BA0-A868-3AC54B3947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9143312"/>
        <c:axId val="409143640"/>
        <c:axId val="0"/>
      </c:bar3DChart>
      <c:catAx>
        <c:axId val="40914331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defRPr>
            </a:pPr>
            <a:endParaRPr lang="he-IL"/>
          </a:p>
        </c:txPr>
        <c:crossAx val="409143640"/>
        <c:crosses val="autoZero"/>
        <c:auto val="1"/>
        <c:lblAlgn val="ctr"/>
        <c:lblOffset val="100"/>
        <c:noMultiLvlLbl val="0"/>
      </c:catAx>
      <c:valAx>
        <c:axId val="40914364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0914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34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line3DChart>
        <c:grouping val="standar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  <a:sp3d/>
          </c:spPr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גיליון1!$A$2:$A$3</c:f>
              <c:strCache>
                <c:ptCount val="2"/>
                <c:pt idx="0">
                  <c:v>נישואין </c:v>
                </c:pt>
                <c:pt idx="1">
                  <c:v>גירושין </c:v>
                </c:pt>
              </c:strCache>
            </c:strRef>
          </c:cat>
          <c:val>
            <c:numRef>
              <c:f>גיליון1!$B$2:$B$3</c:f>
              <c:numCache>
                <c:formatCode>0%</c:formatCode>
                <c:ptCount val="2"/>
                <c:pt idx="0">
                  <c:v>0.02</c:v>
                </c:pt>
                <c:pt idx="1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7B-476A-B118-010E70A71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14"/>
        <c:axId val="302799656"/>
        <c:axId val="302799000"/>
        <c:axId val="304575896"/>
      </c:line3DChart>
      <c:catAx>
        <c:axId val="302799656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extTo"/>
        <c:crossAx val="302799000"/>
        <c:crosses val="autoZero"/>
        <c:auto val="1"/>
        <c:lblAlgn val="ctr"/>
        <c:lblOffset val="100"/>
        <c:noMultiLvlLbl val="0"/>
      </c:catAx>
      <c:valAx>
        <c:axId val="302799000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02799656"/>
        <c:crosses val="autoZero"/>
        <c:crossBetween val="between"/>
      </c:valAx>
      <c:serAx>
        <c:axId val="304575896"/>
        <c:scaling>
          <c:orientation val="minMax"/>
        </c:scaling>
        <c:delete val="1"/>
        <c:axPos val="b"/>
        <c:majorTickMark val="out"/>
        <c:minorTickMark val="none"/>
        <c:tickLblPos val="nextTo"/>
        <c:crossAx val="302799000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4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CA4-4322-9EA7-AA068650D65C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CA4-4322-9EA7-AA068650D65C}"/>
              </c:ext>
            </c:extLst>
          </c:dPt>
          <c:dLbls>
            <c:dLbl>
              <c:idx val="0"/>
              <c:layout>
                <c:manualLayout>
                  <c:x val="1.6666666666666666E-2"/>
                  <c:y val="6.94444444444444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A4-4322-9EA7-AA068650D65C}"/>
                </c:ext>
              </c:extLst>
            </c:dLbl>
            <c:dLbl>
              <c:idx val="1"/>
              <c:layout>
                <c:manualLayout>
                  <c:x val="-3.3333333333333347E-2"/>
                  <c:y val="-0.1296296296296296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A4-4322-9EA7-AA068650D65C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David" panose="020E0502060401010101" pitchFamily="34" charset="-79"/>
                    <a:ea typeface="+mn-ea"/>
                    <a:cs typeface="David" panose="020E0502060401010101" pitchFamily="34" charset="-79"/>
                  </a:defRPr>
                </a:pPr>
                <a:endParaRPr lang="he-IL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גיליון1!$A$2:$B$2</c:f>
              <c:strCache>
                <c:ptCount val="2"/>
                <c:pt idx="0">
                  <c:v>נדחה </c:v>
                </c:pt>
                <c:pt idx="1">
                  <c:v>התקיים </c:v>
                </c:pt>
              </c:strCache>
            </c:strRef>
          </c:cat>
          <c:val>
            <c:numRef>
              <c:f>גיליון1!$A$3:$B$3</c:f>
              <c:numCache>
                <c:formatCode>General</c:formatCode>
                <c:ptCount val="2"/>
                <c:pt idx="0">
                  <c:v>346</c:v>
                </c:pt>
                <c:pt idx="1">
                  <c:v>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A4-4322-9EA7-AA068650D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/>
      </a:solidFill>
      <a:sp3d/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0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9E5C4-C980-44B2-9FE4-CC0CABE74EB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18863CA-E672-48E0-8D7A-389A3A8CE6ED}">
      <dgm:prSet phldrT="[טקסט]"/>
      <dgm:spPr>
        <a:solidFill>
          <a:srgbClr val="00FF00"/>
        </a:solidFill>
        <a:ln>
          <a:solidFill>
            <a:srgbClr val="00FF00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מנהל בתי הדין </a:t>
          </a:r>
          <a:endParaRPr lang="he-IL" b="1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0F46D20-1CC5-4B67-8BCF-58492813AB78}" type="parTrans" cxnId="{9C6CF27B-9407-432E-A865-B1C240223B19}">
      <dgm:prSet/>
      <dgm:spPr/>
      <dgm:t>
        <a:bodyPr/>
        <a:lstStyle/>
        <a:p>
          <a:pPr rtl="1"/>
          <a:endParaRPr lang="he-IL"/>
        </a:p>
      </dgm:t>
    </dgm:pt>
    <dgm:pt modelId="{04C9B445-6C26-4B25-AB30-1E350886D18B}" type="sibTrans" cxnId="{9C6CF27B-9407-432E-A865-B1C240223B19}">
      <dgm:prSet/>
      <dgm:spPr/>
      <dgm:t>
        <a:bodyPr/>
        <a:lstStyle/>
        <a:p>
          <a:pPr rtl="1"/>
          <a:endParaRPr lang="he-IL"/>
        </a:p>
      </dgm:t>
    </dgm:pt>
    <dgm:pt modelId="{A4CC841B-FB51-4940-8420-F9B823224A8B}">
      <dgm:prSet phldrT="[טקסט]" custT="1"/>
      <dgm:spPr>
        <a:solidFill>
          <a:srgbClr val="00B0F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מזכיר ראשי 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2D6F422-A2A3-4BC4-A26B-5D8B07979F31}" type="parTrans" cxnId="{2B73D005-E8AC-4FEB-B872-3BD0B2DAB675}">
      <dgm:prSet/>
      <dgm:spPr/>
      <dgm:t>
        <a:bodyPr/>
        <a:lstStyle/>
        <a:p>
          <a:pPr rtl="1"/>
          <a:endParaRPr lang="he-IL"/>
        </a:p>
      </dgm:t>
    </dgm:pt>
    <dgm:pt modelId="{A1D86E39-C320-4FB5-ADB7-083F0B1455D4}" type="sibTrans" cxnId="{2B73D005-E8AC-4FEB-B872-3BD0B2DAB675}">
      <dgm:prSet/>
      <dgm:spPr/>
      <dgm:t>
        <a:bodyPr/>
        <a:lstStyle/>
        <a:p>
          <a:pPr rtl="1"/>
          <a:endParaRPr lang="he-IL"/>
        </a:p>
      </dgm:t>
    </dgm:pt>
    <dgm:pt modelId="{C54CD670-5466-4A33-867A-657E84A7E04A}">
      <dgm:prSet phldrT="[טקסט]" custT="1"/>
      <dgm:spPr>
        <a:solidFill>
          <a:srgbClr val="FFFF0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יועמ"ש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CEE2EAE-43D9-4760-AB52-A2749083B8C3}" type="parTrans" cxnId="{2C9577C9-4DFB-43D9-9A3C-F7DBC2BDCDCD}">
      <dgm:prSet/>
      <dgm:spPr/>
      <dgm:t>
        <a:bodyPr/>
        <a:lstStyle/>
        <a:p>
          <a:pPr rtl="1"/>
          <a:endParaRPr lang="he-IL"/>
        </a:p>
      </dgm:t>
    </dgm:pt>
    <dgm:pt modelId="{A2F68740-57AC-49AE-873C-CB8F3866CD86}" type="sibTrans" cxnId="{2C9577C9-4DFB-43D9-9A3C-F7DBC2BDCDCD}">
      <dgm:prSet/>
      <dgm:spPr/>
      <dgm:t>
        <a:bodyPr/>
        <a:lstStyle/>
        <a:p>
          <a:pPr rtl="1"/>
          <a:endParaRPr lang="he-IL"/>
        </a:p>
      </dgm:t>
    </dgm:pt>
    <dgm:pt modelId="{5EEAB637-CC73-4F7A-BD94-346AF49EF853}">
      <dgm:prSet phldrT="[טקסט]" custT="1"/>
      <dgm:spPr>
        <a:solidFill>
          <a:srgbClr val="FFC00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ערכאה שיפוטית 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CDFB3C0-6F5E-4897-8024-DF45BE242CD2}" type="parTrans" cxnId="{C2B17C5C-5A78-47DC-9E03-4A97A91B1A41}">
      <dgm:prSet/>
      <dgm:spPr/>
      <dgm:t>
        <a:bodyPr/>
        <a:lstStyle/>
        <a:p>
          <a:pPr rtl="1"/>
          <a:endParaRPr lang="he-IL"/>
        </a:p>
      </dgm:t>
    </dgm:pt>
    <dgm:pt modelId="{95C73D7E-85F2-4FC7-AD69-75361980F319}" type="sibTrans" cxnId="{C2B17C5C-5A78-47DC-9E03-4A97A91B1A41}">
      <dgm:prSet/>
      <dgm:spPr/>
      <dgm:t>
        <a:bodyPr/>
        <a:lstStyle/>
        <a:p>
          <a:pPr rtl="1"/>
          <a:endParaRPr lang="he-IL"/>
        </a:p>
      </dgm:t>
    </dgm:pt>
    <dgm:pt modelId="{1191FE0E-769B-4122-A413-9FF65DCA39EC}">
      <dgm:prSet custT="1"/>
      <dgm:spPr>
        <a:solidFill>
          <a:srgbClr val="FFFF0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ע. יועמ"ש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A95B771-DAAD-4443-8450-711A3AA0553E}" type="parTrans" cxnId="{E48B3C1E-8B17-4D41-BF61-4F003634329C}">
      <dgm:prSet/>
      <dgm:spPr/>
      <dgm:t>
        <a:bodyPr/>
        <a:lstStyle/>
        <a:p>
          <a:pPr rtl="1"/>
          <a:endParaRPr lang="he-IL"/>
        </a:p>
      </dgm:t>
    </dgm:pt>
    <dgm:pt modelId="{88CD155B-7941-4CBC-A35C-14FB8563DD69}" type="sibTrans" cxnId="{E48B3C1E-8B17-4D41-BF61-4F003634329C}">
      <dgm:prSet/>
      <dgm:spPr/>
      <dgm:t>
        <a:bodyPr/>
        <a:lstStyle/>
        <a:p>
          <a:pPr rtl="1"/>
          <a:endParaRPr lang="he-IL"/>
        </a:p>
      </dgm:t>
    </dgm:pt>
    <dgm:pt modelId="{29F2D153-0106-45D0-AD7E-0824839212F9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מזכיר עכו 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335054-CBEE-4419-AF5B-253AA46D2290}" type="parTrans" cxnId="{79A205E2-90BD-49F7-B4A3-7EA1BF839164}">
      <dgm:prSet/>
      <dgm:spPr/>
      <dgm:t>
        <a:bodyPr/>
        <a:lstStyle/>
        <a:p>
          <a:pPr rtl="1"/>
          <a:endParaRPr lang="he-IL"/>
        </a:p>
      </dgm:t>
    </dgm:pt>
    <dgm:pt modelId="{8998F83F-7358-460E-8E83-A89FB21FFF64}" type="sibTrans" cxnId="{79A205E2-90BD-49F7-B4A3-7EA1BF839164}">
      <dgm:prSet/>
      <dgm:spPr/>
      <dgm:t>
        <a:bodyPr/>
        <a:lstStyle/>
        <a:p>
          <a:pPr rtl="1"/>
          <a:endParaRPr lang="he-IL"/>
        </a:p>
      </dgm:t>
    </dgm:pt>
    <dgm:pt modelId="{006216AF-2A4F-423B-97EA-780AD916DD93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מזכיר </a:t>
          </a:r>
          <a:r>
            <a:rPr lang="he-IL" sz="1600" b="1" dirty="0" err="1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בוקעאתא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61C8BD0-4F41-4325-A731-F381AF5AAAAE}" type="parTrans" cxnId="{E2583106-AE26-4A83-A37A-372BE1428C40}">
      <dgm:prSet/>
      <dgm:spPr/>
      <dgm:t>
        <a:bodyPr/>
        <a:lstStyle/>
        <a:p>
          <a:pPr rtl="1"/>
          <a:endParaRPr lang="he-IL"/>
        </a:p>
      </dgm:t>
    </dgm:pt>
    <dgm:pt modelId="{DFEBBBD4-CDB2-4338-8EAB-832D4DD98C0A}" type="sibTrans" cxnId="{E2583106-AE26-4A83-A37A-372BE1428C40}">
      <dgm:prSet/>
      <dgm:spPr/>
      <dgm:t>
        <a:bodyPr/>
        <a:lstStyle/>
        <a:p>
          <a:pPr rtl="1"/>
          <a:endParaRPr lang="he-IL"/>
        </a:p>
      </dgm:t>
    </dgm:pt>
    <dgm:pt modelId="{A3B5D0CA-1035-420E-9CE8-D47D4AD82D74}" type="asst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שלוחת עוספיא 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957F806-4405-4821-AAFC-4AC30DD5F823}" type="parTrans" cxnId="{78594F22-1B46-4855-AC4F-B546B57B2613}">
      <dgm:prSet/>
      <dgm:spPr/>
      <dgm:t>
        <a:bodyPr/>
        <a:lstStyle/>
        <a:p>
          <a:pPr rtl="1"/>
          <a:endParaRPr lang="he-IL"/>
        </a:p>
      </dgm:t>
    </dgm:pt>
    <dgm:pt modelId="{C1000FE3-AFD8-43A0-B794-82B99E69C4D3}" type="sibTrans" cxnId="{78594F22-1B46-4855-AC4F-B546B57B2613}">
      <dgm:prSet/>
      <dgm:spPr/>
      <dgm:t>
        <a:bodyPr/>
        <a:lstStyle/>
        <a:p>
          <a:pPr rtl="1"/>
          <a:endParaRPr lang="he-IL"/>
        </a:p>
      </dgm:t>
    </dgm:pt>
    <dgm:pt modelId="{0A1A80D8-47E0-4AD1-9738-28A3979E5716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קלדן</a:t>
          </a:r>
          <a:r>
            <a:rPr lang="he-IL" sz="1400" dirty="0" smtClean="0"/>
            <a:t> </a:t>
          </a:r>
          <a:endParaRPr lang="he-IL" sz="1400" dirty="0"/>
        </a:p>
      </dgm:t>
    </dgm:pt>
    <dgm:pt modelId="{BCDF8946-A3A7-446E-9C97-C7EAD10EFDA5}" type="parTrans" cxnId="{56105DDB-157C-4E4C-B13D-819478B90EA3}">
      <dgm:prSet/>
      <dgm:spPr/>
      <dgm:t>
        <a:bodyPr/>
        <a:lstStyle/>
        <a:p>
          <a:pPr rtl="1"/>
          <a:endParaRPr lang="he-IL"/>
        </a:p>
      </dgm:t>
    </dgm:pt>
    <dgm:pt modelId="{AD21C2E3-276E-40C4-82C7-4A1A253313A0}" type="sibTrans" cxnId="{56105DDB-157C-4E4C-B13D-819478B90EA3}">
      <dgm:prSet/>
      <dgm:spPr/>
      <dgm:t>
        <a:bodyPr/>
        <a:lstStyle/>
        <a:p>
          <a:pPr rtl="1"/>
          <a:endParaRPr lang="he-IL"/>
        </a:p>
      </dgm:t>
    </dgm:pt>
    <dgm:pt modelId="{3A1E9619-CB56-4BCE-8BDF-C1C0C8044702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קלדן</a:t>
          </a:r>
          <a:r>
            <a:rPr lang="he-IL" sz="1400" dirty="0" smtClean="0"/>
            <a:t> </a:t>
          </a:r>
          <a:endParaRPr lang="he-IL" sz="1400" dirty="0"/>
        </a:p>
      </dgm:t>
    </dgm:pt>
    <dgm:pt modelId="{3A5B4571-4E37-4F0D-935F-5F730CA08A9A}" type="parTrans" cxnId="{34D9DFE7-894E-47D9-967D-2565B5045208}">
      <dgm:prSet/>
      <dgm:spPr/>
      <dgm:t>
        <a:bodyPr/>
        <a:lstStyle/>
        <a:p>
          <a:pPr rtl="1"/>
          <a:endParaRPr lang="he-IL"/>
        </a:p>
      </dgm:t>
    </dgm:pt>
    <dgm:pt modelId="{356A02B6-A9CF-4053-B448-1FB2E4C4B23D}" type="sibTrans" cxnId="{34D9DFE7-894E-47D9-967D-2565B5045208}">
      <dgm:prSet/>
      <dgm:spPr/>
      <dgm:t>
        <a:bodyPr/>
        <a:lstStyle/>
        <a:p>
          <a:pPr rtl="1"/>
          <a:endParaRPr lang="he-IL"/>
        </a:p>
      </dgm:t>
    </dgm:pt>
    <dgm:pt modelId="{708C19F9-3740-4047-BBC1-2FC586127E17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סטודנט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90FD676-CD20-46AB-92A0-EB1FEAB7A0A6}" type="parTrans" cxnId="{F48A9FB5-5B82-4334-9FCD-DFC6D768D1C5}">
      <dgm:prSet/>
      <dgm:spPr/>
      <dgm:t>
        <a:bodyPr/>
        <a:lstStyle/>
        <a:p>
          <a:pPr rtl="1"/>
          <a:endParaRPr lang="he-IL"/>
        </a:p>
      </dgm:t>
    </dgm:pt>
    <dgm:pt modelId="{B2F1D1D6-038F-4051-8959-F439C8571A00}" type="sibTrans" cxnId="{F48A9FB5-5B82-4334-9FCD-DFC6D768D1C5}">
      <dgm:prSet/>
      <dgm:spPr/>
      <dgm:t>
        <a:bodyPr/>
        <a:lstStyle/>
        <a:p>
          <a:pPr rtl="1"/>
          <a:endParaRPr lang="he-IL"/>
        </a:p>
      </dgm:t>
    </dgm:pt>
    <dgm:pt modelId="{1DB8C706-F5A4-4ACC-B70F-ED2D4BADBEAC}">
      <dgm:prSet custT="1"/>
      <dgm:spPr>
        <a:solidFill>
          <a:srgbClr val="FFC00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קאדי ערעור  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71BB68C-85AE-4AC0-BD7F-2CFC5E7AD39A}" type="parTrans" cxnId="{FC627029-9B0F-406E-A2AC-D4BD1AF3AC02}">
      <dgm:prSet/>
      <dgm:spPr/>
      <dgm:t>
        <a:bodyPr/>
        <a:lstStyle/>
        <a:p>
          <a:pPr rtl="1"/>
          <a:endParaRPr lang="he-IL"/>
        </a:p>
      </dgm:t>
    </dgm:pt>
    <dgm:pt modelId="{83AE227D-1858-4A47-8B8A-0F73415E97FD}" type="sibTrans" cxnId="{FC627029-9B0F-406E-A2AC-D4BD1AF3AC02}">
      <dgm:prSet/>
      <dgm:spPr/>
      <dgm:t>
        <a:bodyPr/>
        <a:lstStyle/>
        <a:p>
          <a:pPr rtl="1"/>
          <a:endParaRPr lang="he-IL"/>
        </a:p>
      </dgm:t>
    </dgm:pt>
    <dgm:pt modelId="{3A2CF631-9284-4408-ADAB-7CB3593737AB}" type="asst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he-IL" sz="16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חסר </a:t>
          </a:r>
          <a:endParaRPr lang="he-IL" sz="1600" b="1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D695DA2-BFDC-4AF1-9947-99140AC8CB18}" type="parTrans" cxnId="{B5A2687B-66AB-419B-9BCF-0C4BE0AB7BF8}">
      <dgm:prSet/>
      <dgm:spPr/>
      <dgm:t>
        <a:bodyPr/>
        <a:lstStyle/>
        <a:p>
          <a:pPr rtl="1"/>
          <a:endParaRPr lang="he-IL"/>
        </a:p>
      </dgm:t>
    </dgm:pt>
    <dgm:pt modelId="{2CD89E1F-C27B-487B-B39D-742B5F0C46DB}" type="sibTrans" cxnId="{B5A2687B-66AB-419B-9BCF-0C4BE0AB7BF8}">
      <dgm:prSet/>
      <dgm:spPr/>
      <dgm:t>
        <a:bodyPr/>
        <a:lstStyle/>
        <a:p>
          <a:pPr rtl="1"/>
          <a:endParaRPr lang="he-IL"/>
        </a:p>
      </dgm:t>
    </dgm:pt>
    <dgm:pt modelId="{2F7272D6-2C0A-473D-8966-72C9713C904D}">
      <dgm:prSet custT="1"/>
      <dgm:spPr>
        <a:solidFill>
          <a:srgbClr val="FFC00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קאדי ערעור 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B0C7804-95F0-4407-8B59-9AF4A7BFAB32}" type="parTrans" cxnId="{D2F34275-ABE8-45AD-8862-8649D39163D7}">
      <dgm:prSet/>
      <dgm:spPr/>
      <dgm:t>
        <a:bodyPr/>
        <a:lstStyle/>
        <a:p>
          <a:pPr rtl="1"/>
          <a:endParaRPr lang="he-IL"/>
        </a:p>
      </dgm:t>
    </dgm:pt>
    <dgm:pt modelId="{3EB4E7B1-A85C-415E-A4BB-000146D1E8B6}" type="sibTrans" cxnId="{D2F34275-ABE8-45AD-8862-8649D39163D7}">
      <dgm:prSet/>
      <dgm:spPr/>
      <dgm:t>
        <a:bodyPr/>
        <a:lstStyle/>
        <a:p>
          <a:pPr rtl="1"/>
          <a:endParaRPr lang="he-IL"/>
        </a:p>
      </dgm:t>
    </dgm:pt>
    <dgm:pt modelId="{222E74C6-7E41-4917-84CB-4CD842B2268C}" type="asst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קאדי ע. ראשונה 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9917293-230D-4D7A-8FC1-E43B8C55AE90}" type="parTrans" cxnId="{1DEFC797-B8B9-4562-B723-0CD22C31AD87}">
      <dgm:prSet/>
      <dgm:spPr/>
      <dgm:t>
        <a:bodyPr/>
        <a:lstStyle/>
        <a:p>
          <a:pPr rtl="1"/>
          <a:endParaRPr lang="he-IL"/>
        </a:p>
      </dgm:t>
    </dgm:pt>
    <dgm:pt modelId="{B6CBCFA7-A1C4-4D1C-8458-A9EACBA4F1D7}" type="sibTrans" cxnId="{1DEFC797-B8B9-4562-B723-0CD22C31AD87}">
      <dgm:prSet/>
      <dgm:spPr/>
      <dgm:t>
        <a:bodyPr/>
        <a:lstStyle/>
        <a:p>
          <a:pPr rtl="1"/>
          <a:endParaRPr lang="he-IL"/>
        </a:p>
      </dgm:t>
    </dgm:pt>
    <dgm:pt modelId="{5ED51BAF-6532-4BD3-B8B2-05A9C6EF3D52}" type="asst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קאדי ע. ראשונה 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F551E13-6A8E-4CC3-B8B9-9AA4C8867392}" type="parTrans" cxnId="{0D6033DE-FF15-48FC-902C-ED384A069536}">
      <dgm:prSet/>
      <dgm:spPr/>
      <dgm:t>
        <a:bodyPr/>
        <a:lstStyle/>
        <a:p>
          <a:pPr rtl="1"/>
          <a:endParaRPr lang="he-IL"/>
        </a:p>
      </dgm:t>
    </dgm:pt>
    <dgm:pt modelId="{DB84AED1-B7E9-46F4-840D-051B2BC2D227}" type="sibTrans" cxnId="{0D6033DE-FF15-48FC-902C-ED384A069536}">
      <dgm:prSet/>
      <dgm:spPr/>
      <dgm:t>
        <a:bodyPr/>
        <a:lstStyle/>
        <a:p>
          <a:pPr rtl="1"/>
          <a:endParaRPr lang="he-IL"/>
        </a:p>
      </dgm:t>
    </dgm:pt>
    <dgm:pt modelId="{BB6379BE-89E1-4B51-95B1-36C81EBCCFB4}">
      <dgm:prSet phldrT="[טקסט]"/>
      <dgm:spPr>
        <a:solidFill>
          <a:srgbClr val="FFC000"/>
        </a:solidFill>
      </dgm:spPr>
      <dgm:t>
        <a:bodyPr/>
        <a:lstStyle/>
        <a:p>
          <a:pPr rtl="1"/>
          <a:r>
            <a:rPr lang="he-IL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נשיא בית הדין לערעורים </a:t>
          </a:r>
          <a:endParaRPr lang="he-IL" b="1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5EEA370-93F1-461F-B5FE-528C4BBA695E}" type="parTrans" cxnId="{677725D6-5363-4EAB-A60A-C6FDC7382B2F}">
      <dgm:prSet/>
      <dgm:spPr/>
      <dgm:t>
        <a:bodyPr/>
        <a:lstStyle/>
        <a:p>
          <a:pPr rtl="1"/>
          <a:endParaRPr lang="he-IL"/>
        </a:p>
      </dgm:t>
    </dgm:pt>
    <dgm:pt modelId="{507A8C24-1F94-4352-943E-6439545637DC}" type="sibTrans" cxnId="{677725D6-5363-4EAB-A60A-C6FDC7382B2F}">
      <dgm:prSet/>
      <dgm:spPr/>
      <dgm:t>
        <a:bodyPr/>
        <a:lstStyle/>
        <a:p>
          <a:pPr rtl="1"/>
          <a:endParaRPr lang="he-IL"/>
        </a:p>
      </dgm:t>
    </dgm:pt>
    <dgm:pt modelId="{D30CA83A-BCBB-4E34-AE63-3BB434779108}">
      <dgm:prSet custT="1"/>
      <dgm:spPr>
        <a:solidFill>
          <a:srgbClr val="DE90E0"/>
        </a:solidFill>
        <a:ln>
          <a:solidFill>
            <a:srgbClr val="FF0000"/>
          </a:solidFill>
        </a:ln>
      </dgm:spPr>
      <dgm:t>
        <a:bodyPr/>
        <a:lstStyle/>
        <a:p>
          <a:pPr rtl="1"/>
          <a:r>
            <a:rPr lang="he-IL" sz="1600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מ. בקרה ומידע </a:t>
          </a:r>
          <a:endParaRPr lang="he-IL" sz="1600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5B0BC7E-DF8B-40E7-AD25-DC1AAF8063AF}" type="parTrans" cxnId="{0A2BEB77-FAC7-4A12-9A11-423D466A9A06}">
      <dgm:prSet/>
      <dgm:spPr/>
      <dgm:t>
        <a:bodyPr/>
        <a:lstStyle/>
        <a:p>
          <a:pPr rtl="1"/>
          <a:endParaRPr lang="he-IL"/>
        </a:p>
      </dgm:t>
    </dgm:pt>
    <dgm:pt modelId="{3E793400-23C3-4517-88A7-914A042901B5}" type="sibTrans" cxnId="{0A2BEB77-FAC7-4A12-9A11-423D466A9A06}">
      <dgm:prSet/>
      <dgm:spPr/>
      <dgm:t>
        <a:bodyPr/>
        <a:lstStyle/>
        <a:p>
          <a:pPr rtl="1"/>
          <a:endParaRPr lang="he-IL"/>
        </a:p>
      </dgm:t>
    </dgm:pt>
    <dgm:pt modelId="{DB1229BC-8E96-4459-B996-471FD69E690D}">
      <dgm:prSet/>
      <dgm:spPr>
        <a:solidFill>
          <a:srgbClr val="00B0F0"/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סטודנט</a:t>
          </a:r>
          <a:endParaRPr lang="he-IL" b="1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EF75910-E6C3-4FDC-B68B-0A0216D304CE}" type="parTrans" cxnId="{A8190E73-5576-4EA2-B40B-39C60558B12B}">
      <dgm:prSet/>
      <dgm:spPr/>
      <dgm:t>
        <a:bodyPr/>
        <a:lstStyle/>
        <a:p>
          <a:pPr rtl="1"/>
          <a:endParaRPr lang="he-IL"/>
        </a:p>
      </dgm:t>
    </dgm:pt>
    <dgm:pt modelId="{6EF9D8B6-A902-4733-93CF-107A0C9254D6}" type="sibTrans" cxnId="{A8190E73-5576-4EA2-B40B-39C60558B12B}">
      <dgm:prSet/>
      <dgm:spPr/>
      <dgm:t>
        <a:bodyPr/>
        <a:lstStyle/>
        <a:p>
          <a:pPr rtl="1"/>
          <a:endParaRPr lang="he-IL"/>
        </a:p>
      </dgm:t>
    </dgm:pt>
    <dgm:pt modelId="{2D7509DF-6BA9-49EE-BC44-BC3F08C8E0B3}" type="pres">
      <dgm:prSet presAssocID="{5C89E5C4-C980-44B2-9FE4-CC0CABE74EB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BD7B3FAF-0279-4551-AE7B-1F6BD6F573D8}" type="pres">
      <dgm:prSet presAssocID="{E18863CA-E672-48E0-8D7A-389A3A8CE6ED}" presName="hierRoot1" presStyleCnt="0">
        <dgm:presLayoutVars>
          <dgm:hierBranch val="init"/>
        </dgm:presLayoutVars>
      </dgm:prSet>
      <dgm:spPr/>
    </dgm:pt>
    <dgm:pt modelId="{4BCC81CD-EDCC-4F1C-BFFD-CE3058C4D97C}" type="pres">
      <dgm:prSet presAssocID="{E18863CA-E672-48E0-8D7A-389A3A8CE6ED}" presName="rootComposite1" presStyleCnt="0"/>
      <dgm:spPr/>
    </dgm:pt>
    <dgm:pt modelId="{CD577B38-D1F3-4BF6-ABB5-119739E00D20}" type="pres">
      <dgm:prSet presAssocID="{E18863CA-E672-48E0-8D7A-389A3A8CE6ED}" presName="rootText1" presStyleLbl="node0" presStyleIdx="0" presStyleCnt="3" custLinFactNeighborX="-16952" custLinFactNeighborY="-5303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79D8D37-22C2-4D18-8907-514A833C7FCD}" type="pres">
      <dgm:prSet presAssocID="{E18863CA-E672-48E0-8D7A-389A3A8CE6ED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B1F069D6-A709-45D5-AAAF-DF4FD1C854C3}" type="pres">
      <dgm:prSet presAssocID="{E18863CA-E672-48E0-8D7A-389A3A8CE6ED}" presName="hierChild2" presStyleCnt="0"/>
      <dgm:spPr/>
    </dgm:pt>
    <dgm:pt modelId="{74D00B27-AC86-4434-98E8-A493B83D23B2}" type="pres">
      <dgm:prSet presAssocID="{02D6F422-A2A3-4BC4-A26B-5D8B07979F31}" presName="Name37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61A03746-01A9-4DF8-8025-B0F95E58AC21}" type="pres">
      <dgm:prSet presAssocID="{A4CC841B-FB51-4940-8420-F9B823224A8B}" presName="hierRoot2" presStyleCnt="0">
        <dgm:presLayoutVars>
          <dgm:hierBranch val="init"/>
        </dgm:presLayoutVars>
      </dgm:prSet>
      <dgm:spPr/>
    </dgm:pt>
    <dgm:pt modelId="{84369801-0DD2-426D-AE44-398EE913529D}" type="pres">
      <dgm:prSet presAssocID="{A4CC841B-FB51-4940-8420-F9B823224A8B}" presName="rootComposite" presStyleCnt="0"/>
      <dgm:spPr/>
    </dgm:pt>
    <dgm:pt modelId="{945F24A3-FB3C-49F2-9AB8-B3D25509ACC2}" type="pres">
      <dgm:prSet presAssocID="{A4CC841B-FB51-4940-8420-F9B823224A8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19082CA-ED68-438F-A824-46690825CC30}" type="pres">
      <dgm:prSet presAssocID="{A4CC841B-FB51-4940-8420-F9B823224A8B}" presName="rootConnector" presStyleLbl="node2" presStyleIdx="0" presStyleCnt="3"/>
      <dgm:spPr/>
      <dgm:t>
        <a:bodyPr/>
        <a:lstStyle/>
        <a:p>
          <a:pPr rtl="1"/>
          <a:endParaRPr lang="he-IL"/>
        </a:p>
      </dgm:t>
    </dgm:pt>
    <dgm:pt modelId="{61E7C42D-78BA-4C03-8DA5-80C8F0E29C8D}" type="pres">
      <dgm:prSet presAssocID="{A4CC841B-FB51-4940-8420-F9B823224A8B}" presName="hierChild4" presStyleCnt="0"/>
      <dgm:spPr/>
    </dgm:pt>
    <dgm:pt modelId="{3C2908CC-40DE-459F-99F3-C744365BCB6B}" type="pres">
      <dgm:prSet presAssocID="{F5B0BC7E-DF8B-40E7-AD25-DC1AAF8063AF}" presName="Name37" presStyleLbl="parChTrans1D3" presStyleIdx="0" presStyleCnt="7"/>
      <dgm:spPr/>
      <dgm:t>
        <a:bodyPr/>
        <a:lstStyle/>
        <a:p>
          <a:pPr rtl="1"/>
          <a:endParaRPr lang="he-IL"/>
        </a:p>
      </dgm:t>
    </dgm:pt>
    <dgm:pt modelId="{6B0249A9-07F1-48C2-A638-8726D15B8574}" type="pres">
      <dgm:prSet presAssocID="{D30CA83A-BCBB-4E34-AE63-3BB434779108}" presName="hierRoot2" presStyleCnt="0">
        <dgm:presLayoutVars>
          <dgm:hierBranch val="init"/>
        </dgm:presLayoutVars>
      </dgm:prSet>
      <dgm:spPr/>
    </dgm:pt>
    <dgm:pt modelId="{86AC8365-79EF-424E-8F48-3B7EB1CD76B6}" type="pres">
      <dgm:prSet presAssocID="{D30CA83A-BCBB-4E34-AE63-3BB434779108}" presName="rootComposite" presStyleCnt="0"/>
      <dgm:spPr/>
    </dgm:pt>
    <dgm:pt modelId="{AD377529-5193-4969-907E-B3C736A02B88}" type="pres">
      <dgm:prSet presAssocID="{D30CA83A-BCBB-4E34-AE63-3BB434779108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D3D6C94-1101-4417-9DBC-2A869AAEAD90}" type="pres">
      <dgm:prSet presAssocID="{D30CA83A-BCBB-4E34-AE63-3BB434779108}" presName="rootConnector" presStyleLbl="node3" presStyleIdx="0" presStyleCnt="7"/>
      <dgm:spPr/>
      <dgm:t>
        <a:bodyPr/>
        <a:lstStyle/>
        <a:p>
          <a:pPr rtl="1"/>
          <a:endParaRPr lang="he-IL"/>
        </a:p>
      </dgm:t>
    </dgm:pt>
    <dgm:pt modelId="{2D66BB98-B4F8-48B7-B7DA-96C198BF5B15}" type="pres">
      <dgm:prSet presAssocID="{D30CA83A-BCBB-4E34-AE63-3BB434779108}" presName="hierChild4" presStyleCnt="0"/>
      <dgm:spPr/>
    </dgm:pt>
    <dgm:pt modelId="{CA88CB86-BDA6-4241-B924-97DAE1037716}" type="pres">
      <dgm:prSet presAssocID="{D30CA83A-BCBB-4E34-AE63-3BB434779108}" presName="hierChild5" presStyleCnt="0"/>
      <dgm:spPr/>
    </dgm:pt>
    <dgm:pt modelId="{91AFF917-183E-49AF-B02D-2214452C151A}" type="pres">
      <dgm:prSet presAssocID="{ED335054-CBEE-4419-AF5B-253AA46D2290}" presName="Name37" presStyleLbl="parChTrans1D3" presStyleIdx="1" presStyleCnt="7"/>
      <dgm:spPr/>
      <dgm:t>
        <a:bodyPr/>
        <a:lstStyle/>
        <a:p>
          <a:pPr rtl="1"/>
          <a:endParaRPr lang="he-IL"/>
        </a:p>
      </dgm:t>
    </dgm:pt>
    <dgm:pt modelId="{D7ECFF03-F1DF-4774-8625-FD704F835340}" type="pres">
      <dgm:prSet presAssocID="{29F2D153-0106-45D0-AD7E-0824839212F9}" presName="hierRoot2" presStyleCnt="0">
        <dgm:presLayoutVars>
          <dgm:hierBranch val="init"/>
        </dgm:presLayoutVars>
      </dgm:prSet>
      <dgm:spPr/>
    </dgm:pt>
    <dgm:pt modelId="{D16895DD-CFC4-428E-B24F-491AEB6443E8}" type="pres">
      <dgm:prSet presAssocID="{29F2D153-0106-45D0-AD7E-0824839212F9}" presName="rootComposite" presStyleCnt="0"/>
      <dgm:spPr/>
    </dgm:pt>
    <dgm:pt modelId="{DC0D510F-C8BE-4EF2-B659-04C1229A99FF}" type="pres">
      <dgm:prSet presAssocID="{29F2D153-0106-45D0-AD7E-0824839212F9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AA72319-1FB9-4D9A-90B2-75EA96825676}" type="pres">
      <dgm:prSet presAssocID="{29F2D153-0106-45D0-AD7E-0824839212F9}" presName="rootConnector" presStyleLbl="node3" presStyleIdx="1" presStyleCnt="7"/>
      <dgm:spPr/>
      <dgm:t>
        <a:bodyPr/>
        <a:lstStyle/>
        <a:p>
          <a:pPr rtl="1"/>
          <a:endParaRPr lang="he-IL"/>
        </a:p>
      </dgm:t>
    </dgm:pt>
    <dgm:pt modelId="{A0C18BC5-4BB3-4F41-B022-A32D65DBB891}" type="pres">
      <dgm:prSet presAssocID="{29F2D153-0106-45D0-AD7E-0824839212F9}" presName="hierChild4" presStyleCnt="0"/>
      <dgm:spPr/>
    </dgm:pt>
    <dgm:pt modelId="{CFC9D062-9DFF-4938-A87B-0F96F18F0C46}" type="pres">
      <dgm:prSet presAssocID="{29F2D153-0106-45D0-AD7E-0824839212F9}" presName="hierChild5" presStyleCnt="0"/>
      <dgm:spPr/>
    </dgm:pt>
    <dgm:pt modelId="{7793EB28-418F-4C1E-993E-DDDB107DB440}" type="pres">
      <dgm:prSet presAssocID="{7957F806-4405-4821-AAFC-4AC30DD5F823}" presName="Name111" presStyleLbl="parChTrans1D4" presStyleIdx="0" presStyleCnt="6"/>
      <dgm:spPr/>
      <dgm:t>
        <a:bodyPr/>
        <a:lstStyle/>
        <a:p>
          <a:pPr rtl="1"/>
          <a:endParaRPr lang="he-IL"/>
        </a:p>
      </dgm:t>
    </dgm:pt>
    <dgm:pt modelId="{9655EC6E-CF0B-440C-9188-037C4352B06D}" type="pres">
      <dgm:prSet presAssocID="{A3B5D0CA-1035-420E-9CE8-D47D4AD82D74}" presName="hierRoot3" presStyleCnt="0">
        <dgm:presLayoutVars>
          <dgm:hierBranch val="init"/>
        </dgm:presLayoutVars>
      </dgm:prSet>
      <dgm:spPr/>
    </dgm:pt>
    <dgm:pt modelId="{23DD8C94-FADD-4004-A8C2-8DFB4CDED166}" type="pres">
      <dgm:prSet presAssocID="{A3B5D0CA-1035-420E-9CE8-D47D4AD82D74}" presName="rootComposite3" presStyleCnt="0"/>
      <dgm:spPr/>
    </dgm:pt>
    <dgm:pt modelId="{F3FD726A-3675-4CC4-BBE8-A15F11C0D3E9}" type="pres">
      <dgm:prSet presAssocID="{A3B5D0CA-1035-420E-9CE8-D47D4AD82D74}" presName="rootText3" presStyleLbl="asst3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5AFB081-4061-4943-8CEB-96254A0F4539}" type="pres">
      <dgm:prSet presAssocID="{A3B5D0CA-1035-420E-9CE8-D47D4AD82D74}" presName="rootConnector3" presStyleLbl="asst3" presStyleIdx="0" presStyleCnt="4"/>
      <dgm:spPr/>
      <dgm:t>
        <a:bodyPr/>
        <a:lstStyle/>
        <a:p>
          <a:pPr rtl="1"/>
          <a:endParaRPr lang="he-IL"/>
        </a:p>
      </dgm:t>
    </dgm:pt>
    <dgm:pt modelId="{80F4F519-4D3C-4286-A243-E1E0203A6F79}" type="pres">
      <dgm:prSet presAssocID="{A3B5D0CA-1035-420E-9CE8-D47D4AD82D74}" presName="hierChild6" presStyleCnt="0"/>
      <dgm:spPr/>
    </dgm:pt>
    <dgm:pt modelId="{95B79FE6-47E4-48E5-9CC7-12D7FB947E0F}" type="pres">
      <dgm:prSet presAssocID="{A3B5D0CA-1035-420E-9CE8-D47D4AD82D74}" presName="hierChild7" presStyleCnt="0"/>
      <dgm:spPr/>
    </dgm:pt>
    <dgm:pt modelId="{21D75623-3FA6-49AB-AA65-8C5F5F10B373}" type="pres">
      <dgm:prSet presAssocID="{061C8BD0-4F41-4325-A731-F381AF5AAAAE}" presName="Name37" presStyleLbl="parChTrans1D3" presStyleIdx="2" presStyleCnt="7"/>
      <dgm:spPr/>
      <dgm:t>
        <a:bodyPr/>
        <a:lstStyle/>
        <a:p>
          <a:pPr rtl="1"/>
          <a:endParaRPr lang="he-IL"/>
        </a:p>
      </dgm:t>
    </dgm:pt>
    <dgm:pt modelId="{02705C37-F7E5-439B-A4BF-6037142BD290}" type="pres">
      <dgm:prSet presAssocID="{006216AF-2A4F-423B-97EA-780AD916DD93}" presName="hierRoot2" presStyleCnt="0">
        <dgm:presLayoutVars>
          <dgm:hierBranch val="init"/>
        </dgm:presLayoutVars>
      </dgm:prSet>
      <dgm:spPr/>
    </dgm:pt>
    <dgm:pt modelId="{24FB5F6B-0DFB-4AF5-8544-6A39C97954C2}" type="pres">
      <dgm:prSet presAssocID="{006216AF-2A4F-423B-97EA-780AD916DD93}" presName="rootComposite" presStyleCnt="0"/>
      <dgm:spPr/>
    </dgm:pt>
    <dgm:pt modelId="{ACD8D8BC-5C06-4914-8B5C-E3A42B453E2A}" type="pres">
      <dgm:prSet presAssocID="{006216AF-2A4F-423B-97EA-780AD916DD93}" presName="rootText" presStyleLbl="node3" presStyleIdx="2" presStyleCnt="7" custLinFactNeighborX="778" custLinFactNeighborY="-183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13F2E2E-C4B5-4FC9-B745-0468EF737ECD}" type="pres">
      <dgm:prSet presAssocID="{006216AF-2A4F-423B-97EA-780AD916DD93}" presName="rootConnector" presStyleLbl="node3" presStyleIdx="2" presStyleCnt="7"/>
      <dgm:spPr/>
      <dgm:t>
        <a:bodyPr/>
        <a:lstStyle/>
        <a:p>
          <a:pPr rtl="1"/>
          <a:endParaRPr lang="he-IL"/>
        </a:p>
      </dgm:t>
    </dgm:pt>
    <dgm:pt modelId="{1EF5DF9A-620F-4C24-B52F-61541B72183A}" type="pres">
      <dgm:prSet presAssocID="{006216AF-2A4F-423B-97EA-780AD916DD93}" presName="hierChild4" presStyleCnt="0"/>
      <dgm:spPr/>
    </dgm:pt>
    <dgm:pt modelId="{041397EE-55A1-4825-89AF-975597839A94}" type="pres">
      <dgm:prSet presAssocID="{006216AF-2A4F-423B-97EA-780AD916DD93}" presName="hierChild5" presStyleCnt="0"/>
      <dgm:spPr/>
    </dgm:pt>
    <dgm:pt modelId="{B81174DE-516B-4967-B7D8-8ABC4B405CEB}" type="pres">
      <dgm:prSet presAssocID="{3A5B4571-4E37-4F0D-935F-5F730CA08A9A}" presName="Name37" presStyleLbl="parChTrans1D3" presStyleIdx="3" presStyleCnt="7"/>
      <dgm:spPr/>
      <dgm:t>
        <a:bodyPr/>
        <a:lstStyle/>
        <a:p>
          <a:pPr rtl="1"/>
          <a:endParaRPr lang="he-IL"/>
        </a:p>
      </dgm:t>
    </dgm:pt>
    <dgm:pt modelId="{1CA6A0ED-6402-4C8B-A284-20C3151637FC}" type="pres">
      <dgm:prSet presAssocID="{3A1E9619-CB56-4BCE-8BDF-C1C0C8044702}" presName="hierRoot2" presStyleCnt="0">
        <dgm:presLayoutVars>
          <dgm:hierBranch val="init"/>
        </dgm:presLayoutVars>
      </dgm:prSet>
      <dgm:spPr/>
    </dgm:pt>
    <dgm:pt modelId="{758C9E3E-018C-4A59-8D21-567829C95C72}" type="pres">
      <dgm:prSet presAssocID="{3A1E9619-CB56-4BCE-8BDF-C1C0C8044702}" presName="rootComposite" presStyleCnt="0"/>
      <dgm:spPr/>
    </dgm:pt>
    <dgm:pt modelId="{EF5FC53A-57D0-49D3-97ED-2A0C5BF4EB79}" type="pres">
      <dgm:prSet presAssocID="{3A1E9619-CB56-4BCE-8BDF-C1C0C8044702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CC26D8A-A221-478B-AF18-2FAF14A18DF4}" type="pres">
      <dgm:prSet presAssocID="{3A1E9619-CB56-4BCE-8BDF-C1C0C8044702}" presName="rootConnector" presStyleLbl="node3" presStyleIdx="3" presStyleCnt="7"/>
      <dgm:spPr/>
      <dgm:t>
        <a:bodyPr/>
        <a:lstStyle/>
        <a:p>
          <a:pPr rtl="1"/>
          <a:endParaRPr lang="he-IL"/>
        </a:p>
      </dgm:t>
    </dgm:pt>
    <dgm:pt modelId="{A3F4F5D8-AE1A-4D38-9189-07D1CDAAB640}" type="pres">
      <dgm:prSet presAssocID="{3A1E9619-CB56-4BCE-8BDF-C1C0C8044702}" presName="hierChild4" presStyleCnt="0"/>
      <dgm:spPr/>
    </dgm:pt>
    <dgm:pt modelId="{176F24CE-CD85-4194-A29F-001A3FC69409}" type="pres">
      <dgm:prSet presAssocID="{BCDF8946-A3A7-446E-9C97-C7EAD10EFDA5}" presName="Name37" presStyleLbl="parChTrans1D4" presStyleIdx="1" presStyleCnt="6"/>
      <dgm:spPr/>
      <dgm:t>
        <a:bodyPr/>
        <a:lstStyle/>
        <a:p>
          <a:pPr rtl="1"/>
          <a:endParaRPr lang="he-IL"/>
        </a:p>
      </dgm:t>
    </dgm:pt>
    <dgm:pt modelId="{0996A9D3-56FD-43B7-BEBB-A6D04AC9BBD1}" type="pres">
      <dgm:prSet presAssocID="{0A1A80D8-47E0-4AD1-9738-28A3979E5716}" presName="hierRoot2" presStyleCnt="0">
        <dgm:presLayoutVars>
          <dgm:hierBranch val="init"/>
        </dgm:presLayoutVars>
      </dgm:prSet>
      <dgm:spPr/>
    </dgm:pt>
    <dgm:pt modelId="{80105218-1A2F-40D0-99CF-F84AADD24C02}" type="pres">
      <dgm:prSet presAssocID="{0A1A80D8-47E0-4AD1-9738-28A3979E5716}" presName="rootComposite" presStyleCnt="0"/>
      <dgm:spPr/>
    </dgm:pt>
    <dgm:pt modelId="{A2C00DF9-FF0C-49CC-9E2F-44709D71E058}" type="pres">
      <dgm:prSet presAssocID="{0A1A80D8-47E0-4AD1-9738-28A3979E5716}" presName="rootText" presStyleLbl="node4" presStyleIdx="0" presStyleCnt="2" custLinFactNeighborX="1290" custLinFactNeighborY="-323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D0ABDCC-511D-4707-8523-D3EC27F076E1}" type="pres">
      <dgm:prSet presAssocID="{0A1A80D8-47E0-4AD1-9738-28A3979E5716}" presName="rootConnector" presStyleLbl="node4" presStyleIdx="0" presStyleCnt="2"/>
      <dgm:spPr/>
      <dgm:t>
        <a:bodyPr/>
        <a:lstStyle/>
        <a:p>
          <a:pPr rtl="1"/>
          <a:endParaRPr lang="he-IL"/>
        </a:p>
      </dgm:t>
    </dgm:pt>
    <dgm:pt modelId="{5548F323-4304-478F-A2C8-936E6B3BCFB2}" type="pres">
      <dgm:prSet presAssocID="{0A1A80D8-47E0-4AD1-9738-28A3979E5716}" presName="hierChild4" presStyleCnt="0"/>
      <dgm:spPr/>
    </dgm:pt>
    <dgm:pt modelId="{86C8B14C-0032-4925-8D22-E6C1BAE0E375}" type="pres">
      <dgm:prSet presAssocID="{B90FD676-CD20-46AB-92A0-EB1FEAB7A0A6}" presName="Name37" presStyleLbl="parChTrans1D4" presStyleIdx="2" presStyleCnt="6"/>
      <dgm:spPr/>
      <dgm:t>
        <a:bodyPr/>
        <a:lstStyle/>
        <a:p>
          <a:pPr rtl="1"/>
          <a:endParaRPr lang="he-IL"/>
        </a:p>
      </dgm:t>
    </dgm:pt>
    <dgm:pt modelId="{A4450955-88D5-485F-9718-EFF604379348}" type="pres">
      <dgm:prSet presAssocID="{708C19F9-3740-4047-BBC1-2FC586127E17}" presName="hierRoot2" presStyleCnt="0">
        <dgm:presLayoutVars>
          <dgm:hierBranch val="init"/>
        </dgm:presLayoutVars>
      </dgm:prSet>
      <dgm:spPr/>
    </dgm:pt>
    <dgm:pt modelId="{DD62AA52-A883-4ECA-BC2C-22FF491E3367}" type="pres">
      <dgm:prSet presAssocID="{708C19F9-3740-4047-BBC1-2FC586127E17}" presName="rootComposite" presStyleCnt="0"/>
      <dgm:spPr/>
    </dgm:pt>
    <dgm:pt modelId="{859E3D28-08ED-4703-805B-CEC62C9D34B8}" type="pres">
      <dgm:prSet presAssocID="{708C19F9-3740-4047-BBC1-2FC586127E17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7C8DBAB-924C-4245-A63A-667E7C6DCA33}" type="pres">
      <dgm:prSet presAssocID="{708C19F9-3740-4047-BBC1-2FC586127E17}" presName="rootConnector" presStyleLbl="node4" presStyleIdx="1" presStyleCnt="2"/>
      <dgm:spPr/>
      <dgm:t>
        <a:bodyPr/>
        <a:lstStyle/>
        <a:p>
          <a:pPr rtl="1"/>
          <a:endParaRPr lang="he-IL"/>
        </a:p>
      </dgm:t>
    </dgm:pt>
    <dgm:pt modelId="{05761AAD-12EE-4A1A-BF5F-90D779FB1EEE}" type="pres">
      <dgm:prSet presAssocID="{708C19F9-3740-4047-BBC1-2FC586127E17}" presName="hierChild4" presStyleCnt="0"/>
      <dgm:spPr/>
    </dgm:pt>
    <dgm:pt modelId="{B289B9A7-2B44-478B-A54B-266561C99573}" type="pres">
      <dgm:prSet presAssocID="{708C19F9-3740-4047-BBC1-2FC586127E17}" presName="hierChild5" presStyleCnt="0"/>
      <dgm:spPr/>
    </dgm:pt>
    <dgm:pt modelId="{B8DD0EFB-B057-42B8-B468-C6516B9418A7}" type="pres">
      <dgm:prSet presAssocID="{0A1A80D8-47E0-4AD1-9738-28A3979E5716}" presName="hierChild5" presStyleCnt="0"/>
      <dgm:spPr/>
    </dgm:pt>
    <dgm:pt modelId="{9E994578-A505-441A-9185-F548561B252E}" type="pres">
      <dgm:prSet presAssocID="{3A1E9619-CB56-4BCE-8BDF-C1C0C8044702}" presName="hierChild5" presStyleCnt="0"/>
      <dgm:spPr/>
    </dgm:pt>
    <dgm:pt modelId="{88D24044-34CB-43A1-A51F-AA75A462C8AF}" type="pres">
      <dgm:prSet presAssocID="{A4CC841B-FB51-4940-8420-F9B823224A8B}" presName="hierChild5" presStyleCnt="0"/>
      <dgm:spPr/>
    </dgm:pt>
    <dgm:pt modelId="{134E6870-2CD3-447E-BBC1-470404B6D44C}" type="pres">
      <dgm:prSet presAssocID="{3CEE2EAE-43D9-4760-AB52-A2749083B8C3}" presName="Name37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EEE7885E-F32D-4336-B2B9-8DD83D90D951}" type="pres">
      <dgm:prSet presAssocID="{C54CD670-5466-4A33-867A-657E84A7E04A}" presName="hierRoot2" presStyleCnt="0">
        <dgm:presLayoutVars>
          <dgm:hierBranch val="init"/>
        </dgm:presLayoutVars>
      </dgm:prSet>
      <dgm:spPr/>
    </dgm:pt>
    <dgm:pt modelId="{85E61282-3863-4075-8A06-DE3885436B93}" type="pres">
      <dgm:prSet presAssocID="{C54CD670-5466-4A33-867A-657E84A7E04A}" presName="rootComposite" presStyleCnt="0"/>
      <dgm:spPr/>
    </dgm:pt>
    <dgm:pt modelId="{CE7F93FB-EAA8-412C-94B1-E1E4C81E50F4}" type="pres">
      <dgm:prSet presAssocID="{C54CD670-5466-4A33-867A-657E84A7E04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3CB6EE3-CD8C-42DF-B12F-03EFD3DFA3CA}" type="pres">
      <dgm:prSet presAssocID="{C54CD670-5466-4A33-867A-657E84A7E04A}" presName="rootConnector" presStyleLbl="node2" presStyleIdx="1" presStyleCnt="3"/>
      <dgm:spPr/>
      <dgm:t>
        <a:bodyPr/>
        <a:lstStyle/>
        <a:p>
          <a:pPr rtl="1"/>
          <a:endParaRPr lang="he-IL"/>
        </a:p>
      </dgm:t>
    </dgm:pt>
    <dgm:pt modelId="{3591D9F2-A082-4394-AB60-688E12E6095E}" type="pres">
      <dgm:prSet presAssocID="{C54CD670-5466-4A33-867A-657E84A7E04A}" presName="hierChild4" presStyleCnt="0"/>
      <dgm:spPr/>
    </dgm:pt>
    <dgm:pt modelId="{72F2D76A-3B78-4969-9126-FB2FACBB08A7}" type="pres">
      <dgm:prSet presAssocID="{4A95B771-DAAD-4443-8450-711A3AA0553E}" presName="Name37" presStyleLbl="parChTrans1D3" presStyleIdx="4" presStyleCnt="7"/>
      <dgm:spPr/>
      <dgm:t>
        <a:bodyPr/>
        <a:lstStyle/>
        <a:p>
          <a:pPr rtl="1"/>
          <a:endParaRPr lang="he-IL"/>
        </a:p>
      </dgm:t>
    </dgm:pt>
    <dgm:pt modelId="{C9124202-2BE3-4A8E-BD85-B93AB926FD32}" type="pres">
      <dgm:prSet presAssocID="{1191FE0E-769B-4122-A413-9FF65DCA39EC}" presName="hierRoot2" presStyleCnt="0">
        <dgm:presLayoutVars>
          <dgm:hierBranch val="init"/>
        </dgm:presLayoutVars>
      </dgm:prSet>
      <dgm:spPr/>
    </dgm:pt>
    <dgm:pt modelId="{3A22D4C9-ED9D-42C3-AC6E-AE0F37F3A75E}" type="pres">
      <dgm:prSet presAssocID="{1191FE0E-769B-4122-A413-9FF65DCA39EC}" presName="rootComposite" presStyleCnt="0"/>
      <dgm:spPr/>
    </dgm:pt>
    <dgm:pt modelId="{7D43EEA2-566A-40EA-961E-40063FADCEB4}" type="pres">
      <dgm:prSet presAssocID="{1191FE0E-769B-4122-A413-9FF65DCA39EC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F5E7A91-EE59-433D-8755-E5ED4A0640C6}" type="pres">
      <dgm:prSet presAssocID="{1191FE0E-769B-4122-A413-9FF65DCA39EC}" presName="rootConnector" presStyleLbl="node3" presStyleIdx="4" presStyleCnt="7"/>
      <dgm:spPr/>
      <dgm:t>
        <a:bodyPr/>
        <a:lstStyle/>
        <a:p>
          <a:pPr rtl="1"/>
          <a:endParaRPr lang="he-IL"/>
        </a:p>
      </dgm:t>
    </dgm:pt>
    <dgm:pt modelId="{070DE24E-C1D2-4E3A-AC6E-CBA0BEE5837D}" type="pres">
      <dgm:prSet presAssocID="{1191FE0E-769B-4122-A413-9FF65DCA39EC}" presName="hierChild4" presStyleCnt="0"/>
      <dgm:spPr/>
    </dgm:pt>
    <dgm:pt modelId="{EB5167BB-2538-4134-853A-9017FAD5F387}" type="pres">
      <dgm:prSet presAssocID="{1191FE0E-769B-4122-A413-9FF65DCA39EC}" presName="hierChild5" presStyleCnt="0"/>
      <dgm:spPr/>
    </dgm:pt>
    <dgm:pt modelId="{FEAA186C-ADD3-4548-85D6-D500777A050D}" type="pres">
      <dgm:prSet presAssocID="{C54CD670-5466-4A33-867A-657E84A7E04A}" presName="hierChild5" presStyleCnt="0"/>
      <dgm:spPr/>
    </dgm:pt>
    <dgm:pt modelId="{C65C47BD-70F4-475E-A0F2-86CF18428AF1}" type="pres">
      <dgm:prSet presAssocID="{CCDFB3C0-6F5E-4897-8024-DF45BE242CD2}" presName="Name37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B642EB62-9F5C-4B28-B9C1-F3FC11A79972}" type="pres">
      <dgm:prSet presAssocID="{5EEAB637-CC73-4F7A-BD94-346AF49EF853}" presName="hierRoot2" presStyleCnt="0">
        <dgm:presLayoutVars>
          <dgm:hierBranch val="init"/>
        </dgm:presLayoutVars>
      </dgm:prSet>
      <dgm:spPr/>
    </dgm:pt>
    <dgm:pt modelId="{EC630DF1-AE8E-4CA6-AF51-8786DFE0DDDB}" type="pres">
      <dgm:prSet presAssocID="{5EEAB637-CC73-4F7A-BD94-346AF49EF853}" presName="rootComposite" presStyleCnt="0"/>
      <dgm:spPr/>
    </dgm:pt>
    <dgm:pt modelId="{ED49D2B3-1169-4A31-8620-C9710BA5C0AC}" type="pres">
      <dgm:prSet presAssocID="{5EEAB637-CC73-4F7A-BD94-346AF49EF85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881768F-7E11-4783-BF6F-2A0D851B2489}" type="pres">
      <dgm:prSet presAssocID="{5EEAB637-CC73-4F7A-BD94-346AF49EF853}" presName="rootConnector" presStyleLbl="node2" presStyleIdx="2" presStyleCnt="3"/>
      <dgm:spPr/>
      <dgm:t>
        <a:bodyPr/>
        <a:lstStyle/>
        <a:p>
          <a:pPr rtl="1"/>
          <a:endParaRPr lang="he-IL"/>
        </a:p>
      </dgm:t>
    </dgm:pt>
    <dgm:pt modelId="{05D5477A-EE69-4824-8D1C-D2E91E007ED4}" type="pres">
      <dgm:prSet presAssocID="{5EEAB637-CC73-4F7A-BD94-346AF49EF853}" presName="hierChild4" presStyleCnt="0"/>
      <dgm:spPr/>
    </dgm:pt>
    <dgm:pt modelId="{465CFFD2-7635-45BD-9097-F0498581099E}" type="pres">
      <dgm:prSet presAssocID="{0B0C7804-95F0-4407-8B59-9AF4A7BFAB32}" presName="Name37" presStyleLbl="parChTrans1D3" presStyleIdx="5" presStyleCnt="7"/>
      <dgm:spPr/>
      <dgm:t>
        <a:bodyPr/>
        <a:lstStyle/>
        <a:p>
          <a:pPr rtl="1"/>
          <a:endParaRPr lang="he-IL"/>
        </a:p>
      </dgm:t>
    </dgm:pt>
    <dgm:pt modelId="{B2BDE1F0-2D07-49E0-BE6B-D14244BA3B2D}" type="pres">
      <dgm:prSet presAssocID="{2F7272D6-2C0A-473D-8966-72C9713C904D}" presName="hierRoot2" presStyleCnt="0">
        <dgm:presLayoutVars>
          <dgm:hierBranch val="init"/>
        </dgm:presLayoutVars>
      </dgm:prSet>
      <dgm:spPr/>
    </dgm:pt>
    <dgm:pt modelId="{436A69A3-238B-465E-95EA-D608ED7E7E7A}" type="pres">
      <dgm:prSet presAssocID="{2F7272D6-2C0A-473D-8966-72C9713C904D}" presName="rootComposite" presStyleCnt="0"/>
      <dgm:spPr/>
    </dgm:pt>
    <dgm:pt modelId="{A9EA67D5-742E-4FF8-8840-C7A3E7A93A1B}" type="pres">
      <dgm:prSet presAssocID="{2F7272D6-2C0A-473D-8966-72C9713C904D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85AC7D0-FD45-4EE0-9C74-3AE5E466E15A}" type="pres">
      <dgm:prSet presAssocID="{2F7272D6-2C0A-473D-8966-72C9713C904D}" presName="rootConnector" presStyleLbl="node3" presStyleIdx="5" presStyleCnt="7"/>
      <dgm:spPr/>
      <dgm:t>
        <a:bodyPr/>
        <a:lstStyle/>
        <a:p>
          <a:pPr rtl="1"/>
          <a:endParaRPr lang="he-IL"/>
        </a:p>
      </dgm:t>
    </dgm:pt>
    <dgm:pt modelId="{CEF37C88-D7D4-4A45-80CB-79856900E012}" type="pres">
      <dgm:prSet presAssocID="{2F7272D6-2C0A-473D-8966-72C9713C904D}" presName="hierChild4" presStyleCnt="0"/>
      <dgm:spPr/>
    </dgm:pt>
    <dgm:pt modelId="{827AD7F1-A4B6-4245-A999-EC2C0D78EE71}" type="pres">
      <dgm:prSet presAssocID="{2F7272D6-2C0A-473D-8966-72C9713C904D}" presName="hierChild5" presStyleCnt="0"/>
      <dgm:spPr/>
    </dgm:pt>
    <dgm:pt modelId="{299375C9-CAD7-4A64-88C2-51F30A12FF13}" type="pres">
      <dgm:prSet presAssocID="{771BB68C-85AE-4AC0-BD7F-2CFC5E7AD39A}" presName="Name37" presStyleLbl="parChTrans1D3" presStyleIdx="6" presStyleCnt="7"/>
      <dgm:spPr/>
      <dgm:t>
        <a:bodyPr/>
        <a:lstStyle/>
        <a:p>
          <a:pPr rtl="1"/>
          <a:endParaRPr lang="he-IL"/>
        </a:p>
      </dgm:t>
    </dgm:pt>
    <dgm:pt modelId="{C41BD93F-5DE8-4D16-A513-43EB87F01510}" type="pres">
      <dgm:prSet presAssocID="{1DB8C706-F5A4-4ACC-B70F-ED2D4BADBEAC}" presName="hierRoot2" presStyleCnt="0">
        <dgm:presLayoutVars>
          <dgm:hierBranch val="init"/>
        </dgm:presLayoutVars>
      </dgm:prSet>
      <dgm:spPr/>
    </dgm:pt>
    <dgm:pt modelId="{FC6BCF36-38F0-429E-B5EC-3100359D0635}" type="pres">
      <dgm:prSet presAssocID="{1DB8C706-F5A4-4ACC-B70F-ED2D4BADBEAC}" presName="rootComposite" presStyleCnt="0"/>
      <dgm:spPr/>
    </dgm:pt>
    <dgm:pt modelId="{FE2409D2-31AC-4999-8BCC-48BFACBEC353}" type="pres">
      <dgm:prSet presAssocID="{1DB8C706-F5A4-4ACC-B70F-ED2D4BADBEAC}" presName="rootText" presStyleLbl="node3" presStyleIdx="6" presStyleCnt="7" custLinFactNeighborX="3093" custLinFactNeighborY="-16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5E119D9-0C58-43F0-B881-94D2342D0664}" type="pres">
      <dgm:prSet presAssocID="{1DB8C706-F5A4-4ACC-B70F-ED2D4BADBEAC}" presName="rootConnector" presStyleLbl="node3" presStyleIdx="6" presStyleCnt="7"/>
      <dgm:spPr/>
      <dgm:t>
        <a:bodyPr/>
        <a:lstStyle/>
        <a:p>
          <a:pPr rtl="1"/>
          <a:endParaRPr lang="he-IL"/>
        </a:p>
      </dgm:t>
    </dgm:pt>
    <dgm:pt modelId="{BA31661D-2A0F-464B-A9B7-597B61C1E058}" type="pres">
      <dgm:prSet presAssocID="{1DB8C706-F5A4-4ACC-B70F-ED2D4BADBEAC}" presName="hierChild4" presStyleCnt="0"/>
      <dgm:spPr/>
    </dgm:pt>
    <dgm:pt modelId="{003656C5-3D40-4F73-BD78-E531C866083F}" type="pres">
      <dgm:prSet presAssocID="{1DB8C706-F5A4-4ACC-B70F-ED2D4BADBEAC}" presName="hierChild5" presStyleCnt="0"/>
      <dgm:spPr/>
    </dgm:pt>
    <dgm:pt modelId="{B34CC2FE-EE74-4F52-8D2D-AC57C004BCFA}" type="pres">
      <dgm:prSet presAssocID="{59917293-230D-4D7A-8FC1-E43B8C55AE90}" presName="Name111" presStyleLbl="parChTrans1D4" presStyleIdx="3" presStyleCnt="6"/>
      <dgm:spPr/>
      <dgm:t>
        <a:bodyPr/>
        <a:lstStyle/>
        <a:p>
          <a:pPr rtl="1"/>
          <a:endParaRPr lang="he-IL"/>
        </a:p>
      </dgm:t>
    </dgm:pt>
    <dgm:pt modelId="{691DCA7A-7802-463F-B6F9-F44251A32BB6}" type="pres">
      <dgm:prSet presAssocID="{222E74C6-7E41-4917-84CB-4CD842B2268C}" presName="hierRoot3" presStyleCnt="0">
        <dgm:presLayoutVars>
          <dgm:hierBranch val="init"/>
        </dgm:presLayoutVars>
      </dgm:prSet>
      <dgm:spPr/>
    </dgm:pt>
    <dgm:pt modelId="{28273F93-1B5C-4B77-B3E3-1F3F73C45D5D}" type="pres">
      <dgm:prSet presAssocID="{222E74C6-7E41-4917-84CB-4CD842B2268C}" presName="rootComposite3" presStyleCnt="0"/>
      <dgm:spPr/>
    </dgm:pt>
    <dgm:pt modelId="{32F586C8-9D7D-4653-9D9C-7518286469BC}" type="pres">
      <dgm:prSet presAssocID="{222E74C6-7E41-4917-84CB-4CD842B2268C}" presName="rootText3" presStyleLbl="asst3" presStyleIdx="1" presStyleCnt="4" custLinFactNeighborX="-22640" custLinFactNeighborY="-323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CF33D05-9849-4DF2-B41C-3444BDF3B4EB}" type="pres">
      <dgm:prSet presAssocID="{222E74C6-7E41-4917-84CB-4CD842B2268C}" presName="rootConnector3" presStyleLbl="asst3" presStyleIdx="1" presStyleCnt="4"/>
      <dgm:spPr/>
      <dgm:t>
        <a:bodyPr/>
        <a:lstStyle/>
        <a:p>
          <a:pPr rtl="1"/>
          <a:endParaRPr lang="he-IL"/>
        </a:p>
      </dgm:t>
    </dgm:pt>
    <dgm:pt modelId="{B8D70D7C-FF10-42F7-87C6-2E6C0660139A}" type="pres">
      <dgm:prSet presAssocID="{222E74C6-7E41-4917-84CB-4CD842B2268C}" presName="hierChild6" presStyleCnt="0"/>
      <dgm:spPr/>
    </dgm:pt>
    <dgm:pt modelId="{B79CA95E-494C-43EE-B804-E2B1B3735577}" type="pres">
      <dgm:prSet presAssocID="{222E74C6-7E41-4917-84CB-4CD842B2268C}" presName="hierChild7" presStyleCnt="0"/>
      <dgm:spPr/>
    </dgm:pt>
    <dgm:pt modelId="{3E579EF9-16EE-425E-A7A3-82AB0459DDD7}" type="pres">
      <dgm:prSet presAssocID="{5F551E13-6A8E-4CC3-B8B9-9AA4C8867392}" presName="Name111" presStyleLbl="parChTrans1D4" presStyleIdx="4" presStyleCnt="6"/>
      <dgm:spPr/>
      <dgm:t>
        <a:bodyPr/>
        <a:lstStyle/>
        <a:p>
          <a:pPr rtl="1"/>
          <a:endParaRPr lang="he-IL"/>
        </a:p>
      </dgm:t>
    </dgm:pt>
    <dgm:pt modelId="{A00F7A39-C1F3-489A-957A-ABC5E9D2AAAE}" type="pres">
      <dgm:prSet presAssocID="{5ED51BAF-6532-4BD3-B8B2-05A9C6EF3D52}" presName="hierRoot3" presStyleCnt="0">
        <dgm:presLayoutVars>
          <dgm:hierBranch val="init"/>
        </dgm:presLayoutVars>
      </dgm:prSet>
      <dgm:spPr/>
    </dgm:pt>
    <dgm:pt modelId="{81E70F11-E393-4331-AAAA-41419FECA427}" type="pres">
      <dgm:prSet presAssocID="{5ED51BAF-6532-4BD3-B8B2-05A9C6EF3D52}" presName="rootComposite3" presStyleCnt="0"/>
      <dgm:spPr/>
    </dgm:pt>
    <dgm:pt modelId="{25F1B35E-6621-4067-90FD-A2D27900E539}" type="pres">
      <dgm:prSet presAssocID="{5ED51BAF-6532-4BD3-B8B2-05A9C6EF3D52}" presName="rootText3" presStyleLbl="asst3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9B66B74-D0E2-4CC3-B487-8A2BC0534415}" type="pres">
      <dgm:prSet presAssocID="{5ED51BAF-6532-4BD3-B8B2-05A9C6EF3D52}" presName="rootConnector3" presStyleLbl="asst3" presStyleIdx="2" presStyleCnt="4"/>
      <dgm:spPr/>
      <dgm:t>
        <a:bodyPr/>
        <a:lstStyle/>
        <a:p>
          <a:pPr rtl="1"/>
          <a:endParaRPr lang="he-IL"/>
        </a:p>
      </dgm:t>
    </dgm:pt>
    <dgm:pt modelId="{4F0323F3-2E79-42BD-9D4A-D9E99A132658}" type="pres">
      <dgm:prSet presAssocID="{5ED51BAF-6532-4BD3-B8B2-05A9C6EF3D52}" presName="hierChild6" presStyleCnt="0"/>
      <dgm:spPr/>
    </dgm:pt>
    <dgm:pt modelId="{29BD97AC-FCC3-44E4-8F47-EC05742C9753}" type="pres">
      <dgm:prSet presAssocID="{5ED51BAF-6532-4BD3-B8B2-05A9C6EF3D52}" presName="hierChild7" presStyleCnt="0"/>
      <dgm:spPr/>
    </dgm:pt>
    <dgm:pt modelId="{6A3DBB32-141D-443A-9997-9498B2C654C0}" type="pres">
      <dgm:prSet presAssocID="{7D695DA2-BFDC-4AF1-9947-99140AC8CB18}" presName="Name111" presStyleLbl="parChTrans1D4" presStyleIdx="5" presStyleCnt="6"/>
      <dgm:spPr/>
      <dgm:t>
        <a:bodyPr/>
        <a:lstStyle/>
        <a:p>
          <a:pPr rtl="1"/>
          <a:endParaRPr lang="he-IL"/>
        </a:p>
      </dgm:t>
    </dgm:pt>
    <dgm:pt modelId="{5458EF5E-4099-4C55-8703-45BFE379BA49}" type="pres">
      <dgm:prSet presAssocID="{3A2CF631-9284-4408-ADAB-7CB3593737AB}" presName="hierRoot3" presStyleCnt="0">
        <dgm:presLayoutVars>
          <dgm:hierBranch val="init"/>
        </dgm:presLayoutVars>
      </dgm:prSet>
      <dgm:spPr/>
    </dgm:pt>
    <dgm:pt modelId="{2CDDF7D6-F8CE-4BF8-85EC-5AEC4C488028}" type="pres">
      <dgm:prSet presAssocID="{3A2CF631-9284-4408-ADAB-7CB3593737AB}" presName="rootComposite3" presStyleCnt="0"/>
      <dgm:spPr/>
    </dgm:pt>
    <dgm:pt modelId="{70FF3C73-A62D-45CE-AC06-AB792964EC23}" type="pres">
      <dgm:prSet presAssocID="{3A2CF631-9284-4408-ADAB-7CB3593737AB}" presName="rootText3" presStyleLbl="asst3" presStyleIdx="3" presStyleCnt="4" custLinFactNeighborX="8601" custLinFactNeighborY="1892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81EF196-6396-4D20-BD47-2DAFE3A36946}" type="pres">
      <dgm:prSet presAssocID="{3A2CF631-9284-4408-ADAB-7CB3593737AB}" presName="rootConnector3" presStyleLbl="asst3" presStyleIdx="3" presStyleCnt="4"/>
      <dgm:spPr/>
      <dgm:t>
        <a:bodyPr/>
        <a:lstStyle/>
        <a:p>
          <a:pPr rtl="1"/>
          <a:endParaRPr lang="he-IL"/>
        </a:p>
      </dgm:t>
    </dgm:pt>
    <dgm:pt modelId="{0D22B641-3E79-4966-822A-B39D32897CE4}" type="pres">
      <dgm:prSet presAssocID="{3A2CF631-9284-4408-ADAB-7CB3593737AB}" presName="hierChild6" presStyleCnt="0"/>
      <dgm:spPr/>
    </dgm:pt>
    <dgm:pt modelId="{0B64BDA7-8A23-4EA7-A0B7-A890A5F592F5}" type="pres">
      <dgm:prSet presAssocID="{3A2CF631-9284-4408-ADAB-7CB3593737AB}" presName="hierChild7" presStyleCnt="0"/>
      <dgm:spPr/>
    </dgm:pt>
    <dgm:pt modelId="{402BF5F3-52BF-48E0-BA30-533D2C332D01}" type="pres">
      <dgm:prSet presAssocID="{5EEAB637-CC73-4F7A-BD94-346AF49EF853}" presName="hierChild5" presStyleCnt="0"/>
      <dgm:spPr/>
    </dgm:pt>
    <dgm:pt modelId="{8A0D45EC-F07C-40FF-82B3-E9DC734AAC28}" type="pres">
      <dgm:prSet presAssocID="{E18863CA-E672-48E0-8D7A-389A3A8CE6ED}" presName="hierChild3" presStyleCnt="0"/>
      <dgm:spPr/>
    </dgm:pt>
    <dgm:pt modelId="{36A9BB81-7CDD-4CC9-B764-F8AFB1F92C6C}" type="pres">
      <dgm:prSet presAssocID="{BB6379BE-89E1-4B51-95B1-36C81EBCCFB4}" presName="hierRoot1" presStyleCnt="0">
        <dgm:presLayoutVars>
          <dgm:hierBranch val="init"/>
        </dgm:presLayoutVars>
      </dgm:prSet>
      <dgm:spPr/>
    </dgm:pt>
    <dgm:pt modelId="{AFF3BF5F-51E7-4BAE-AD8F-9928E205FAA2}" type="pres">
      <dgm:prSet presAssocID="{BB6379BE-89E1-4B51-95B1-36C81EBCCFB4}" presName="rootComposite1" presStyleCnt="0"/>
      <dgm:spPr/>
    </dgm:pt>
    <dgm:pt modelId="{EE2B5E69-9EFD-4A82-B3FD-509A25C7DE59}" type="pres">
      <dgm:prSet presAssocID="{BB6379BE-89E1-4B51-95B1-36C81EBCCFB4}" presName="rootText1" presStyleLbl="node0" presStyleIdx="1" presStyleCnt="3" custLinFactX="-37952" custLinFactY="-97106" custLinFactNeighborX="-10000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E3CB3AF-AB5A-401D-812F-7C9131C222CD}" type="pres">
      <dgm:prSet presAssocID="{BB6379BE-89E1-4B51-95B1-36C81EBCCFB4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699342FC-3CBB-4158-A9FD-FEDD48905D65}" type="pres">
      <dgm:prSet presAssocID="{BB6379BE-89E1-4B51-95B1-36C81EBCCFB4}" presName="hierChild2" presStyleCnt="0"/>
      <dgm:spPr/>
    </dgm:pt>
    <dgm:pt modelId="{47A9D5D6-F708-4896-85BC-1A4A0232EF7D}" type="pres">
      <dgm:prSet presAssocID="{BB6379BE-89E1-4B51-95B1-36C81EBCCFB4}" presName="hierChild3" presStyleCnt="0"/>
      <dgm:spPr/>
    </dgm:pt>
    <dgm:pt modelId="{B792644B-AD07-44B1-A245-FCB2D5B39973}" type="pres">
      <dgm:prSet presAssocID="{DB1229BC-8E96-4459-B996-471FD69E690D}" presName="hierRoot1" presStyleCnt="0">
        <dgm:presLayoutVars>
          <dgm:hierBranch val="init"/>
        </dgm:presLayoutVars>
      </dgm:prSet>
      <dgm:spPr/>
    </dgm:pt>
    <dgm:pt modelId="{A1F6588C-498C-4A3D-8CFB-E277BA7010A4}" type="pres">
      <dgm:prSet presAssocID="{DB1229BC-8E96-4459-B996-471FD69E690D}" presName="rootComposite1" presStyleCnt="0"/>
      <dgm:spPr/>
    </dgm:pt>
    <dgm:pt modelId="{87442760-BD9B-4580-857D-25C3CEDD2112}" type="pres">
      <dgm:prSet presAssocID="{DB1229BC-8E96-4459-B996-471FD69E690D}" presName="rootText1" presStyleLbl="node0" presStyleIdx="2" presStyleCnt="3" custLinFactX="-100000" custLinFactY="300000" custLinFactNeighborX="-128812" custLinFactNeighborY="36075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D1387C3-23C4-4A77-9644-B1CAAE83D860}" type="pres">
      <dgm:prSet presAssocID="{DB1229BC-8E96-4459-B996-471FD69E690D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DBF6406A-8069-4215-B552-0C7EB5E5084C}" type="pres">
      <dgm:prSet presAssocID="{DB1229BC-8E96-4459-B996-471FD69E690D}" presName="hierChild2" presStyleCnt="0"/>
      <dgm:spPr/>
    </dgm:pt>
    <dgm:pt modelId="{93970383-BB4E-465F-B4BF-D37CF0DC4AD3}" type="pres">
      <dgm:prSet presAssocID="{DB1229BC-8E96-4459-B996-471FD69E690D}" presName="hierChild3" presStyleCnt="0"/>
      <dgm:spPr/>
    </dgm:pt>
  </dgm:ptLst>
  <dgm:cxnLst>
    <dgm:cxn modelId="{ED9F48B0-41E6-4013-9467-032640365310}" type="presOf" srcId="{0B0C7804-95F0-4407-8B59-9AF4A7BFAB32}" destId="{465CFFD2-7635-45BD-9097-F0498581099E}" srcOrd="0" destOrd="0" presId="urn:microsoft.com/office/officeart/2005/8/layout/orgChart1"/>
    <dgm:cxn modelId="{65043540-CCDE-4F47-B5F6-D4675C7AB870}" type="presOf" srcId="{C54CD670-5466-4A33-867A-657E84A7E04A}" destId="{83CB6EE3-CD8C-42DF-B12F-03EFD3DFA3CA}" srcOrd="1" destOrd="0" presId="urn:microsoft.com/office/officeart/2005/8/layout/orgChart1"/>
    <dgm:cxn modelId="{4EA67373-B2D7-43E6-AD0F-41BBF2F14837}" type="presOf" srcId="{5C89E5C4-C980-44B2-9FE4-CC0CABE74EBC}" destId="{2D7509DF-6BA9-49EE-BC44-BC3F08C8E0B3}" srcOrd="0" destOrd="0" presId="urn:microsoft.com/office/officeart/2005/8/layout/orgChart1"/>
    <dgm:cxn modelId="{A7C6A2A2-6F0E-45E2-BFF2-5A70963A9E72}" type="presOf" srcId="{0A1A80D8-47E0-4AD1-9738-28A3979E5716}" destId="{A2C00DF9-FF0C-49CC-9E2F-44709D71E058}" srcOrd="0" destOrd="0" presId="urn:microsoft.com/office/officeart/2005/8/layout/orgChart1"/>
    <dgm:cxn modelId="{B464065B-BF59-4AAF-ACEF-4BB2C06F2ED4}" type="presOf" srcId="{29F2D153-0106-45D0-AD7E-0824839212F9}" destId="{DAA72319-1FB9-4D9A-90B2-75EA96825676}" srcOrd="1" destOrd="0" presId="urn:microsoft.com/office/officeart/2005/8/layout/orgChart1"/>
    <dgm:cxn modelId="{9DA8850E-A570-4C3A-B623-FA0153CC42F2}" type="presOf" srcId="{3A5B4571-4E37-4F0D-935F-5F730CA08A9A}" destId="{B81174DE-516B-4967-B7D8-8ABC4B405CEB}" srcOrd="0" destOrd="0" presId="urn:microsoft.com/office/officeart/2005/8/layout/orgChart1"/>
    <dgm:cxn modelId="{8009C65B-7367-4E42-8481-FC59A0A4DD6A}" type="presOf" srcId="{A3B5D0CA-1035-420E-9CE8-D47D4AD82D74}" destId="{F3FD726A-3675-4CC4-BBE8-A15F11C0D3E9}" srcOrd="0" destOrd="0" presId="urn:microsoft.com/office/officeart/2005/8/layout/orgChart1"/>
    <dgm:cxn modelId="{986FD2C2-CA58-4234-8CF9-42410B1B79F6}" type="presOf" srcId="{006216AF-2A4F-423B-97EA-780AD916DD93}" destId="{ACD8D8BC-5C06-4914-8B5C-E3A42B453E2A}" srcOrd="0" destOrd="0" presId="urn:microsoft.com/office/officeart/2005/8/layout/orgChart1"/>
    <dgm:cxn modelId="{88CD3AAB-F193-4668-A3D6-757C6C1070FA}" type="presOf" srcId="{006216AF-2A4F-423B-97EA-780AD916DD93}" destId="{313F2E2E-C4B5-4FC9-B745-0468EF737ECD}" srcOrd="1" destOrd="0" presId="urn:microsoft.com/office/officeart/2005/8/layout/orgChart1"/>
    <dgm:cxn modelId="{93993F42-B588-4F62-8E3D-B1084730D2FA}" type="presOf" srcId="{BB6379BE-89E1-4B51-95B1-36C81EBCCFB4}" destId="{EE2B5E69-9EFD-4A82-B3FD-509A25C7DE59}" srcOrd="0" destOrd="0" presId="urn:microsoft.com/office/officeart/2005/8/layout/orgChart1"/>
    <dgm:cxn modelId="{0A8D8D38-6032-4610-B330-E2E8499FE0EB}" type="presOf" srcId="{E18863CA-E672-48E0-8D7A-389A3A8CE6ED}" destId="{179D8D37-22C2-4D18-8907-514A833C7FCD}" srcOrd="1" destOrd="0" presId="urn:microsoft.com/office/officeart/2005/8/layout/orgChart1"/>
    <dgm:cxn modelId="{4E061F62-E979-4F67-AA2E-4B9684B02A87}" type="presOf" srcId="{1191FE0E-769B-4122-A413-9FF65DCA39EC}" destId="{7D43EEA2-566A-40EA-961E-40063FADCEB4}" srcOrd="0" destOrd="0" presId="urn:microsoft.com/office/officeart/2005/8/layout/orgChart1"/>
    <dgm:cxn modelId="{00294CA9-65A4-4D31-9CD4-443D55AAB7EE}" type="presOf" srcId="{5ED51BAF-6532-4BD3-B8B2-05A9C6EF3D52}" destId="{39B66B74-D0E2-4CC3-B487-8A2BC0534415}" srcOrd="1" destOrd="0" presId="urn:microsoft.com/office/officeart/2005/8/layout/orgChart1"/>
    <dgm:cxn modelId="{66902A39-7301-4A4C-8460-A4F6DC49400C}" type="presOf" srcId="{0A1A80D8-47E0-4AD1-9738-28A3979E5716}" destId="{5D0ABDCC-511D-4707-8523-D3EC27F076E1}" srcOrd="1" destOrd="0" presId="urn:microsoft.com/office/officeart/2005/8/layout/orgChart1"/>
    <dgm:cxn modelId="{84ED6314-30E5-43EF-9FA2-950320AF8CC0}" type="presOf" srcId="{708C19F9-3740-4047-BBC1-2FC586127E17}" destId="{859E3D28-08ED-4703-805B-CEC62C9D34B8}" srcOrd="0" destOrd="0" presId="urn:microsoft.com/office/officeart/2005/8/layout/orgChart1"/>
    <dgm:cxn modelId="{5FF8B32A-358C-48FF-874D-769B2F5F9A6A}" type="presOf" srcId="{3A2CF631-9284-4408-ADAB-7CB3593737AB}" destId="{F81EF196-6396-4D20-BD47-2DAFE3A36946}" srcOrd="1" destOrd="0" presId="urn:microsoft.com/office/officeart/2005/8/layout/orgChart1"/>
    <dgm:cxn modelId="{25194C3F-4C6F-45BD-981C-B95D3374492F}" type="presOf" srcId="{3CEE2EAE-43D9-4760-AB52-A2749083B8C3}" destId="{134E6870-2CD3-447E-BBC1-470404B6D44C}" srcOrd="0" destOrd="0" presId="urn:microsoft.com/office/officeart/2005/8/layout/orgChart1"/>
    <dgm:cxn modelId="{06FFD9D7-11F0-4AE8-AB06-2783DCE304F2}" type="presOf" srcId="{E18863CA-E672-48E0-8D7A-389A3A8CE6ED}" destId="{CD577B38-D1F3-4BF6-ABB5-119739E00D20}" srcOrd="0" destOrd="0" presId="urn:microsoft.com/office/officeart/2005/8/layout/orgChart1"/>
    <dgm:cxn modelId="{677725D6-5363-4EAB-A60A-C6FDC7382B2F}" srcId="{5C89E5C4-C980-44B2-9FE4-CC0CABE74EBC}" destId="{BB6379BE-89E1-4B51-95B1-36C81EBCCFB4}" srcOrd="1" destOrd="0" parTransId="{E5EEA370-93F1-461F-B5FE-528C4BBA695E}" sibTransId="{507A8C24-1F94-4352-943E-6439545637DC}"/>
    <dgm:cxn modelId="{A8190E73-5576-4EA2-B40B-39C60558B12B}" srcId="{5C89E5C4-C980-44B2-9FE4-CC0CABE74EBC}" destId="{DB1229BC-8E96-4459-B996-471FD69E690D}" srcOrd="2" destOrd="0" parTransId="{FEF75910-E6C3-4FDC-B68B-0A0216D304CE}" sibTransId="{6EF9D8B6-A902-4733-93CF-107A0C9254D6}"/>
    <dgm:cxn modelId="{79A205E2-90BD-49F7-B4A3-7EA1BF839164}" srcId="{A4CC841B-FB51-4940-8420-F9B823224A8B}" destId="{29F2D153-0106-45D0-AD7E-0824839212F9}" srcOrd="1" destOrd="0" parTransId="{ED335054-CBEE-4419-AF5B-253AA46D2290}" sibTransId="{8998F83F-7358-460E-8E83-A89FB21FFF64}"/>
    <dgm:cxn modelId="{0D6033DE-FF15-48FC-902C-ED384A069536}" srcId="{1DB8C706-F5A4-4ACC-B70F-ED2D4BADBEAC}" destId="{5ED51BAF-6532-4BD3-B8B2-05A9C6EF3D52}" srcOrd="1" destOrd="0" parTransId="{5F551E13-6A8E-4CC3-B8B9-9AA4C8867392}" sibTransId="{DB84AED1-B7E9-46F4-840D-051B2BC2D227}"/>
    <dgm:cxn modelId="{7BBCAF88-87AE-427A-88A1-B5324DB187D3}" type="presOf" srcId="{5EEAB637-CC73-4F7A-BD94-346AF49EF853}" destId="{ED49D2B3-1169-4A31-8620-C9710BA5C0AC}" srcOrd="0" destOrd="0" presId="urn:microsoft.com/office/officeart/2005/8/layout/orgChart1"/>
    <dgm:cxn modelId="{99D0EC50-F403-4559-A3FF-A14908003C35}" type="presOf" srcId="{02D6F422-A2A3-4BC4-A26B-5D8B07979F31}" destId="{74D00B27-AC86-4434-98E8-A493B83D23B2}" srcOrd="0" destOrd="0" presId="urn:microsoft.com/office/officeart/2005/8/layout/orgChart1"/>
    <dgm:cxn modelId="{F868A539-A29E-48D4-B6EA-3C17B1D5BC80}" type="presOf" srcId="{CCDFB3C0-6F5E-4897-8024-DF45BE242CD2}" destId="{C65C47BD-70F4-475E-A0F2-86CF18428AF1}" srcOrd="0" destOrd="0" presId="urn:microsoft.com/office/officeart/2005/8/layout/orgChart1"/>
    <dgm:cxn modelId="{E37FCEF0-13D3-485C-86AB-644FD4A7814D}" type="presOf" srcId="{5EEAB637-CC73-4F7A-BD94-346AF49EF853}" destId="{B881768F-7E11-4783-BF6F-2A0D851B2489}" srcOrd="1" destOrd="0" presId="urn:microsoft.com/office/officeart/2005/8/layout/orgChart1"/>
    <dgm:cxn modelId="{5792346A-850E-480D-99A7-54C5F27C6EF4}" type="presOf" srcId="{A3B5D0CA-1035-420E-9CE8-D47D4AD82D74}" destId="{25AFB081-4061-4943-8CEB-96254A0F4539}" srcOrd="1" destOrd="0" presId="urn:microsoft.com/office/officeart/2005/8/layout/orgChart1"/>
    <dgm:cxn modelId="{E6E66451-1154-47F3-BE3D-00C22977429E}" type="presOf" srcId="{7D695DA2-BFDC-4AF1-9947-99140AC8CB18}" destId="{6A3DBB32-141D-443A-9997-9498B2C654C0}" srcOrd="0" destOrd="0" presId="urn:microsoft.com/office/officeart/2005/8/layout/orgChart1"/>
    <dgm:cxn modelId="{D494224B-5C95-43A7-BA01-6CE81229CC72}" type="presOf" srcId="{B90FD676-CD20-46AB-92A0-EB1FEAB7A0A6}" destId="{86C8B14C-0032-4925-8D22-E6C1BAE0E375}" srcOrd="0" destOrd="0" presId="urn:microsoft.com/office/officeart/2005/8/layout/orgChart1"/>
    <dgm:cxn modelId="{BCE1800F-00E1-40EC-A1B9-BDD85894F5A6}" type="presOf" srcId="{1191FE0E-769B-4122-A413-9FF65DCA39EC}" destId="{FF5E7A91-EE59-433D-8755-E5ED4A0640C6}" srcOrd="1" destOrd="0" presId="urn:microsoft.com/office/officeart/2005/8/layout/orgChart1"/>
    <dgm:cxn modelId="{F48A9FB5-5B82-4334-9FCD-DFC6D768D1C5}" srcId="{0A1A80D8-47E0-4AD1-9738-28A3979E5716}" destId="{708C19F9-3740-4047-BBC1-2FC586127E17}" srcOrd="0" destOrd="0" parTransId="{B90FD676-CD20-46AB-92A0-EB1FEAB7A0A6}" sibTransId="{B2F1D1D6-038F-4051-8959-F439C8571A00}"/>
    <dgm:cxn modelId="{6708EE69-8A9B-424A-93A8-32175D136D97}" type="presOf" srcId="{1DB8C706-F5A4-4ACC-B70F-ED2D4BADBEAC}" destId="{FE2409D2-31AC-4999-8BCC-48BFACBEC353}" srcOrd="0" destOrd="0" presId="urn:microsoft.com/office/officeart/2005/8/layout/orgChart1"/>
    <dgm:cxn modelId="{CFA0102C-A313-4987-8A13-7CC9B25848A2}" type="presOf" srcId="{3A1E9619-CB56-4BCE-8BDF-C1C0C8044702}" destId="{EF5FC53A-57D0-49D3-97ED-2A0C5BF4EB79}" srcOrd="0" destOrd="0" presId="urn:microsoft.com/office/officeart/2005/8/layout/orgChart1"/>
    <dgm:cxn modelId="{E2583106-AE26-4A83-A37A-372BE1428C40}" srcId="{A4CC841B-FB51-4940-8420-F9B823224A8B}" destId="{006216AF-2A4F-423B-97EA-780AD916DD93}" srcOrd="2" destOrd="0" parTransId="{061C8BD0-4F41-4325-A731-F381AF5AAAAE}" sibTransId="{DFEBBBD4-CDB2-4338-8EAB-832D4DD98C0A}"/>
    <dgm:cxn modelId="{84FC245B-CB6A-4BF3-8356-450B1726CCC4}" type="presOf" srcId="{061C8BD0-4F41-4325-A731-F381AF5AAAAE}" destId="{21D75623-3FA6-49AB-AA65-8C5F5F10B373}" srcOrd="0" destOrd="0" presId="urn:microsoft.com/office/officeart/2005/8/layout/orgChart1"/>
    <dgm:cxn modelId="{E3FEE9E3-95D0-4409-9023-822B95588C54}" type="presOf" srcId="{F5B0BC7E-DF8B-40E7-AD25-DC1AAF8063AF}" destId="{3C2908CC-40DE-459F-99F3-C744365BCB6B}" srcOrd="0" destOrd="0" presId="urn:microsoft.com/office/officeart/2005/8/layout/orgChart1"/>
    <dgm:cxn modelId="{92D5F3F9-C89C-4641-AD7E-EE2C53D8A0D3}" type="presOf" srcId="{C54CD670-5466-4A33-867A-657E84A7E04A}" destId="{CE7F93FB-EAA8-412C-94B1-E1E4C81E50F4}" srcOrd="0" destOrd="0" presId="urn:microsoft.com/office/officeart/2005/8/layout/orgChart1"/>
    <dgm:cxn modelId="{64F5DC3E-0C72-4ABE-AE29-73A076E41C66}" type="presOf" srcId="{708C19F9-3740-4047-BBC1-2FC586127E17}" destId="{47C8DBAB-924C-4245-A63A-667E7C6DCA33}" srcOrd="1" destOrd="0" presId="urn:microsoft.com/office/officeart/2005/8/layout/orgChart1"/>
    <dgm:cxn modelId="{80A90CD5-2BD5-43FA-A8E7-BD777F2A4CB3}" type="presOf" srcId="{1DB8C706-F5A4-4ACC-B70F-ED2D4BADBEAC}" destId="{C5E119D9-0C58-43F0-B881-94D2342D0664}" srcOrd="1" destOrd="0" presId="urn:microsoft.com/office/officeart/2005/8/layout/orgChart1"/>
    <dgm:cxn modelId="{9C6CF27B-9407-432E-A865-B1C240223B19}" srcId="{5C89E5C4-C980-44B2-9FE4-CC0CABE74EBC}" destId="{E18863CA-E672-48E0-8D7A-389A3A8CE6ED}" srcOrd="0" destOrd="0" parTransId="{00F46D20-1CC5-4B67-8BCF-58492813AB78}" sibTransId="{04C9B445-6C26-4B25-AB30-1E350886D18B}"/>
    <dgm:cxn modelId="{E48B3C1E-8B17-4D41-BF61-4F003634329C}" srcId="{C54CD670-5466-4A33-867A-657E84A7E04A}" destId="{1191FE0E-769B-4122-A413-9FF65DCA39EC}" srcOrd="0" destOrd="0" parTransId="{4A95B771-DAAD-4443-8450-711A3AA0553E}" sibTransId="{88CD155B-7941-4CBC-A35C-14FB8563DD69}"/>
    <dgm:cxn modelId="{8ED6C225-5911-4DB9-AF1E-CAFB10FD63F8}" type="presOf" srcId="{3A2CF631-9284-4408-ADAB-7CB3593737AB}" destId="{70FF3C73-A62D-45CE-AC06-AB792964EC23}" srcOrd="0" destOrd="0" presId="urn:microsoft.com/office/officeart/2005/8/layout/orgChart1"/>
    <dgm:cxn modelId="{00ACA292-AE5D-4317-9E52-34247FFD23D6}" type="presOf" srcId="{ED335054-CBEE-4419-AF5B-253AA46D2290}" destId="{91AFF917-183E-49AF-B02D-2214452C151A}" srcOrd="0" destOrd="0" presId="urn:microsoft.com/office/officeart/2005/8/layout/orgChart1"/>
    <dgm:cxn modelId="{49955298-BA7E-4DB6-9E1C-AEB91028B75D}" type="presOf" srcId="{A4CC841B-FB51-4940-8420-F9B823224A8B}" destId="{945F24A3-FB3C-49F2-9AB8-B3D25509ACC2}" srcOrd="0" destOrd="0" presId="urn:microsoft.com/office/officeart/2005/8/layout/orgChart1"/>
    <dgm:cxn modelId="{3152CD56-B84A-4C81-8193-85F57E0A1043}" type="presOf" srcId="{2F7272D6-2C0A-473D-8966-72C9713C904D}" destId="{A9EA67D5-742E-4FF8-8840-C7A3E7A93A1B}" srcOrd="0" destOrd="0" presId="urn:microsoft.com/office/officeart/2005/8/layout/orgChart1"/>
    <dgm:cxn modelId="{B5A2687B-66AB-419B-9BCF-0C4BE0AB7BF8}" srcId="{1DB8C706-F5A4-4ACC-B70F-ED2D4BADBEAC}" destId="{3A2CF631-9284-4408-ADAB-7CB3593737AB}" srcOrd="2" destOrd="0" parTransId="{7D695DA2-BFDC-4AF1-9947-99140AC8CB18}" sibTransId="{2CD89E1F-C27B-487B-B39D-742B5F0C46DB}"/>
    <dgm:cxn modelId="{A858B651-76CE-4A98-9FD2-6F6CEC743FDC}" type="presOf" srcId="{7957F806-4405-4821-AAFC-4AC30DD5F823}" destId="{7793EB28-418F-4C1E-993E-DDDB107DB440}" srcOrd="0" destOrd="0" presId="urn:microsoft.com/office/officeart/2005/8/layout/orgChart1"/>
    <dgm:cxn modelId="{34D9DFE7-894E-47D9-967D-2565B5045208}" srcId="{A4CC841B-FB51-4940-8420-F9B823224A8B}" destId="{3A1E9619-CB56-4BCE-8BDF-C1C0C8044702}" srcOrd="3" destOrd="0" parTransId="{3A5B4571-4E37-4F0D-935F-5F730CA08A9A}" sibTransId="{356A02B6-A9CF-4053-B448-1FB2E4C4B23D}"/>
    <dgm:cxn modelId="{1DEFC797-B8B9-4562-B723-0CD22C31AD87}" srcId="{1DB8C706-F5A4-4ACC-B70F-ED2D4BADBEAC}" destId="{222E74C6-7E41-4917-84CB-4CD842B2268C}" srcOrd="0" destOrd="0" parTransId="{59917293-230D-4D7A-8FC1-E43B8C55AE90}" sibTransId="{B6CBCFA7-A1C4-4D1C-8458-A9EACBA4F1D7}"/>
    <dgm:cxn modelId="{EDEA0516-E198-467A-8BE3-416AD015EDDB}" type="presOf" srcId="{BB6379BE-89E1-4B51-95B1-36C81EBCCFB4}" destId="{AE3CB3AF-AB5A-401D-812F-7C9131C222CD}" srcOrd="1" destOrd="0" presId="urn:microsoft.com/office/officeart/2005/8/layout/orgChart1"/>
    <dgm:cxn modelId="{3A413127-844F-43B6-BBEA-04946D7255E4}" type="presOf" srcId="{A4CC841B-FB51-4940-8420-F9B823224A8B}" destId="{419082CA-ED68-438F-A824-46690825CC30}" srcOrd="1" destOrd="0" presId="urn:microsoft.com/office/officeart/2005/8/layout/orgChart1"/>
    <dgm:cxn modelId="{7A4948D6-EB2B-4BCB-A2D6-CA74D109C370}" type="presOf" srcId="{4A95B771-DAAD-4443-8450-711A3AA0553E}" destId="{72F2D76A-3B78-4969-9126-FB2FACBB08A7}" srcOrd="0" destOrd="0" presId="urn:microsoft.com/office/officeart/2005/8/layout/orgChart1"/>
    <dgm:cxn modelId="{C2B17C5C-5A78-47DC-9E03-4A97A91B1A41}" srcId="{E18863CA-E672-48E0-8D7A-389A3A8CE6ED}" destId="{5EEAB637-CC73-4F7A-BD94-346AF49EF853}" srcOrd="2" destOrd="0" parTransId="{CCDFB3C0-6F5E-4897-8024-DF45BE242CD2}" sibTransId="{95C73D7E-85F2-4FC7-AD69-75361980F319}"/>
    <dgm:cxn modelId="{16E9FB56-3F18-4CA1-ACA5-A1D1FACE3F6A}" type="presOf" srcId="{771BB68C-85AE-4AC0-BD7F-2CFC5E7AD39A}" destId="{299375C9-CAD7-4A64-88C2-51F30A12FF13}" srcOrd="0" destOrd="0" presId="urn:microsoft.com/office/officeart/2005/8/layout/orgChart1"/>
    <dgm:cxn modelId="{A0FC1BA0-FD96-4E69-9D4C-C9534E604334}" type="presOf" srcId="{5F551E13-6A8E-4CC3-B8B9-9AA4C8867392}" destId="{3E579EF9-16EE-425E-A7A3-82AB0459DDD7}" srcOrd="0" destOrd="0" presId="urn:microsoft.com/office/officeart/2005/8/layout/orgChart1"/>
    <dgm:cxn modelId="{3FCACFEC-7C15-4FF7-915A-006FE4B59DAC}" type="presOf" srcId="{DB1229BC-8E96-4459-B996-471FD69E690D}" destId="{87442760-BD9B-4580-857D-25C3CEDD2112}" srcOrd="0" destOrd="0" presId="urn:microsoft.com/office/officeart/2005/8/layout/orgChart1"/>
    <dgm:cxn modelId="{FC627029-9B0F-406E-A2AC-D4BD1AF3AC02}" srcId="{5EEAB637-CC73-4F7A-BD94-346AF49EF853}" destId="{1DB8C706-F5A4-4ACC-B70F-ED2D4BADBEAC}" srcOrd="1" destOrd="0" parTransId="{771BB68C-85AE-4AC0-BD7F-2CFC5E7AD39A}" sibTransId="{83AE227D-1858-4A47-8B8A-0F73415E97FD}"/>
    <dgm:cxn modelId="{89714A14-5350-4AA6-9F96-8209024A9945}" type="presOf" srcId="{59917293-230D-4D7A-8FC1-E43B8C55AE90}" destId="{B34CC2FE-EE74-4F52-8D2D-AC57C004BCFA}" srcOrd="0" destOrd="0" presId="urn:microsoft.com/office/officeart/2005/8/layout/orgChart1"/>
    <dgm:cxn modelId="{78594F22-1B46-4855-AC4F-B546B57B2613}" srcId="{29F2D153-0106-45D0-AD7E-0824839212F9}" destId="{A3B5D0CA-1035-420E-9CE8-D47D4AD82D74}" srcOrd="0" destOrd="0" parTransId="{7957F806-4405-4821-AAFC-4AC30DD5F823}" sibTransId="{C1000FE3-AFD8-43A0-B794-82B99E69C4D3}"/>
    <dgm:cxn modelId="{734726CA-9685-4803-B1FD-3B52C5EAA767}" type="presOf" srcId="{222E74C6-7E41-4917-84CB-4CD842B2268C}" destId="{DCF33D05-9849-4DF2-B41C-3444BDF3B4EB}" srcOrd="1" destOrd="0" presId="urn:microsoft.com/office/officeart/2005/8/layout/orgChart1"/>
    <dgm:cxn modelId="{5F28D3AA-2631-4468-8CE2-FF9751D7C915}" type="presOf" srcId="{3A1E9619-CB56-4BCE-8BDF-C1C0C8044702}" destId="{FCC26D8A-A221-478B-AF18-2FAF14A18DF4}" srcOrd="1" destOrd="0" presId="urn:microsoft.com/office/officeart/2005/8/layout/orgChart1"/>
    <dgm:cxn modelId="{0A2BEB77-FAC7-4A12-9A11-423D466A9A06}" srcId="{A4CC841B-FB51-4940-8420-F9B823224A8B}" destId="{D30CA83A-BCBB-4E34-AE63-3BB434779108}" srcOrd="0" destOrd="0" parTransId="{F5B0BC7E-DF8B-40E7-AD25-DC1AAF8063AF}" sibTransId="{3E793400-23C3-4517-88A7-914A042901B5}"/>
    <dgm:cxn modelId="{A3F8D9AE-E488-4DA9-9F72-73771F855765}" type="presOf" srcId="{222E74C6-7E41-4917-84CB-4CD842B2268C}" destId="{32F586C8-9D7D-4653-9D9C-7518286469BC}" srcOrd="0" destOrd="0" presId="urn:microsoft.com/office/officeart/2005/8/layout/orgChart1"/>
    <dgm:cxn modelId="{2C9577C9-4DFB-43D9-9A3C-F7DBC2BDCDCD}" srcId="{E18863CA-E672-48E0-8D7A-389A3A8CE6ED}" destId="{C54CD670-5466-4A33-867A-657E84A7E04A}" srcOrd="1" destOrd="0" parTransId="{3CEE2EAE-43D9-4760-AB52-A2749083B8C3}" sibTransId="{A2F68740-57AC-49AE-873C-CB8F3866CD86}"/>
    <dgm:cxn modelId="{B6E34E0A-6F73-4DEF-9B0A-6ABBB3E66BE6}" type="presOf" srcId="{D30CA83A-BCBB-4E34-AE63-3BB434779108}" destId="{3D3D6C94-1101-4417-9DBC-2A869AAEAD90}" srcOrd="1" destOrd="0" presId="urn:microsoft.com/office/officeart/2005/8/layout/orgChart1"/>
    <dgm:cxn modelId="{8D2C9B85-A613-49B9-B731-50408B3256A7}" type="presOf" srcId="{BCDF8946-A3A7-446E-9C97-C7EAD10EFDA5}" destId="{176F24CE-CD85-4194-A29F-001A3FC69409}" srcOrd="0" destOrd="0" presId="urn:microsoft.com/office/officeart/2005/8/layout/orgChart1"/>
    <dgm:cxn modelId="{124E7A32-3056-470B-90E5-1B5F603374D7}" type="presOf" srcId="{DB1229BC-8E96-4459-B996-471FD69E690D}" destId="{5D1387C3-23C4-4A77-9644-B1CAAE83D860}" srcOrd="1" destOrd="0" presId="urn:microsoft.com/office/officeart/2005/8/layout/orgChart1"/>
    <dgm:cxn modelId="{80773722-4887-4C90-BD5D-4AC76D7D6694}" type="presOf" srcId="{5ED51BAF-6532-4BD3-B8B2-05A9C6EF3D52}" destId="{25F1B35E-6621-4067-90FD-A2D27900E539}" srcOrd="0" destOrd="0" presId="urn:microsoft.com/office/officeart/2005/8/layout/orgChart1"/>
    <dgm:cxn modelId="{2B73D005-E8AC-4FEB-B872-3BD0B2DAB675}" srcId="{E18863CA-E672-48E0-8D7A-389A3A8CE6ED}" destId="{A4CC841B-FB51-4940-8420-F9B823224A8B}" srcOrd="0" destOrd="0" parTransId="{02D6F422-A2A3-4BC4-A26B-5D8B07979F31}" sibTransId="{A1D86E39-C320-4FB5-ADB7-083F0B1455D4}"/>
    <dgm:cxn modelId="{446049DA-4385-4276-AD66-0459A094769A}" type="presOf" srcId="{D30CA83A-BCBB-4E34-AE63-3BB434779108}" destId="{AD377529-5193-4969-907E-B3C736A02B88}" srcOrd="0" destOrd="0" presId="urn:microsoft.com/office/officeart/2005/8/layout/orgChart1"/>
    <dgm:cxn modelId="{E69E54C5-7EA9-44CD-AF0B-E34A76583134}" type="presOf" srcId="{29F2D153-0106-45D0-AD7E-0824839212F9}" destId="{DC0D510F-C8BE-4EF2-B659-04C1229A99FF}" srcOrd="0" destOrd="0" presId="urn:microsoft.com/office/officeart/2005/8/layout/orgChart1"/>
    <dgm:cxn modelId="{8681B4D3-9EE2-45FC-9603-0EA6C5E7EC30}" type="presOf" srcId="{2F7272D6-2C0A-473D-8966-72C9713C904D}" destId="{B85AC7D0-FD45-4EE0-9C74-3AE5E466E15A}" srcOrd="1" destOrd="0" presId="urn:microsoft.com/office/officeart/2005/8/layout/orgChart1"/>
    <dgm:cxn modelId="{D2F34275-ABE8-45AD-8862-8649D39163D7}" srcId="{5EEAB637-CC73-4F7A-BD94-346AF49EF853}" destId="{2F7272D6-2C0A-473D-8966-72C9713C904D}" srcOrd="0" destOrd="0" parTransId="{0B0C7804-95F0-4407-8B59-9AF4A7BFAB32}" sibTransId="{3EB4E7B1-A85C-415E-A4BB-000146D1E8B6}"/>
    <dgm:cxn modelId="{56105DDB-157C-4E4C-B13D-819478B90EA3}" srcId="{3A1E9619-CB56-4BCE-8BDF-C1C0C8044702}" destId="{0A1A80D8-47E0-4AD1-9738-28A3979E5716}" srcOrd="0" destOrd="0" parTransId="{BCDF8946-A3A7-446E-9C97-C7EAD10EFDA5}" sibTransId="{AD21C2E3-276E-40C4-82C7-4A1A253313A0}"/>
    <dgm:cxn modelId="{E95166E9-6210-4171-919A-6FA639461E4E}" type="presParOf" srcId="{2D7509DF-6BA9-49EE-BC44-BC3F08C8E0B3}" destId="{BD7B3FAF-0279-4551-AE7B-1F6BD6F573D8}" srcOrd="0" destOrd="0" presId="urn:microsoft.com/office/officeart/2005/8/layout/orgChart1"/>
    <dgm:cxn modelId="{25E3FD5F-6897-4E24-84D3-B6C9B679366C}" type="presParOf" srcId="{BD7B3FAF-0279-4551-AE7B-1F6BD6F573D8}" destId="{4BCC81CD-EDCC-4F1C-BFFD-CE3058C4D97C}" srcOrd="0" destOrd="0" presId="urn:microsoft.com/office/officeart/2005/8/layout/orgChart1"/>
    <dgm:cxn modelId="{9382E31E-8A81-4E87-AFCB-65D671A0F9F4}" type="presParOf" srcId="{4BCC81CD-EDCC-4F1C-BFFD-CE3058C4D97C}" destId="{CD577B38-D1F3-4BF6-ABB5-119739E00D20}" srcOrd="0" destOrd="0" presId="urn:microsoft.com/office/officeart/2005/8/layout/orgChart1"/>
    <dgm:cxn modelId="{6B373F51-B492-4916-B09D-11E9CDB9D6AC}" type="presParOf" srcId="{4BCC81CD-EDCC-4F1C-BFFD-CE3058C4D97C}" destId="{179D8D37-22C2-4D18-8907-514A833C7FCD}" srcOrd="1" destOrd="0" presId="urn:microsoft.com/office/officeart/2005/8/layout/orgChart1"/>
    <dgm:cxn modelId="{44103E16-F619-462B-9048-395313A5E2EE}" type="presParOf" srcId="{BD7B3FAF-0279-4551-AE7B-1F6BD6F573D8}" destId="{B1F069D6-A709-45D5-AAAF-DF4FD1C854C3}" srcOrd="1" destOrd="0" presId="urn:microsoft.com/office/officeart/2005/8/layout/orgChart1"/>
    <dgm:cxn modelId="{0A6A27EB-22A6-4678-A80A-46838707FDB6}" type="presParOf" srcId="{B1F069D6-A709-45D5-AAAF-DF4FD1C854C3}" destId="{74D00B27-AC86-4434-98E8-A493B83D23B2}" srcOrd="0" destOrd="0" presId="urn:microsoft.com/office/officeart/2005/8/layout/orgChart1"/>
    <dgm:cxn modelId="{46027348-B647-46B6-8424-7E272387AB6E}" type="presParOf" srcId="{B1F069D6-A709-45D5-AAAF-DF4FD1C854C3}" destId="{61A03746-01A9-4DF8-8025-B0F95E58AC21}" srcOrd="1" destOrd="0" presId="urn:microsoft.com/office/officeart/2005/8/layout/orgChart1"/>
    <dgm:cxn modelId="{06425336-5D68-4545-B102-2298B27CA8CD}" type="presParOf" srcId="{61A03746-01A9-4DF8-8025-B0F95E58AC21}" destId="{84369801-0DD2-426D-AE44-398EE913529D}" srcOrd="0" destOrd="0" presId="urn:microsoft.com/office/officeart/2005/8/layout/orgChart1"/>
    <dgm:cxn modelId="{62FFA164-7019-45A5-8F0D-CBCD47CE4D8D}" type="presParOf" srcId="{84369801-0DD2-426D-AE44-398EE913529D}" destId="{945F24A3-FB3C-49F2-9AB8-B3D25509ACC2}" srcOrd="0" destOrd="0" presId="urn:microsoft.com/office/officeart/2005/8/layout/orgChart1"/>
    <dgm:cxn modelId="{C7B451F0-DFFB-418E-9D79-A7B937014103}" type="presParOf" srcId="{84369801-0DD2-426D-AE44-398EE913529D}" destId="{419082CA-ED68-438F-A824-46690825CC30}" srcOrd="1" destOrd="0" presId="urn:microsoft.com/office/officeart/2005/8/layout/orgChart1"/>
    <dgm:cxn modelId="{61450318-20E9-4FD6-896B-31B1A7BCB8E2}" type="presParOf" srcId="{61A03746-01A9-4DF8-8025-B0F95E58AC21}" destId="{61E7C42D-78BA-4C03-8DA5-80C8F0E29C8D}" srcOrd="1" destOrd="0" presId="urn:microsoft.com/office/officeart/2005/8/layout/orgChart1"/>
    <dgm:cxn modelId="{7CBB8875-7C24-4BC7-AE38-5E59CFAE9191}" type="presParOf" srcId="{61E7C42D-78BA-4C03-8DA5-80C8F0E29C8D}" destId="{3C2908CC-40DE-459F-99F3-C744365BCB6B}" srcOrd="0" destOrd="0" presId="urn:microsoft.com/office/officeart/2005/8/layout/orgChart1"/>
    <dgm:cxn modelId="{E9EE966F-FD98-411F-B0C7-9BF86C112972}" type="presParOf" srcId="{61E7C42D-78BA-4C03-8DA5-80C8F0E29C8D}" destId="{6B0249A9-07F1-48C2-A638-8726D15B8574}" srcOrd="1" destOrd="0" presId="urn:microsoft.com/office/officeart/2005/8/layout/orgChart1"/>
    <dgm:cxn modelId="{C811F015-F9B1-4EE5-A3EC-65E97B52D07D}" type="presParOf" srcId="{6B0249A9-07F1-48C2-A638-8726D15B8574}" destId="{86AC8365-79EF-424E-8F48-3B7EB1CD76B6}" srcOrd="0" destOrd="0" presId="urn:microsoft.com/office/officeart/2005/8/layout/orgChart1"/>
    <dgm:cxn modelId="{CF808562-B6DC-4C4E-825A-05C5F14D7629}" type="presParOf" srcId="{86AC8365-79EF-424E-8F48-3B7EB1CD76B6}" destId="{AD377529-5193-4969-907E-B3C736A02B88}" srcOrd="0" destOrd="0" presId="urn:microsoft.com/office/officeart/2005/8/layout/orgChart1"/>
    <dgm:cxn modelId="{D7DA410E-29EE-4C76-A622-9451E3FB6A17}" type="presParOf" srcId="{86AC8365-79EF-424E-8F48-3B7EB1CD76B6}" destId="{3D3D6C94-1101-4417-9DBC-2A869AAEAD90}" srcOrd="1" destOrd="0" presId="urn:microsoft.com/office/officeart/2005/8/layout/orgChart1"/>
    <dgm:cxn modelId="{900327F1-90C6-4DF4-AF49-C9CD811B7838}" type="presParOf" srcId="{6B0249A9-07F1-48C2-A638-8726D15B8574}" destId="{2D66BB98-B4F8-48B7-B7DA-96C198BF5B15}" srcOrd="1" destOrd="0" presId="urn:microsoft.com/office/officeart/2005/8/layout/orgChart1"/>
    <dgm:cxn modelId="{B2409AFE-7479-4BC9-A381-346F918BD6CB}" type="presParOf" srcId="{6B0249A9-07F1-48C2-A638-8726D15B8574}" destId="{CA88CB86-BDA6-4241-B924-97DAE1037716}" srcOrd="2" destOrd="0" presId="urn:microsoft.com/office/officeart/2005/8/layout/orgChart1"/>
    <dgm:cxn modelId="{2B1B282E-0E6A-46A8-834F-D6A549911EE4}" type="presParOf" srcId="{61E7C42D-78BA-4C03-8DA5-80C8F0E29C8D}" destId="{91AFF917-183E-49AF-B02D-2214452C151A}" srcOrd="2" destOrd="0" presId="urn:microsoft.com/office/officeart/2005/8/layout/orgChart1"/>
    <dgm:cxn modelId="{58A83D55-21A6-4609-BAE1-F49C3C3E61D3}" type="presParOf" srcId="{61E7C42D-78BA-4C03-8DA5-80C8F0E29C8D}" destId="{D7ECFF03-F1DF-4774-8625-FD704F835340}" srcOrd="3" destOrd="0" presId="urn:microsoft.com/office/officeart/2005/8/layout/orgChart1"/>
    <dgm:cxn modelId="{DB727ACE-D200-479E-B217-CC1633D2CCAF}" type="presParOf" srcId="{D7ECFF03-F1DF-4774-8625-FD704F835340}" destId="{D16895DD-CFC4-428E-B24F-491AEB6443E8}" srcOrd="0" destOrd="0" presId="urn:microsoft.com/office/officeart/2005/8/layout/orgChart1"/>
    <dgm:cxn modelId="{33E7DCBF-2894-493F-AC4E-F816B1FDFF71}" type="presParOf" srcId="{D16895DD-CFC4-428E-B24F-491AEB6443E8}" destId="{DC0D510F-C8BE-4EF2-B659-04C1229A99FF}" srcOrd="0" destOrd="0" presId="urn:microsoft.com/office/officeart/2005/8/layout/orgChart1"/>
    <dgm:cxn modelId="{8C9C5196-D8C3-4416-8882-1CAB7CFA4A7B}" type="presParOf" srcId="{D16895DD-CFC4-428E-B24F-491AEB6443E8}" destId="{DAA72319-1FB9-4D9A-90B2-75EA96825676}" srcOrd="1" destOrd="0" presId="urn:microsoft.com/office/officeart/2005/8/layout/orgChart1"/>
    <dgm:cxn modelId="{BF24A91B-C58E-46A4-AC6F-ACEEC983688D}" type="presParOf" srcId="{D7ECFF03-F1DF-4774-8625-FD704F835340}" destId="{A0C18BC5-4BB3-4F41-B022-A32D65DBB891}" srcOrd="1" destOrd="0" presId="urn:microsoft.com/office/officeart/2005/8/layout/orgChart1"/>
    <dgm:cxn modelId="{A7C3DCD7-90AC-4BC2-8652-B1B1257FD511}" type="presParOf" srcId="{D7ECFF03-F1DF-4774-8625-FD704F835340}" destId="{CFC9D062-9DFF-4938-A87B-0F96F18F0C46}" srcOrd="2" destOrd="0" presId="urn:microsoft.com/office/officeart/2005/8/layout/orgChart1"/>
    <dgm:cxn modelId="{E36CCD07-B9E7-45A4-8CF0-70D0CB22D362}" type="presParOf" srcId="{CFC9D062-9DFF-4938-A87B-0F96F18F0C46}" destId="{7793EB28-418F-4C1E-993E-DDDB107DB440}" srcOrd="0" destOrd="0" presId="urn:microsoft.com/office/officeart/2005/8/layout/orgChart1"/>
    <dgm:cxn modelId="{E5276116-D26D-40A9-8215-8E59F871268A}" type="presParOf" srcId="{CFC9D062-9DFF-4938-A87B-0F96F18F0C46}" destId="{9655EC6E-CF0B-440C-9188-037C4352B06D}" srcOrd="1" destOrd="0" presId="urn:microsoft.com/office/officeart/2005/8/layout/orgChart1"/>
    <dgm:cxn modelId="{9ED1873E-6621-4864-9198-325B83A1B65F}" type="presParOf" srcId="{9655EC6E-CF0B-440C-9188-037C4352B06D}" destId="{23DD8C94-FADD-4004-A8C2-8DFB4CDED166}" srcOrd="0" destOrd="0" presId="urn:microsoft.com/office/officeart/2005/8/layout/orgChart1"/>
    <dgm:cxn modelId="{46601185-F4EA-4D31-A63A-0D0BABAD17F8}" type="presParOf" srcId="{23DD8C94-FADD-4004-A8C2-8DFB4CDED166}" destId="{F3FD726A-3675-4CC4-BBE8-A15F11C0D3E9}" srcOrd="0" destOrd="0" presId="urn:microsoft.com/office/officeart/2005/8/layout/orgChart1"/>
    <dgm:cxn modelId="{DB69409E-B4F8-4522-8EDD-7FE9235C6376}" type="presParOf" srcId="{23DD8C94-FADD-4004-A8C2-8DFB4CDED166}" destId="{25AFB081-4061-4943-8CEB-96254A0F4539}" srcOrd="1" destOrd="0" presId="urn:microsoft.com/office/officeart/2005/8/layout/orgChart1"/>
    <dgm:cxn modelId="{2088EAB4-CE93-4D6A-BCA9-55A5003F4636}" type="presParOf" srcId="{9655EC6E-CF0B-440C-9188-037C4352B06D}" destId="{80F4F519-4D3C-4286-A243-E1E0203A6F79}" srcOrd="1" destOrd="0" presId="urn:microsoft.com/office/officeart/2005/8/layout/orgChart1"/>
    <dgm:cxn modelId="{F3C73AF3-4FC2-4983-A1F5-654BCD24A2D8}" type="presParOf" srcId="{9655EC6E-CF0B-440C-9188-037C4352B06D}" destId="{95B79FE6-47E4-48E5-9CC7-12D7FB947E0F}" srcOrd="2" destOrd="0" presId="urn:microsoft.com/office/officeart/2005/8/layout/orgChart1"/>
    <dgm:cxn modelId="{FC42B07D-D525-4CCF-85C6-FE1B66284847}" type="presParOf" srcId="{61E7C42D-78BA-4C03-8DA5-80C8F0E29C8D}" destId="{21D75623-3FA6-49AB-AA65-8C5F5F10B373}" srcOrd="4" destOrd="0" presId="urn:microsoft.com/office/officeart/2005/8/layout/orgChart1"/>
    <dgm:cxn modelId="{809F0346-135C-4219-A63D-8AC5F7E1C1B3}" type="presParOf" srcId="{61E7C42D-78BA-4C03-8DA5-80C8F0E29C8D}" destId="{02705C37-F7E5-439B-A4BF-6037142BD290}" srcOrd="5" destOrd="0" presId="urn:microsoft.com/office/officeart/2005/8/layout/orgChart1"/>
    <dgm:cxn modelId="{749E9114-B537-479A-816C-E5245AE3322B}" type="presParOf" srcId="{02705C37-F7E5-439B-A4BF-6037142BD290}" destId="{24FB5F6B-0DFB-4AF5-8544-6A39C97954C2}" srcOrd="0" destOrd="0" presId="urn:microsoft.com/office/officeart/2005/8/layout/orgChart1"/>
    <dgm:cxn modelId="{20F29C53-586E-4DEF-8F65-E884FE8A9539}" type="presParOf" srcId="{24FB5F6B-0DFB-4AF5-8544-6A39C97954C2}" destId="{ACD8D8BC-5C06-4914-8B5C-E3A42B453E2A}" srcOrd="0" destOrd="0" presId="urn:microsoft.com/office/officeart/2005/8/layout/orgChart1"/>
    <dgm:cxn modelId="{60C1DE04-4543-40DB-ABDC-A7FD51B42AF2}" type="presParOf" srcId="{24FB5F6B-0DFB-4AF5-8544-6A39C97954C2}" destId="{313F2E2E-C4B5-4FC9-B745-0468EF737ECD}" srcOrd="1" destOrd="0" presId="urn:microsoft.com/office/officeart/2005/8/layout/orgChart1"/>
    <dgm:cxn modelId="{282FA8A2-3C47-4AC9-B9A7-6B9EF265003A}" type="presParOf" srcId="{02705C37-F7E5-439B-A4BF-6037142BD290}" destId="{1EF5DF9A-620F-4C24-B52F-61541B72183A}" srcOrd="1" destOrd="0" presId="urn:microsoft.com/office/officeart/2005/8/layout/orgChart1"/>
    <dgm:cxn modelId="{9B3D7643-1033-4B1D-8637-582EACC92958}" type="presParOf" srcId="{02705C37-F7E5-439B-A4BF-6037142BD290}" destId="{041397EE-55A1-4825-89AF-975597839A94}" srcOrd="2" destOrd="0" presId="urn:microsoft.com/office/officeart/2005/8/layout/orgChart1"/>
    <dgm:cxn modelId="{D4035074-C249-45FE-893A-24EB76B8FE5B}" type="presParOf" srcId="{61E7C42D-78BA-4C03-8DA5-80C8F0E29C8D}" destId="{B81174DE-516B-4967-B7D8-8ABC4B405CEB}" srcOrd="6" destOrd="0" presId="urn:microsoft.com/office/officeart/2005/8/layout/orgChart1"/>
    <dgm:cxn modelId="{884AE43C-D1AE-462B-BD44-9565B734ED81}" type="presParOf" srcId="{61E7C42D-78BA-4C03-8DA5-80C8F0E29C8D}" destId="{1CA6A0ED-6402-4C8B-A284-20C3151637FC}" srcOrd="7" destOrd="0" presId="urn:microsoft.com/office/officeart/2005/8/layout/orgChart1"/>
    <dgm:cxn modelId="{58D5623C-FF2E-454E-9BA0-9F65AEE6D822}" type="presParOf" srcId="{1CA6A0ED-6402-4C8B-A284-20C3151637FC}" destId="{758C9E3E-018C-4A59-8D21-567829C95C72}" srcOrd="0" destOrd="0" presId="urn:microsoft.com/office/officeart/2005/8/layout/orgChart1"/>
    <dgm:cxn modelId="{1D12584B-4460-44A0-83BD-0D972470DCAB}" type="presParOf" srcId="{758C9E3E-018C-4A59-8D21-567829C95C72}" destId="{EF5FC53A-57D0-49D3-97ED-2A0C5BF4EB79}" srcOrd="0" destOrd="0" presId="urn:microsoft.com/office/officeart/2005/8/layout/orgChart1"/>
    <dgm:cxn modelId="{4231299A-CC52-41F3-86FE-10AE2A17832B}" type="presParOf" srcId="{758C9E3E-018C-4A59-8D21-567829C95C72}" destId="{FCC26D8A-A221-478B-AF18-2FAF14A18DF4}" srcOrd="1" destOrd="0" presId="urn:microsoft.com/office/officeart/2005/8/layout/orgChart1"/>
    <dgm:cxn modelId="{46FA1C8E-D4AC-4A9A-9A12-5A1438A2484D}" type="presParOf" srcId="{1CA6A0ED-6402-4C8B-A284-20C3151637FC}" destId="{A3F4F5D8-AE1A-4D38-9189-07D1CDAAB640}" srcOrd="1" destOrd="0" presId="urn:microsoft.com/office/officeart/2005/8/layout/orgChart1"/>
    <dgm:cxn modelId="{1243FEFB-7DF8-482B-81FE-08724EC4C766}" type="presParOf" srcId="{A3F4F5D8-AE1A-4D38-9189-07D1CDAAB640}" destId="{176F24CE-CD85-4194-A29F-001A3FC69409}" srcOrd="0" destOrd="0" presId="urn:microsoft.com/office/officeart/2005/8/layout/orgChart1"/>
    <dgm:cxn modelId="{0AAF90FC-B893-44A3-8A3D-5101732DA4CB}" type="presParOf" srcId="{A3F4F5D8-AE1A-4D38-9189-07D1CDAAB640}" destId="{0996A9D3-56FD-43B7-BEBB-A6D04AC9BBD1}" srcOrd="1" destOrd="0" presId="urn:microsoft.com/office/officeart/2005/8/layout/orgChart1"/>
    <dgm:cxn modelId="{932068E9-AB5E-4D09-A93A-34D039767742}" type="presParOf" srcId="{0996A9D3-56FD-43B7-BEBB-A6D04AC9BBD1}" destId="{80105218-1A2F-40D0-99CF-F84AADD24C02}" srcOrd="0" destOrd="0" presId="urn:microsoft.com/office/officeart/2005/8/layout/orgChart1"/>
    <dgm:cxn modelId="{339EB941-E541-4BD4-ACD4-E2A284C46FF3}" type="presParOf" srcId="{80105218-1A2F-40D0-99CF-F84AADD24C02}" destId="{A2C00DF9-FF0C-49CC-9E2F-44709D71E058}" srcOrd="0" destOrd="0" presId="urn:microsoft.com/office/officeart/2005/8/layout/orgChart1"/>
    <dgm:cxn modelId="{F1068667-AFF8-47A5-914A-A04CF840FA6A}" type="presParOf" srcId="{80105218-1A2F-40D0-99CF-F84AADD24C02}" destId="{5D0ABDCC-511D-4707-8523-D3EC27F076E1}" srcOrd="1" destOrd="0" presId="urn:microsoft.com/office/officeart/2005/8/layout/orgChart1"/>
    <dgm:cxn modelId="{CA9D8DCB-12B3-43EC-B05B-DE987BAAB5B6}" type="presParOf" srcId="{0996A9D3-56FD-43B7-BEBB-A6D04AC9BBD1}" destId="{5548F323-4304-478F-A2C8-936E6B3BCFB2}" srcOrd="1" destOrd="0" presId="urn:microsoft.com/office/officeart/2005/8/layout/orgChart1"/>
    <dgm:cxn modelId="{8C6530DE-FCED-4F91-8F2D-375DAD23ADDB}" type="presParOf" srcId="{5548F323-4304-478F-A2C8-936E6B3BCFB2}" destId="{86C8B14C-0032-4925-8D22-E6C1BAE0E375}" srcOrd="0" destOrd="0" presId="urn:microsoft.com/office/officeart/2005/8/layout/orgChart1"/>
    <dgm:cxn modelId="{2F9D8C75-B10B-429D-9DED-324315FBD7EA}" type="presParOf" srcId="{5548F323-4304-478F-A2C8-936E6B3BCFB2}" destId="{A4450955-88D5-485F-9718-EFF604379348}" srcOrd="1" destOrd="0" presId="urn:microsoft.com/office/officeart/2005/8/layout/orgChart1"/>
    <dgm:cxn modelId="{EFCA8A2B-3C32-4676-8984-8234EDF01ADC}" type="presParOf" srcId="{A4450955-88D5-485F-9718-EFF604379348}" destId="{DD62AA52-A883-4ECA-BC2C-22FF491E3367}" srcOrd="0" destOrd="0" presId="urn:microsoft.com/office/officeart/2005/8/layout/orgChart1"/>
    <dgm:cxn modelId="{EA758C27-4F6B-49E0-BB1E-1D9D101645D7}" type="presParOf" srcId="{DD62AA52-A883-4ECA-BC2C-22FF491E3367}" destId="{859E3D28-08ED-4703-805B-CEC62C9D34B8}" srcOrd="0" destOrd="0" presId="urn:microsoft.com/office/officeart/2005/8/layout/orgChart1"/>
    <dgm:cxn modelId="{10792C70-4EAD-48B7-A9F9-3393A3776A2D}" type="presParOf" srcId="{DD62AA52-A883-4ECA-BC2C-22FF491E3367}" destId="{47C8DBAB-924C-4245-A63A-667E7C6DCA33}" srcOrd="1" destOrd="0" presId="urn:microsoft.com/office/officeart/2005/8/layout/orgChart1"/>
    <dgm:cxn modelId="{8D3DBF06-FFDE-4F93-B455-65C84F950A6F}" type="presParOf" srcId="{A4450955-88D5-485F-9718-EFF604379348}" destId="{05761AAD-12EE-4A1A-BF5F-90D779FB1EEE}" srcOrd="1" destOrd="0" presId="urn:microsoft.com/office/officeart/2005/8/layout/orgChart1"/>
    <dgm:cxn modelId="{FC3AD5EA-6394-4CEA-99B1-BF4BB9227EA4}" type="presParOf" srcId="{A4450955-88D5-485F-9718-EFF604379348}" destId="{B289B9A7-2B44-478B-A54B-266561C99573}" srcOrd="2" destOrd="0" presId="urn:microsoft.com/office/officeart/2005/8/layout/orgChart1"/>
    <dgm:cxn modelId="{E1299F04-A193-4697-99B9-AC4080C84FA9}" type="presParOf" srcId="{0996A9D3-56FD-43B7-BEBB-A6D04AC9BBD1}" destId="{B8DD0EFB-B057-42B8-B468-C6516B9418A7}" srcOrd="2" destOrd="0" presId="urn:microsoft.com/office/officeart/2005/8/layout/orgChart1"/>
    <dgm:cxn modelId="{97B18A4C-CA13-45CC-ACE0-6FBD78056F50}" type="presParOf" srcId="{1CA6A0ED-6402-4C8B-A284-20C3151637FC}" destId="{9E994578-A505-441A-9185-F548561B252E}" srcOrd="2" destOrd="0" presId="urn:microsoft.com/office/officeart/2005/8/layout/orgChart1"/>
    <dgm:cxn modelId="{AB8CF468-E106-4A12-A086-FF7DAB2C5603}" type="presParOf" srcId="{61A03746-01A9-4DF8-8025-B0F95E58AC21}" destId="{88D24044-34CB-43A1-A51F-AA75A462C8AF}" srcOrd="2" destOrd="0" presId="urn:microsoft.com/office/officeart/2005/8/layout/orgChart1"/>
    <dgm:cxn modelId="{BFD94AAB-4E6E-47D5-847B-9AD720FC2496}" type="presParOf" srcId="{B1F069D6-A709-45D5-AAAF-DF4FD1C854C3}" destId="{134E6870-2CD3-447E-BBC1-470404B6D44C}" srcOrd="2" destOrd="0" presId="urn:microsoft.com/office/officeart/2005/8/layout/orgChart1"/>
    <dgm:cxn modelId="{263C4E4C-88E9-4063-AE05-BFD49F1FA707}" type="presParOf" srcId="{B1F069D6-A709-45D5-AAAF-DF4FD1C854C3}" destId="{EEE7885E-F32D-4336-B2B9-8DD83D90D951}" srcOrd="3" destOrd="0" presId="urn:microsoft.com/office/officeart/2005/8/layout/orgChart1"/>
    <dgm:cxn modelId="{791FA463-E6A3-4BDC-B2D5-6A694E948E97}" type="presParOf" srcId="{EEE7885E-F32D-4336-B2B9-8DD83D90D951}" destId="{85E61282-3863-4075-8A06-DE3885436B93}" srcOrd="0" destOrd="0" presId="urn:microsoft.com/office/officeart/2005/8/layout/orgChart1"/>
    <dgm:cxn modelId="{AF631A9C-441F-4DD3-9601-FEB848859F89}" type="presParOf" srcId="{85E61282-3863-4075-8A06-DE3885436B93}" destId="{CE7F93FB-EAA8-412C-94B1-E1E4C81E50F4}" srcOrd="0" destOrd="0" presId="urn:microsoft.com/office/officeart/2005/8/layout/orgChart1"/>
    <dgm:cxn modelId="{929A70DD-F31D-410C-8CC7-E5A2424DE443}" type="presParOf" srcId="{85E61282-3863-4075-8A06-DE3885436B93}" destId="{83CB6EE3-CD8C-42DF-B12F-03EFD3DFA3CA}" srcOrd="1" destOrd="0" presId="urn:microsoft.com/office/officeart/2005/8/layout/orgChart1"/>
    <dgm:cxn modelId="{19948CE2-B954-4348-A231-3FF66F3F4337}" type="presParOf" srcId="{EEE7885E-F32D-4336-B2B9-8DD83D90D951}" destId="{3591D9F2-A082-4394-AB60-688E12E6095E}" srcOrd="1" destOrd="0" presId="urn:microsoft.com/office/officeart/2005/8/layout/orgChart1"/>
    <dgm:cxn modelId="{C2E49248-0E93-42C3-9C6D-6935C5C68076}" type="presParOf" srcId="{3591D9F2-A082-4394-AB60-688E12E6095E}" destId="{72F2D76A-3B78-4969-9126-FB2FACBB08A7}" srcOrd="0" destOrd="0" presId="urn:microsoft.com/office/officeart/2005/8/layout/orgChart1"/>
    <dgm:cxn modelId="{44E3F97C-FAE8-480D-A361-2426D7316790}" type="presParOf" srcId="{3591D9F2-A082-4394-AB60-688E12E6095E}" destId="{C9124202-2BE3-4A8E-BD85-B93AB926FD32}" srcOrd="1" destOrd="0" presId="urn:microsoft.com/office/officeart/2005/8/layout/orgChart1"/>
    <dgm:cxn modelId="{54730D96-7167-489F-9FA0-19A82A304DED}" type="presParOf" srcId="{C9124202-2BE3-4A8E-BD85-B93AB926FD32}" destId="{3A22D4C9-ED9D-42C3-AC6E-AE0F37F3A75E}" srcOrd="0" destOrd="0" presId="urn:microsoft.com/office/officeart/2005/8/layout/orgChart1"/>
    <dgm:cxn modelId="{FEE04328-8884-4AD7-8061-1A10BCDBFB72}" type="presParOf" srcId="{3A22D4C9-ED9D-42C3-AC6E-AE0F37F3A75E}" destId="{7D43EEA2-566A-40EA-961E-40063FADCEB4}" srcOrd="0" destOrd="0" presId="urn:microsoft.com/office/officeart/2005/8/layout/orgChart1"/>
    <dgm:cxn modelId="{826354D8-B46C-4258-BDAE-6BF2F0B2EA3E}" type="presParOf" srcId="{3A22D4C9-ED9D-42C3-AC6E-AE0F37F3A75E}" destId="{FF5E7A91-EE59-433D-8755-E5ED4A0640C6}" srcOrd="1" destOrd="0" presId="urn:microsoft.com/office/officeart/2005/8/layout/orgChart1"/>
    <dgm:cxn modelId="{0C454792-01B8-41B3-8A45-04EA1396C6FB}" type="presParOf" srcId="{C9124202-2BE3-4A8E-BD85-B93AB926FD32}" destId="{070DE24E-C1D2-4E3A-AC6E-CBA0BEE5837D}" srcOrd="1" destOrd="0" presId="urn:microsoft.com/office/officeart/2005/8/layout/orgChart1"/>
    <dgm:cxn modelId="{DED0F04E-80D6-48EB-B1E0-EA4C0DF09E3D}" type="presParOf" srcId="{C9124202-2BE3-4A8E-BD85-B93AB926FD32}" destId="{EB5167BB-2538-4134-853A-9017FAD5F387}" srcOrd="2" destOrd="0" presId="urn:microsoft.com/office/officeart/2005/8/layout/orgChart1"/>
    <dgm:cxn modelId="{F51359AE-918C-4AD2-960B-D84C5C1FF66D}" type="presParOf" srcId="{EEE7885E-F32D-4336-B2B9-8DD83D90D951}" destId="{FEAA186C-ADD3-4548-85D6-D500777A050D}" srcOrd="2" destOrd="0" presId="urn:microsoft.com/office/officeart/2005/8/layout/orgChart1"/>
    <dgm:cxn modelId="{F364896F-E16F-4510-BC5D-A83764154F97}" type="presParOf" srcId="{B1F069D6-A709-45D5-AAAF-DF4FD1C854C3}" destId="{C65C47BD-70F4-475E-A0F2-86CF18428AF1}" srcOrd="4" destOrd="0" presId="urn:microsoft.com/office/officeart/2005/8/layout/orgChart1"/>
    <dgm:cxn modelId="{91420BBF-9162-4ADB-B641-28C7E28AFD46}" type="presParOf" srcId="{B1F069D6-A709-45D5-AAAF-DF4FD1C854C3}" destId="{B642EB62-9F5C-4B28-B9C1-F3FC11A79972}" srcOrd="5" destOrd="0" presId="urn:microsoft.com/office/officeart/2005/8/layout/orgChart1"/>
    <dgm:cxn modelId="{5E03A59A-DB37-488C-B983-A45FD034AD34}" type="presParOf" srcId="{B642EB62-9F5C-4B28-B9C1-F3FC11A79972}" destId="{EC630DF1-AE8E-4CA6-AF51-8786DFE0DDDB}" srcOrd="0" destOrd="0" presId="urn:microsoft.com/office/officeart/2005/8/layout/orgChart1"/>
    <dgm:cxn modelId="{DE4FCAE8-004A-47B2-ACCE-775507D3BE1A}" type="presParOf" srcId="{EC630DF1-AE8E-4CA6-AF51-8786DFE0DDDB}" destId="{ED49D2B3-1169-4A31-8620-C9710BA5C0AC}" srcOrd="0" destOrd="0" presId="urn:microsoft.com/office/officeart/2005/8/layout/orgChart1"/>
    <dgm:cxn modelId="{0C1EF706-73C1-49F5-B170-A3E86EF4D439}" type="presParOf" srcId="{EC630DF1-AE8E-4CA6-AF51-8786DFE0DDDB}" destId="{B881768F-7E11-4783-BF6F-2A0D851B2489}" srcOrd="1" destOrd="0" presId="urn:microsoft.com/office/officeart/2005/8/layout/orgChart1"/>
    <dgm:cxn modelId="{F851986C-A419-4421-9723-995211792310}" type="presParOf" srcId="{B642EB62-9F5C-4B28-B9C1-F3FC11A79972}" destId="{05D5477A-EE69-4824-8D1C-D2E91E007ED4}" srcOrd="1" destOrd="0" presId="urn:microsoft.com/office/officeart/2005/8/layout/orgChart1"/>
    <dgm:cxn modelId="{3A26639C-4C52-4496-B627-D69DBF325BB6}" type="presParOf" srcId="{05D5477A-EE69-4824-8D1C-D2E91E007ED4}" destId="{465CFFD2-7635-45BD-9097-F0498581099E}" srcOrd="0" destOrd="0" presId="urn:microsoft.com/office/officeart/2005/8/layout/orgChart1"/>
    <dgm:cxn modelId="{BCE6537C-FFCD-490A-B1E2-0C06172CACAB}" type="presParOf" srcId="{05D5477A-EE69-4824-8D1C-D2E91E007ED4}" destId="{B2BDE1F0-2D07-49E0-BE6B-D14244BA3B2D}" srcOrd="1" destOrd="0" presId="urn:microsoft.com/office/officeart/2005/8/layout/orgChart1"/>
    <dgm:cxn modelId="{6BDD1BA6-2266-48AD-BF6E-2DB61488DA53}" type="presParOf" srcId="{B2BDE1F0-2D07-49E0-BE6B-D14244BA3B2D}" destId="{436A69A3-238B-465E-95EA-D608ED7E7E7A}" srcOrd="0" destOrd="0" presId="urn:microsoft.com/office/officeart/2005/8/layout/orgChart1"/>
    <dgm:cxn modelId="{5234B089-5D46-49E1-8258-81CA288CE3A6}" type="presParOf" srcId="{436A69A3-238B-465E-95EA-D608ED7E7E7A}" destId="{A9EA67D5-742E-4FF8-8840-C7A3E7A93A1B}" srcOrd="0" destOrd="0" presId="urn:microsoft.com/office/officeart/2005/8/layout/orgChart1"/>
    <dgm:cxn modelId="{A6F2D170-3D2E-43DD-B9E9-20D4D5DFFD18}" type="presParOf" srcId="{436A69A3-238B-465E-95EA-D608ED7E7E7A}" destId="{B85AC7D0-FD45-4EE0-9C74-3AE5E466E15A}" srcOrd="1" destOrd="0" presId="urn:microsoft.com/office/officeart/2005/8/layout/orgChart1"/>
    <dgm:cxn modelId="{A4A3C06A-1AA6-4732-9A9D-061E1E67442E}" type="presParOf" srcId="{B2BDE1F0-2D07-49E0-BE6B-D14244BA3B2D}" destId="{CEF37C88-D7D4-4A45-80CB-79856900E012}" srcOrd="1" destOrd="0" presId="urn:microsoft.com/office/officeart/2005/8/layout/orgChart1"/>
    <dgm:cxn modelId="{E902DC70-B2A0-4A68-BC38-CF3BFBA98B7D}" type="presParOf" srcId="{B2BDE1F0-2D07-49E0-BE6B-D14244BA3B2D}" destId="{827AD7F1-A4B6-4245-A999-EC2C0D78EE71}" srcOrd="2" destOrd="0" presId="urn:microsoft.com/office/officeart/2005/8/layout/orgChart1"/>
    <dgm:cxn modelId="{DB9E9B38-83E4-4973-8131-26B77E602E92}" type="presParOf" srcId="{05D5477A-EE69-4824-8D1C-D2E91E007ED4}" destId="{299375C9-CAD7-4A64-88C2-51F30A12FF13}" srcOrd="2" destOrd="0" presId="urn:microsoft.com/office/officeart/2005/8/layout/orgChart1"/>
    <dgm:cxn modelId="{1571525E-A919-42C9-8F9A-660016BC765C}" type="presParOf" srcId="{05D5477A-EE69-4824-8D1C-D2E91E007ED4}" destId="{C41BD93F-5DE8-4D16-A513-43EB87F01510}" srcOrd="3" destOrd="0" presId="urn:microsoft.com/office/officeart/2005/8/layout/orgChart1"/>
    <dgm:cxn modelId="{1DA668F1-14ED-430F-B9E4-4149DD5F46C9}" type="presParOf" srcId="{C41BD93F-5DE8-4D16-A513-43EB87F01510}" destId="{FC6BCF36-38F0-429E-B5EC-3100359D0635}" srcOrd="0" destOrd="0" presId="urn:microsoft.com/office/officeart/2005/8/layout/orgChart1"/>
    <dgm:cxn modelId="{58F76543-62EE-4D55-8494-BF1B98012DE7}" type="presParOf" srcId="{FC6BCF36-38F0-429E-B5EC-3100359D0635}" destId="{FE2409D2-31AC-4999-8BCC-48BFACBEC353}" srcOrd="0" destOrd="0" presId="urn:microsoft.com/office/officeart/2005/8/layout/orgChart1"/>
    <dgm:cxn modelId="{85A23075-E2A1-466F-A47D-CE045D162638}" type="presParOf" srcId="{FC6BCF36-38F0-429E-B5EC-3100359D0635}" destId="{C5E119D9-0C58-43F0-B881-94D2342D0664}" srcOrd="1" destOrd="0" presId="urn:microsoft.com/office/officeart/2005/8/layout/orgChart1"/>
    <dgm:cxn modelId="{95DFA554-41B4-42B1-935D-9AB763967D29}" type="presParOf" srcId="{C41BD93F-5DE8-4D16-A513-43EB87F01510}" destId="{BA31661D-2A0F-464B-A9B7-597B61C1E058}" srcOrd="1" destOrd="0" presId="urn:microsoft.com/office/officeart/2005/8/layout/orgChart1"/>
    <dgm:cxn modelId="{E832F07D-CF3A-4CEE-96AD-30D31A6E342E}" type="presParOf" srcId="{C41BD93F-5DE8-4D16-A513-43EB87F01510}" destId="{003656C5-3D40-4F73-BD78-E531C866083F}" srcOrd="2" destOrd="0" presId="urn:microsoft.com/office/officeart/2005/8/layout/orgChart1"/>
    <dgm:cxn modelId="{4F32EB1E-8B32-4186-8A14-67125F553D0E}" type="presParOf" srcId="{003656C5-3D40-4F73-BD78-E531C866083F}" destId="{B34CC2FE-EE74-4F52-8D2D-AC57C004BCFA}" srcOrd="0" destOrd="0" presId="urn:microsoft.com/office/officeart/2005/8/layout/orgChart1"/>
    <dgm:cxn modelId="{03270EBD-F136-4D8A-A0E0-0FB9AEDBDAF1}" type="presParOf" srcId="{003656C5-3D40-4F73-BD78-E531C866083F}" destId="{691DCA7A-7802-463F-B6F9-F44251A32BB6}" srcOrd="1" destOrd="0" presId="urn:microsoft.com/office/officeart/2005/8/layout/orgChart1"/>
    <dgm:cxn modelId="{FB5DA13F-E495-4AB3-AC8D-02A0732BA1FB}" type="presParOf" srcId="{691DCA7A-7802-463F-B6F9-F44251A32BB6}" destId="{28273F93-1B5C-4B77-B3E3-1F3F73C45D5D}" srcOrd="0" destOrd="0" presId="urn:microsoft.com/office/officeart/2005/8/layout/orgChart1"/>
    <dgm:cxn modelId="{4598EACF-0A41-417B-B8F3-A4765B0B98FD}" type="presParOf" srcId="{28273F93-1B5C-4B77-B3E3-1F3F73C45D5D}" destId="{32F586C8-9D7D-4653-9D9C-7518286469BC}" srcOrd="0" destOrd="0" presId="urn:microsoft.com/office/officeart/2005/8/layout/orgChart1"/>
    <dgm:cxn modelId="{088534EC-AC66-4215-9B18-363EE6ED2789}" type="presParOf" srcId="{28273F93-1B5C-4B77-B3E3-1F3F73C45D5D}" destId="{DCF33D05-9849-4DF2-B41C-3444BDF3B4EB}" srcOrd="1" destOrd="0" presId="urn:microsoft.com/office/officeart/2005/8/layout/orgChart1"/>
    <dgm:cxn modelId="{34130C09-94BC-415E-A3CF-5F7D64790605}" type="presParOf" srcId="{691DCA7A-7802-463F-B6F9-F44251A32BB6}" destId="{B8D70D7C-FF10-42F7-87C6-2E6C0660139A}" srcOrd="1" destOrd="0" presId="urn:microsoft.com/office/officeart/2005/8/layout/orgChart1"/>
    <dgm:cxn modelId="{552E343A-44CB-4564-A9C6-26CE70FD5047}" type="presParOf" srcId="{691DCA7A-7802-463F-B6F9-F44251A32BB6}" destId="{B79CA95E-494C-43EE-B804-E2B1B3735577}" srcOrd="2" destOrd="0" presId="urn:microsoft.com/office/officeart/2005/8/layout/orgChart1"/>
    <dgm:cxn modelId="{D390045B-C432-44C3-8F88-D776638D33E0}" type="presParOf" srcId="{003656C5-3D40-4F73-BD78-E531C866083F}" destId="{3E579EF9-16EE-425E-A7A3-82AB0459DDD7}" srcOrd="2" destOrd="0" presId="urn:microsoft.com/office/officeart/2005/8/layout/orgChart1"/>
    <dgm:cxn modelId="{467CE37E-2470-4E9A-8538-A7BDD703E005}" type="presParOf" srcId="{003656C5-3D40-4F73-BD78-E531C866083F}" destId="{A00F7A39-C1F3-489A-957A-ABC5E9D2AAAE}" srcOrd="3" destOrd="0" presId="urn:microsoft.com/office/officeart/2005/8/layout/orgChart1"/>
    <dgm:cxn modelId="{AAC9FC29-491B-44E5-B4CE-4E7D89036E99}" type="presParOf" srcId="{A00F7A39-C1F3-489A-957A-ABC5E9D2AAAE}" destId="{81E70F11-E393-4331-AAAA-41419FECA427}" srcOrd="0" destOrd="0" presId="urn:microsoft.com/office/officeart/2005/8/layout/orgChart1"/>
    <dgm:cxn modelId="{FE5CFD17-7BF4-4B61-9606-811597462E3D}" type="presParOf" srcId="{81E70F11-E393-4331-AAAA-41419FECA427}" destId="{25F1B35E-6621-4067-90FD-A2D27900E539}" srcOrd="0" destOrd="0" presId="urn:microsoft.com/office/officeart/2005/8/layout/orgChart1"/>
    <dgm:cxn modelId="{672012A1-04F9-4C31-A482-EC85938D741C}" type="presParOf" srcId="{81E70F11-E393-4331-AAAA-41419FECA427}" destId="{39B66B74-D0E2-4CC3-B487-8A2BC0534415}" srcOrd="1" destOrd="0" presId="urn:microsoft.com/office/officeart/2005/8/layout/orgChart1"/>
    <dgm:cxn modelId="{AE1722B6-8A52-4DB7-824B-2498FF226812}" type="presParOf" srcId="{A00F7A39-C1F3-489A-957A-ABC5E9D2AAAE}" destId="{4F0323F3-2E79-42BD-9D4A-D9E99A132658}" srcOrd="1" destOrd="0" presId="urn:microsoft.com/office/officeart/2005/8/layout/orgChart1"/>
    <dgm:cxn modelId="{EDD78471-7B79-420F-A2F3-F7EBAECA7386}" type="presParOf" srcId="{A00F7A39-C1F3-489A-957A-ABC5E9D2AAAE}" destId="{29BD97AC-FCC3-44E4-8F47-EC05742C9753}" srcOrd="2" destOrd="0" presId="urn:microsoft.com/office/officeart/2005/8/layout/orgChart1"/>
    <dgm:cxn modelId="{6D7AF538-FFD2-440E-93E2-C698DE0CC914}" type="presParOf" srcId="{003656C5-3D40-4F73-BD78-E531C866083F}" destId="{6A3DBB32-141D-443A-9997-9498B2C654C0}" srcOrd="4" destOrd="0" presId="urn:microsoft.com/office/officeart/2005/8/layout/orgChart1"/>
    <dgm:cxn modelId="{00822B16-159B-4861-B326-5FE6E775437C}" type="presParOf" srcId="{003656C5-3D40-4F73-BD78-E531C866083F}" destId="{5458EF5E-4099-4C55-8703-45BFE379BA49}" srcOrd="5" destOrd="0" presId="urn:microsoft.com/office/officeart/2005/8/layout/orgChart1"/>
    <dgm:cxn modelId="{33693295-0391-45F0-A763-5F85DE9EAEA1}" type="presParOf" srcId="{5458EF5E-4099-4C55-8703-45BFE379BA49}" destId="{2CDDF7D6-F8CE-4BF8-85EC-5AEC4C488028}" srcOrd="0" destOrd="0" presId="urn:microsoft.com/office/officeart/2005/8/layout/orgChart1"/>
    <dgm:cxn modelId="{50270116-A3FC-48B5-BAD4-D774D1663576}" type="presParOf" srcId="{2CDDF7D6-F8CE-4BF8-85EC-5AEC4C488028}" destId="{70FF3C73-A62D-45CE-AC06-AB792964EC23}" srcOrd="0" destOrd="0" presId="urn:microsoft.com/office/officeart/2005/8/layout/orgChart1"/>
    <dgm:cxn modelId="{C3982A75-0971-4CAF-9311-92666988D23E}" type="presParOf" srcId="{2CDDF7D6-F8CE-4BF8-85EC-5AEC4C488028}" destId="{F81EF196-6396-4D20-BD47-2DAFE3A36946}" srcOrd="1" destOrd="0" presId="urn:microsoft.com/office/officeart/2005/8/layout/orgChart1"/>
    <dgm:cxn modelId="{43C5CFAB-8170-44FB-97CC-9AE886028F4F}" type="presParOf" srcId="{5458EF5E-4099-4C55-8703-45BFE379BA49}" destId="{0D22B641-3E79-4966-822A-B39D32897CE4}" srcOrd="1" destOrd="0" presId="urn:microsoft.com/office/officeart/2005/8/layout/orgChart1"/>
    <dgm:cxn modelId="{DBEC5A60-4687-43B0-B417-B2808E150740}" type="presParOf" srcId="{5458EF5E-4099-4C55-8703-45BFE379BA49}" destId="{0B64BDA7-8A23-4EA7-A0B7-A890A5F592F5}" srcOrd="2" destOrd="0" presId="urn:microsoft.com/office/officeart/2005/8/layout/orgChart1"/>
    <dgm:cxn modelId="{D19573E1-BB53-4B2E-9ABB-F7CDD35B2E7C}" type="presParOf" srcId="{B642EB62-9F5C-4B28-B9C1-F3FC11A79972}" destId="{402BF5F3-52BF-48E0-BA30-533D2C332D01}" srcOrd="2" destOrd="0" presId="urn:microsoft.com/office/officeart/2005/8/layout/orgChart1"/>
    <dgm:cxn modelId="{B760F55D-B014-420F-885A-65EBFBD15557}" type="presParOf" srcId="{BD7B3FAF-0279-4551-AE7B-1F6BD6F573D8}" destId="{8A0D45EC-F07C-40FF-82B3-E9DC734AAC28}" srcOrd="2" destOrd="0" presId="urn:microsoft.com/office/officeart/2005/8/layout/orgChart1"/>
    <dgm:cxn modelId="{DC80AF93-2DAF-4C8B-B62D-77368A1DFE10}" type="presParOf" srcId="{2D7509DF-6BA9-49EE-BC44-BC3F08C8E0B3}" destId="{36A9BB81-7CDD-4CC9-B764-F8AFB1F92C6C}" srcOrd="1" destOrd="0" presId="urn:microsoft.com/office/officeart/2005/8/layout/orgChart1"/>
    <dgm:cxn modelId="{75D97DC0-F262-4C97-8F9E-99C571EAFC5E}" type="presParOf" srcId="{36A9BB81-7CDD-4CC9-B764-F8AFB1F92C6C}" destId="{AFF3BF5F-51E7-4BAE-AD8F-9928E205FAA2}" srcOrd="0" destOrd="0" presId="urn:microsoft.com/office/officeart/2005/8/layout/orgChart1"/>
    <dgm:cxn modelId="{8F139A23-9D14-4326-AD6A-01A624C090BA}" type="presParOf" srcId="{AFF3BF5F-51E7-4BAE-AD8F-9928E205FAA2}" destId="{EE2B5E69-9EFD-4A82-B3FD-509A25C7DE59}" srcOrd="0" destOrd="0" presId="urn:microsoft.com/office/officeart/2005/8/layout/orgChart1"/>
    <dgm:cxn modelId="{2A5C12EA-73BA-4E1E-97D2-7DFB221353DF}" type="presParOf" srcId="{AFF3BF5F-51E7-4BAE-AD8F-9928E205FAA2}" destId="{AE3CB3AF-AB5A-401D-812F-7C9131C222CD}" srcOrd="1" destOrd="0" presId="urn:microsoft.com/office/officeart/2005/8/layout/orgChart1"/>
    <dgm:cxn modelId="{C8466B38-E9F0-4DC4-BEDE-DC1C940FECC0}" type="presParOf" srcId="{36A9BB81-7CDD-4CC9-B764-F8AFB1F92C6C}" destId="{699342FC-3CBB-4158-A9FD-FEDD48905D65}" srcOrd="1" destOrd="0" presId="urn:microsoft.com/office/officeart/2005/8/layout/orgChart1"/>
    <dgm:cxn modelId="{8BAC19A8-FD05-42CA-8FB4-6CE2BF2D9B6A}" type="presParOf" srcId="{36A9BB81-7CDD-4CC9-B764-F8AFB1F92C6C}" destId="{47A9D5D6-F708-4896-85BC-1A4A0232EF7D}" srcOrd="2" destOrd="0" presId="urn:microsoft.com/office/officeart/2005/8/layout/orgChart1"/>
    <dgm:cxn modelId="{EE767B61-3935-43F3-967D-C4A7030F7051}" type="presParOf" srcId="{2D7509DF-6BA9-49EE-BC44-BC3F08C8E0B3}" destId="{B792644B-AD07-44B1-A245-FCB2D5B39973}" srcOrd="2" destOrd="0" presId="urn:microsoft.com/office/officeart/2005/8/layout/orgChart1"/>
    <dgm:cxn modelId="{696070AF-9AC0-4F07-A4D2-CB1166D8CE51}" type="presParOf" srcId="{B792644B-AD07-44B1-A245-FCB2D5B39973}" destId="{A1F6588C-498C-4A3D-8CFB-E277BA7010A4}" srcOrd="0" destOrd="0" presId="urn:microsoft.com/office/officeart/2005/8/layout/orgChart1"/>
    <dgm:cxn modelId="{39B62275-295C-4F8F-AFA0-1426A5C1017D}" type="presParOf" srcId="{A1F6588C-498C-4A3D-8CFB-E277BA7010A4}" destId="{87442760-BD9B-4580-857D-25C3CEDD2112}" srcOrd="0" destOrd="0" presId="urn:microsoft.com/office/officeart/2005/8/layout/orgChart1"/>
    <dgm:cxn modelId="{3AF92411-A400-4440-BB32-927B97EEB410}" type="presParOf" srcId="{A1F6588C-498C-4A3D-8CFB-E277BA7010A4}" destId="{5D1387C3-23C4-4A77-9644-B1CAAE83D860}" srcOrd="1" destOrd="0" presId="urn:microsoft.com/office/officeart/2005/8/layout/orgChart1"/>
    <dgm:cxn modelId="{A5485E8A-171C-4A28-9B74-539B4F4278B9}" type="presParOf" srcId="{B792644B-AD07-44B1-A245-FCB2D5B39973}" destId="{DBF6406A-8069-4215-B552-0C7EB5E5084C}" srcOrd="1" destOrd="0" presId="urn:microsoft.com/office/officeart/2005/8/layout/orgChart1"/>
    <dgm:cxn modelId="{79E6AC4D-6453-4F33-A5A7-A92A71CF9DDD}" type="presParOf" srcId="{B792644B-AD07-44B1-A245-FCB2D5B39973}" destId="{93970383-BB4E-465F-B4BF-D37CF0DC4A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DBB32-141D-443A-9997-9498B2C654C0}">
      <dsp:nvSpPr>
        <dsp:cNvPr id="0" name=""/>
        <dsp:cNvSpPr/>
      </dsp:nvSpPr>
      <dsp:spPr>
        <a:xfrm>
          <a:off x="7356557" y="3012508"/>
          <a:ext cx="91440" cy="1216738"/>
        </a:xfrm>
        <a:custGeom>
          <a:avLst/>
          <a:gdLst/>
          <a:ahLst/>
          <a:cxnLst/>
          <a:rect l="0" t="0" r="0" b="0"/>
          <a:pathLst>
            <a:path>
              <a:moveTo>
                <a:pt x="93445" y="0"/>
              </a:moveTo>
              <a:lnTo>
                <a:pt x="93445" y="1216738"/>
              </a:lnTo>
              <a:lnTo>
                <a:pt x="45720" y="12167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79EF9-16EE-425E-A7A3-82AB0459DDD7}">
      <dsp:nvSpPr>
        <dsp:cNvPr id="0" name=""/>
        <dsp:cNvSpPr/>
      </dsp:nvSpPr>
      <dsp:spPr>
        <a:xfrm>
          <a:off x="7404282" y="3012508"/>
          <a:ext cx="91440" cy="4474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7476"/>
              </a:lnTo>
              <a:lnTo>
                <a:pt x="116534" y="4474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CC2FE-EE74-4F52-8D2D-AC57C004BCFA}">
      <dsp:nvSpPr>
        <dsp:cNvPr id="0" name=""/>
        <dsp:cNvSpPr/>
      </dsp:nvSpPr>
      <dsp:spPr>
        <a:xfrm>
          <a:off x="7103599" y="3012508"/>
          <a:ext cx="346403" cy="432031"/>
        </a:xfrm>
        <a:custGeom>
          <a:avLst/>
          <a:gdLst/>
          <a:ahLst/>
          <a:cxnLst/>
          <a:rect l="0" t="0" r="0" b="0"/>
          <a:pathLst>
            <a:path>
              <a:moveTo>
                <a:pt x="346403" y="0"/>
              </a:moveTo>
              <a:lnTo>
                <a:pt x="346403" y="432031"/>
              </a:lnTo>
              <a:lnTo>
                <a:pt x="0" y="4320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375C9-CAD7-4A64-88C2-51F30A12FF13}">
      <dsp:nvSpPr>
        <dsp:cNvPr id="0" name=""/>
        <dsp:cNvSpPr/>
      </dsp:nvSpPr>
      <dsp:spPr>
        <a:xfrm>
          <a:off x="6842025" y="2341413"/>
          <a:ext cx="607977" cy="193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688"/>
              </a:lnTo>
              <a:lnTo>
                <a:pt x="607977" y="92688"/>
              </a:lnTo>
              <a:lnTo>
                <a:pt x="607977" y="1930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5CFFD2-7635-45BD-9097-F0498581099E}">
      <dsp:nvSpPr>
        <dsp:cNvPr id="0" name=""/>
        <dsp:cNvSpPr/>
      </dsp:nvSpPr>
      <dsp:spPr>
        <a:xfrm>
          <a:off x="6263618" y="2341413"/>
          <a:ext cx="578406" cy="200769"/>
        </a:xfrm>
        <a:custGeom>
          <a:avLst/>
          <a:gdLst/>
          <a:ahLst/>
          <a:cxnLst/>
          <a:rect l="0" t="0" r="0" b="0"/>
          <a:pathLst>
            <a:path>
              <a:moveTo>
                <a:pt x="578406" y="0"/>
              </a:moveTo>
              <a:lnTo>
                <a:pt x="578406" y="100384"/>
              </a:lnTo>
              <a:lnTo>
                <a:pt x="0" y="100384"/>
              </a:lnTo>
              <a:lnTo>
                <a:pt x="0" y="2007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C47BD-70F4-475E-A0F2-86CF18428AF1}">
      <dsp:nvSpPr>
        <dsp:cNvPr id="0" name=""/>
        <dsp:cNvSpPr/>
      </dsp:nvSpPr>
      <dsp:spPr>
        <a:xfrm>
          <a:off x="4366330" y="1409112"/>
          <a:ext cx="2475695" cy="454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894"/>
              </a:lnTo>
              <a:lnTo>
                <a:pt x="2475695" y="353894"/>
              </a:lnTo>
              <a:lnTo>
                <a:pt x="2475695" y="454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2D76A-3B78-4969-9126-FB2FACBB08A7}">
      <dsp:nvSpPr>
        <dsp:cNvPr id="0" name=""/>
        <dsp:cNvSpPr/>
      </dsp:nvSpPr>
      <dsp:spPr>
        <a:xfrm>
          <a:off x="4485376" y="2341413"/>
          <a:ext cx="143406" cy="439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9780"/>
              </a:lnTo>
              <a:lnTo>
                <a:pt x="143406" y="4397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4E6870-2CD3-447E-BBC1-470404B6D44C}">
      <dsp:nvSpPr>
        <dsp:cNvPr id="0" name=""/>
        <dsp:cNvSpPr/>
      </dsp:nvSpPr>
      <dsp:spPr>
        <a:xfrm>
          <a:off x="4366330" y="1409112"/>
          <a:ext cx="501464" cy="454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894"/>
              </a:lnTo>
              <a:lnTo>
                <a:pt x="501464" y="353894"/>
              </a:lnTo>
              <a:lnTo>
                <a:pt x="501464" y="454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8B14C-0032-4925-8D22-E6C1BAE0E375}">
      <dsp:nvSpPr>
        <dsp:cNvPr id="0" name=""/>
        <dsp:cNvSpPr/>
      </dsp:nvSpPr>
      <dsp:spPr>
        <a:xfrm>
          <a:off x="3579907" y="3683551"/>
          <a:ext cx="131073" cy="455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225"/>
              </a:lnTo>
              <a:lnTo>
                <a:pt x="131073" y="4552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F24CE-CD85-4194-A29F-001A3FC69409}">
      <dsp:nvSpPr>
        <dsp:cNvPr id="0" name=""/>
        <dsp:cNvSpPr/>
      </dsp:nvSpPr>
      <dsp:spPr>
        <a:xfrm>
          <a:off x="3904272" y="3020205"/>
          <a:ext cx="91440" cy="1853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4939"/>
              </a:lnTo>
              <a:lnTo>
                <a:pt x="58052" y="84939"/>
              </a:lnTo>
              <a:lnTo>
                <a:pt x="58052" y="1853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174DE-516B-4967-B7D8-8ABC4B405CEB}">
      <dsp:nvSpPr>
        <dsp:cNvPr id="0" name=""/>
        <dsp:cNvSpPr/>
      </dsp:nvSpPr>
      <dsp:spPr>
        <a:xfrm>
          <a:off x="2214772" y="2341413"/>
          <a:ext cx="1735220" cy="200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84"/>
              </a:lnTo>
              <a:lnTo>
                <a:pt x="1735220" y="100384"/>
              </a:lnTo>
              <a:lnTo>
                <a:pt x="1735220" y="2007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75623-3FA6-49AB-AA65-8C5F5F10B373}">
      <dsp:nvSpPr>
        <dsp:cNvPr id="0" name=""/>
        <dsp:cNvSpPr/>
      </dsp:nvSpPr>
      <dsp:spPr>
        <a:xfrm>
          <a:off x="2214772" y="2341413"/>
          <a:ext cx="585844" cy="191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593"/>
              </a:lnTo>
              <a:lnTo>
                <a:pt x="585844" y="91593"/>
              </a:lnTo>
              <a:lnTo>
                <a:pt x="585844" y="1919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93EB28-418F-4C1E-993E-DDDB107DB440}">
      <dsp:nvSpPr>
        <dsp:cNvPr id="0" name=""/>
        <dsp:cNvSpPr/>
      </dsp:nvSpPr>
      <dsp:spPr>
        <a:xfrm>
          <a:off x="1535980" y="3020205"/>
          <a:ext cx="100384" cy="439780"/>
        </a:xfrm>
        <a:custGeom>
          <a:avLst/>
          <a:gdLst/>
          <a:ahLst/>
          <a:cxnLst/>
          <a:rect l="0" t="0" r="0" b="0"/>
          <a:pathLst>
            <a:path>
              <a:moveTo>
                <a:pt x="100384" y="0"/>
              </a:moveTo>
              <a:lnTo>
                <a:pt x="100384" y="439780"/>
              </a:lnTo>
              <a:lnTo>
                <a:pt x="0" y="4397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AFF917-183E-49AF-B02D-2214452C151A}">
      <dsp:nvSpPr>
        <dsp:cNvPr id="0" name=""/>
        <dsp:cNvSpPr/>
      </dsp:nvSpPr>
      <dsp:spPr>
        <a:xfrm>
          <a:off x="1636365" y="2341413"/>
          <a:ext cx="578406" cy="200769"/>
        </a:xfrm>
        <a:custGeom>
          <a:avLst/>
          <a:gdLst/>
          <a:ahLst/>
          <a:cxnLst/>
          <a:rect l="0" t="0" r="0" b="0"/>
          <a:pathLst>
            <a:path>
              <a:moveTo>
                <a:pt x="578406" y="0"/>
              </a:moveTo>
              <a:lnTo>
                <a:pt x="578406" y="100384"/>
              </a:lnTo>
              <a:lnTo>
                <a:pt x="0" y="100384"/>
              </a:lnTo>
              <a:lnTo>
                <a:pt x="0" y="2007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908CC-40DE-459F-99F3-C744365BCB6B}">
      <dsp:nvSpPr>
        <dsp:cNvPr id="0" name=""/>
        <dsp:cNvSpPr/>
      </dsp:nvSpPr>
      <dsp:spPr>
        <a:xfrm>
          <a:off x="479551" y="2341413"/>
          <a:ext cx="1735220" cy="200769"/>
        </a:xfrm>
        <a:custGeom>
          <a:avLst/>
          <a:gdLst/>
          <a:ahLst/>
          <a:cxnLst/>
          <a:rect l="0" t="0" r="0" b="0"/>
          <a:pathLst>
            <a:path>
              <a:moveTo>
                <a:pt x="1735220" y="0"/>
              </a:moveTo>
              <a:lnTo>
                <a:pt x="1735220" y="100384"/>
              </a:lnTo>
              <a:lnTo>
                <a:pt x="0" y="100384"/>
              </a:lnTo>
              <a:lnTo>
                <a:pt x="0" y="2007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00B27-AC86-4434-98E8-A493B83D23B2}">
      <dsp:nvSpPr>
        <dsp:cNvPr id="0" name=""/>
        <dsp:cNvSpPr/>
      </dsp:nvSpPr>
      <dsp:spPr>
        <a:xfrm>
          <a:off x="2214772" y="1409112"/>
          <a:ext cx="2151558" cy="454278"/>
        </a:xfrm>
        <a:custGeom>
          <a:avLst/>
          <a:gdLst/>
          <a:ahLst/>
          <a:cxnLst/>
          <a:rect l="0" t="0" r="0" b="0"/>
          <a:pathLst>
            <a:path>
              <a:moveTo>
                <a:pt x="2151558" y="0"/>
              </a:moveTo>
              <a:lnTo>
                <a:pt x="2151558" y="353894"/>
              </a:lnTo>
              <a:lnTo>
                <a:pt x="0" y="353894"/>
              </a:lnTo>
              <a:lnTo>
                <a:pt x="0" y="454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77B38-D1F3-4BF6-ABB5-119739E00D20}">
      <dsp:nvSpPr>
        <dsp:cNvPr id="0" name=""/>
        <dsp:cNvSpPr/>
      </dsp:nvSpPr>
      <dsp:spPr>
        <a:xfrm>
          <a:off x="3888308" y="931090"/>
          <a:ext cx="956044" cy="478022"/>
        </a:xfrm>
        <a:prstGeom prst="rect">
          <a:avLst/>
        </a:prstGeom>
        <a:solidFill>
          <a:srgbClr val="00FF00"/>
        </a:solidFill>
        <a:ln w="25400" cap="flat" cmpd="sng" algn="ctr">
          <a:solidFill>
            <a:srgbClr val="00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מנהל בתי הדין </a:t>
          </a:r>
          <a:endParaRPr lang="he-IL" sz="1300" b="1" kern="1200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888308" y="931090"/>
        <a:ext cx="956044" cy="478022"/>
      </dsp:txXfrm>
    </dsp:sp>
    <dsp:sp modelId="{945F24A3-FB3C-49F2-9AB8-B3D25509ACC2}">
      <dsp:nvSpPr>
        <dsp:cNvPr id="0" name=""/>
        <dsp:cNvSpPr/>
      </dsp:nvSpPr>
      <dsp:spPr>
        <a:xfrm>
          <a:off x="1736749" y="1863391"/>
          <a:ext cx="956044" cy="47802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מזכיר ראשי 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736749" y="1863391"/>
        <a:ext cx="956044" cy="478022"/>
      </dsp:txXfrm>
    </dsp:sp>
    <dsp:sp modelId="{AD377529-5193-4969-907E-B3C736A02B88}">
      <dsp:nvSpPr>
        <dsp:cNvPr id="0" name=""/>
        <dsp:cNvSpPr/>
      </dsp:nvSpPr>
      <dsp:spPr>
        <a:xfrm>
          <a:off x="1529" y="2542182"/>
          <a:ext cx="956044" cy="478022"/>
        </a:xfrm>
        <a:prstGeom prst="rect">
          <a:avLst/>
        </a:prstGeom>
        <a:solidFill>
          <a:srgbClr val="DE90E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מ. בקרה ומידע 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529" y="2542182"/>
        <a:ext cx="956044" cy="478022"/>
      </dsp:txXfrm>
    </dsp:sp>
    <dsp:sp modelId="{DC0D510F-C8BE-4EF2-B659-04C1229A99FF}">
      <dsp:nvSpPr>
        <dsp:cNvPr id="0" name=""/>
        <dsp:cNvSpPr/>
      </dsp:nvSpPr>
      <dsp:spPr>
        <a:xfrm>
          <a:off x="1158343" y="2542182"/>
          <a:ext cx="956044" cy="47802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מזכיר עכו 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158343" y="2542182"/>
        <a:ext cx="956044" cy="478022"/>
      </dsp:txXfrm>
    </dsp:sp>
    <dsp:sp modelId="{F3FD726A-3675-4CC4-BBE8-A15F11C0D3E9}">
      <dsp:nvSpPr>
        <dsp:cNvPr id="0" name=""/>
        <dsp:cNvSpPr/>
      </dsp:nvSpPr>
      <dsp:spPr>
        <a:xfrm>
          <a:off x="579936" y="3220974"/>
          <a:ext cx="956044" cy="47802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שלוחת עוספיא 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79936" y="3220974"/>
        <a:ext cx="956044" cy="478022"/>
      </dsp:txXfrm>
    </dsp:sp>
    <dsp:sp modelId="{ACD8D8BC-5C06-4914-8B5C-E3A42B453E2A}">
      <dsp:nvSpPr>
        <dsp:cNvPr id="0" name=""/>
        <dsp:cNvSpPr/>
      </dsp:nvSpPr>
      <dsp:spPr>
        <a:xfrm>
          <a:off x="2322594" y="2533392"/>
          <a:ext cx="956044" cy="47802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מזכיר </a:t>
          </a:r>
          <a:r>
            <a:rPr lang="he-IL" sz="1600" b="1" kern="1200" dirty="0" err="1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בוקעאתא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322594" y="2533392"/>
        <a:ext cx="956044" cy="478022"/>
      </dsp:txXfrm>
    </dsp:sp>
    <dsp:sp modelId="{EF5FC53A-57D0-49D3-97ED-2A0C5BF4EB79}">
      <dsp:nvSpPr>
        <dsp:cNvPr id="0" name=""/>
        <dsp:cNvSpPr/>
      </dsp:nvSpPr>
      <dsp:spPr>
        <a:xfrm>
          <a:off x="3471970" y="2542182"/>
          <a:ext cx="956044" cy="47802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קלדן</a:t>
          </a:r>
          <a:r>
            <a:rPr lang="he-IL" sz="1400" kern="1200" dirty="0" smtClean="0"/>
            <a:t> </a:t>
          </a:r>
          <a:endParaRPr lang="he-IL" sz="1400" kern="1200" dirty="0"/>
        </a:p>
      </dsp:txBody>
      <dsp:txXfrm>
        <a:off x="3471970" y="2542182"/>
        <a:ext cx="956044" cy="478022"/>
      </dsp:txXfrm>
    </dsp:sp>
    <dsp:sp modelId="{A2C00DF9-FF0C-49CC-9E2F-44709D71E058}">
      <dsp:nvSpPr>
        <dsp:cNvPr id="0" name=""/>
        <dsp:cNvSpPr/>
      </dsp:nvSpPr>
      <dsp:spPr>
        <a:xfrm>
          <a:off x="3484303" y="3205529"/>
          <a:ext cx="956044" cy="47802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קלדן</a:t>
          </a:r>
          <a:r>
            <a:rPr lang="he-IL" sz="1400" kern="1200" dirty="0" smtClean="0"/>
            <a:t> </a:t>
          </a:r>
          <a:endParaRPr lang="he-IL" sz="1400" kern="1200" dirty="0"/>
        </a:p>
      </dsp:txBody>
      <dsp:txXfrm>
        <a:off x="3484303" y="3205529"/>
        <a:ext cx="956044" cy="478022"/>
      </dsp:txXfrm>
    </dsp:sp>
    <dsp:sp modelId="{859E3D28-08ED-4703-805B-CEC62C9D34B8}">
      <dsp:nvSpPr>
        <dsp:cNvPr id="0" name=""/>
        <dsp:cNvSpPr/>
      </dsp:nvSpPr>
      <dsp:spPr>
        <a:xfrm>
          <a:off x="3710981" y="3899765"/>
          <a:ext cx="956044" cy="47802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סטודנט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710981" y="3899765"/>
        <a:ext cx="956044" cy="478022"/>
      </dsp:txXfrm>
    </dsp:sp>
    <dsp:sp modelId="{CE7F93FB-EAA8-412C-94B1-E1E4C81E50F4}">
      <dsp:nvSpPr>
        <dsp:cNvPr id="0" name=""/>
        <dsp:cNvSpPr/>
      </dsp:nvSpPr>
      <dsp:spPr>
        <a:xfrm>
          <a:off x="4389772" y="1863391"/>
          <a:ext cx="956044" cy="478022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יועמ"ש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389772" y="1863391"/>
        <a:ext cx="956044" cy="478022"/>
      </dsp:txXfrm>
    </dsp:sp>
    <dsp:sp modelId="{7D43EEA2-566A-40EA-961E-40063FADCEB4}">
      <dsp:nvSpPr>
        <dsp:cNvPr id="0" name=""/>
        <dsp:cNvSpPr/>
      </dsp:nvSpPr>
      <dsp:spPr>
        <a:xfrm>
          <a:off x="4628783" y="2542182"/>
          <a:ext cx="956044" cy="478022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ע. יועמ"ש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628783" y="2542182"/>
        <a:ext cx="956044" cy="478022"/>
      </dsp:txXfrm>
    </dsp:sp>
    <dsp:sp modelId="{ED49D2B3-1169-4A31-8620-C9710BA5C0AC}">
      <dsp:nvSpPr>
        <dsp:cNvPr id="0" name=""/>
        <dsp:cNvSpPr/>
      </dsp:nvSpPr>
      <dsp:spPr>
        <a:xfrm>
          <a:off x="6364003" y="1863391"/>
          <a:ext cx="956044" cy="47802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ערכאה שיפוטית 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6364003" y="1863391"/>
        <a:ext cx="956044" cy="478022"/>
      </dsp:txXfrm>
    </dsp:sp>
    <dsp:sp modelId="{A9EA67D5-742E-4FF8-8840-C7A3E7A93A1B}">
      <dsp:nvSpPr>
        <dsp:cNvPr id="0" name=""/>
        <dsp:cNvSpPr/>
      </dsp:nvSpPr>
      <dsp:spPr>
        <a:xfrm>
          <a:off x="5785596" y="2542182"/>
          <a:ext cx="956044" cy="47802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קאדי ערעור 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785596" y="2542182"/>
        <a:ext cx="956044" cy="478022"/>
      </dsp:txXfrm>
    </dsp:sp>
    <dsp:sp modelId="{FE2409D2-31AC-4999-8BCC-48BFACBEC353}">
      <dsp:nvSpPr>
        <dsp:cNvPr id="0" name=""/>
        <dsp:cNvSpPr/>
      </dsp:nvSpPr>
      <dsp:spPr>
        <a:xfrm>
          <a:off x="6971980" y="2534486"/>
          <a:ext cx="956044" cy="47802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קאדי ערעור  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6971980" y="2534486"/>
        <a:ext cx="956044" cy="478022"/>
      </dsp:txXfrm>
    </dsp:sp>
    <dsp:sp modelId="{32F586C8-9D7D-4653-9D9C-7518286469BC}">
      <dsp:nvSpPr>
        <dsp:cNvPr id="0" name=""/>
        <dsp:cNvSpPr/>
      </dsp:nvSpPr>
      <dsp:spPr>
        <a:xfrm>
          <a:off x="6147555" y="3205529"/>
          <a:ext cx="956044" cy="478022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קאדי ע. ראשונה 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6147555" y="3205529"/>
        <a:ext cx="956044" cy="478022"/>
      </dsp:txXfrm>
    </dsp:sp>
    <dsp:sp modelId="{25F1B35E-6621-4067-90FD-A2D27900E539}">
      <dsp:nvSpPr>
        <dsp:cNvPr id="0" name=""/>
        <dsp:cNvSpPr/>
      </dsp:nvSpPr>
      <dsp:spPr>
        <a:xfrm>
          <a:off x="7520817" y="3220974"/>
          <a:ext cx="956044" cy="478022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קאדי ע. ראשונה </a:t>
          </a:r>
          <a:endParaRPr lang="he-IL" sz="16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520817" y="3220974"/>
        <a:ext cx="956044" cy="478022"/>
      </dsp:txXfrm>
    </dsp:sp>
    <dsp:sp modelId="{70FF3C73-A62D-45CE-AC06-AB792964EC23}">
      <dsp:nvSpPr>
        <dsp:cNvPr id="0" name=""/>
        <dsp:cNvSpPr/>
      </dsp:nvSpPr>
      <dsp:spPr>
        <a:xfrm>
          <a:off x="6446232" y="3990236"/>
          <a:ext cx="956044" cy="478022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חסר </a:t>
          </a:r>
          <a:endParaRPr lang="he-IL" sz="1600" b="1" kern="1200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6446232" y="3990236"/>
        <a:ext cx="956044" cy="478022"/>
      </dsp:txXfrm>
    </dsp:sp>
    <dsp:sp modelId="{EE2B5E69-9EFD-4A82-B3FD-509A25C7DE59}">
      <dsp:nvSpPr>
        <dsp:cNvPr id="0" name=""/>
        <dsp:cNvSpPr/>
      </dsp:nvSpPr>
      <dsp:spPr>
        <a:xfrm>
          <a:off x="3888308" y="242390"/>
          <a:ext cx="956044" cy="47802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נשיא בית הדין לערעורים </a:t>
          </a:r>
          <a:endParaRPr lang="he-IL" sz="1300" b="1" kern="1200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888308" y="242390"/>
        <a:ext cx="956044" cy="478022"/>
      </dsp:txXfrm>
    </dsp:sp>
    <dsp:sp modelId="{87442760-BD9B-4580-857D-25C3CEDD2112}">
      <dsp:nvSpPr>
        <dsp:cNvPr id="0" name=""/>
        <dsp:cNvSpPr/>
      </dsp:nvSpPr>
      <dsp:spPr>
        <a:xfrm>
          <a:off x="4176459" y="4343135"/>
          <a:ext cx="956044" cy="47802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dirty="0" smtClean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rPr>
            <a:t>סטודנט</a:t>
          </a:r>
          <a:endParaRPr lang="he-IL" sz="1300" b="1" kern="1200" dirty="0">
            <a:solidFill>
              <a:schemeClr val="tx2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76459" y="4343135"/>
        <a:ext cx="956044" cy="478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0.13884</cdr:x>
      <cdr:y>0.2742</cdr:y>
    </cdr:from>
    <cdr:to>
      <cdr:x>0.21431</cdr:x>
      <cdr:y>0.35215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59759" y="1266530"/>
          <a:ext cx="576064" cy="360040"/>
        </a:xfrm>
        <a:prstGeom xmlns:a="http://schemas.openxmlformats.org/drawingml/2006/main" prst="rect">
          <a:avLst/>
        </a:prstGeom>
        <a:solidFill xmlns:a="http://schemas.openxmlformats.org/drawingml/2006/main">
          <a:srgbClr val="00FF00"/>
        </a:solidFill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r>
            <a:rPr lang="he-IL" sz="16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+61%</a:t>
          </a:r>
          <a:endParaRPr lang="he-IL" sz="16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cdr:txBody>
    </cdr:sp>
  </cdr:relSizeAnchor>
  <cdr:relSizeAnchor xmlns:cdr="http://schemas.openxmlformats.org/drawingml/2006/chartDrawing">
    <cdr:from>
      <cdr:x>0.43396</cdr:x>
      <cdr:y>0.42205</cdr:y>
    </cdr:from>
    <cdr:to>
      <cdr:x>0.50943</cdr:x>
      <cdr:y>0.5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312368" y="1949442"/>
          <a:ext cx="576064" cy="360040"/>
        </a:xfrm>
        <a:prstGeom xmlns:a="http://schemas.openxmlformats.org/drawingml/2006/main" prst="rect">
          <a:avLst/>
        </a:prstGeom>
        <a:solidFill xmlns:a="http://schemas.openxmlformats.org/drawingml/2006/main">
          <a:srgbClr val="00FF00"/>
        </a:solidFill>
      </cdr:spPr>
      <cdr:txBody>
        <a:bodyPr xmlns:a="http://schemas.openxmlformats.org/drawingml/2006/main" wrap="non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e-IL" sz="16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+10%</a:t>
          </a:r>
          <a:endParaRPr lang="he-IL" sz="16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0.29862</cdr:x>
      <cdr:y>0.23848</cdr:y>
    </cdr:from>
    <cdr:to>
      <cdr:x>0.37913</cdr:x>
      <cdr:y>0.47053</cdr:y>
    </cdr:to>
    <cdr:sp macro="" textlink="">
      <cdr:nvSpPr>
        <cdr:cNvPr id="3" name="מלבן 2"/>
        <cdr:cNvSpPr/>
      </cdr:nvSpPr>
      <cdr:spPr>
        <a:xfrm xmlns:a="http://schemas.openxmlformats.org/drawingml/2006/main">
          <a:off x="1593121" y="948922"/>
          <a:ext cx="429517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e-IL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rPr>
            <a:t>1</a:t>
          </a:r>
          <a:endParaRPr lang="he-IL" sz="5400" b="1" cap="none" spc="0" dirty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David" panose="020E0502060401010101" pitchFamily="34" charset="-79"/>
            <a:cs typeface="David" panose="020E0502060401010101" pitchFamily="34" charset="-79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332" y="3"/>
            <a:ext cx="2945345" cy="49625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2" y="3"/>
            <a:ext cx="2945345" cy="49625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74B3635-54FB-40ED-AF7B-9C03C5C692A0}" type="datetimeFigureOut">
              <a:rPr lang="he-IL" smtClean="0"/>
              <a:t>כ"ה/אייר/תשפ"ג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332" y="9428759"/>
            <a:ext cx="2945345" cy="49625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2" y="9428759"/>
            <a:ext cx="2945345" cy="49625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8448917-BF19-4E3F-863D-F157143D4CB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088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7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7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E9AB0B3-DE40-4FE9-866C-39F2E86DDCB4}" type="datetimeFigureOut">
              <a:rPr lang="he-IL" smtClean="0"/>
              <a:t>כ"ה/אייר/תשפ"ג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7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7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321E811-8DD8-4F93-BFAA-745CB8167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157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4635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38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3614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39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5938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37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1213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6805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3312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25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8684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28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6343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29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150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1E811-8DD8-4F93-BFAA-745CB8167229}" type="slidenum">
              <a:rPr lang="he-IL" smtClean="0"/>
              <a:t>30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444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3EA4-799F-4709-99E0-408CA0BCFB69}" type="datetime9">
              <a:rPr lang="he-IL" smtClean="0"/>
              <a:t>16 מאי, 2023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214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78A3-3906-4BC3-B1E1-A43B90B3E6C4}" type="datetime9">
              <a:rPr lang="he-IL" smtClean="0"/>
              <a:t>16 מאי, 2023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26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6C11-856B-4453-B426-D28CBC5B71A5}" type="datetime9">
              <a:rPr lang="he-IL" smtClean="0"/>
              <a:t>16 מאי, 2023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416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35EC-8A0B-4C52-B99C-028DB96E1708}" type="datetime9">
              <a:rPr lang="he-IL" smtClean="0"/>
              <a:t>16 מאי, 2023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747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CDF-E239-4C13-AAC3-A836AC5AC7E5}" type="datetime9">
              <a:rPr lang="he-IL" smtClean="0"/>
              <a:t>16 מאי, 2023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979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DECE-82B7-47D8-B718-447358361510}" type="datetime9">
              <a:rPr lang="he-IL" smtClean="0"/>
              <a:t>16 מאי, 2023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329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305F-0866-4E2E-802E-80DFA7157832}" type="datetime9">
              <a:rPr lang="he-IL" smtClean="0"/>
              <a:t>16 מאי, 2023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7188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FEE9-F518-4C45-AEBD-9D0ED99ED88E}" type="datetime9">
              <a:rPr lang="he-IL" smtClean="0"/>
              <a:t>16 מאי, 2023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457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159D-9736-486D-9476-B74AFE02ECCF}" type="datetime9">
              <a:rPr lang="he-IL" smtClean="0"/>
              <a:t>16 מאי, 2023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747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DAF9-15B1-4914-A41C-62EC3DBEAE2F}" type="datetime9">
              <a:rPr lang="he-IL" smtClean="0"/>
              <a:t>16 מאי, 2023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109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E83F-D46A-45C4-B948-75FCB28DE77C}" type="datetime9">
              <a:rPr lang="he-IL" smtClean="0"/>
              <a:t>16 מאי, 2023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565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E1D2E-43B4-4FA5-A214-355AFDAED42E}" type="datetime9">
              <a:rPr lang="he-IL" smtClean="0"/>
              <a:t>16 מאי, 2023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83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emf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8.xml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9.xml"/><Relationship Id="rId4" Type="http://schemas.openxmlformats.org/officeDocument/2006/relationships/image" Target="../media/image4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0.xml"/><Relationship Id="rId4" Type="http://schemas.openxmlformats.org/officeDocument/2006/relationships/image" Target="../media/image4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image" Target="../media/image4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image" Target="../media/image4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il/url?sa=i&amp;rct=j&amp;q=&amp;esrc=s&amp;frm=1&amp;source=images&amp;cd=&amp;ved=0ahUKEwjawdnU4o3KAhVHtBQKHXGxCV0QjRwIBw&amp;url=https://he.wikipedia.org/wiki/%D7%93%D7%A8%D7%95%D7%96%D7%99%D7%9D&amp;psig=AFQjCNHmmNq_tcvK4bN0EsVYDv0aFzGhIA&amp;ust=145191490078392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4F36-60D6-4A1F-BB78-18706AB73670}" type="datetime9">
              <a:rPr lang="he-IL" smtClean="0"/>
              <a:t>16 מאי, 2023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1</a:t>
            </a:fld>
            <a:endParaRPr lang="he-I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825" y="3059113"/>
            <a:ext cx="51276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8" descr="https://upload.wikimedia.org/wikipedia/commons/thumb/3/36/Druze_star.svg/2000px-Druze_star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מלבן 10"/>
          <p:cNvSpPr/>
          <p:nvPr/>
        </p:nvSpPr>
        <p:spPr>
          <a:xfrm>
            <a:off x="2194427" y="397768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JO" sz="2800" dirty="0">
                <a:solidFill>
                  <a:srgbClr val="FF0000"/>
                </a:solidFill>
                <a:cs typeface="Bold Italic Art" panose="02010400000000000000" pitchFamily="2" charset="-78"/>
              </a:rPr>
              <a:t>بسم الله الرحمن الرحيم </a:t>
            </a:r>
          </a:p>
          <a:p>
            <a:pPr algn="ctr"/>
            <a:r>
              <a:rPr lang="ar-JO" sz="2800" dirty="0">
                <a:solidFill>
                  <a:srgbClr val="1F497D"/>
                </a:solidFill>
                <a:cs typeface="Bold Italic Art" panose="02010400000000000000" pitchFamily="2" charset="-78"/>
              </a:rPr>
              <a:t>المحاكم الدينية الدرزية </a:t>
            </a:r>
          </a:p>
          <a:p>
            <a:pPr algn="ctr"/>
            <a:r>
              <a:rPr lang="he-IL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 </a:t>
            </a:r>
            <a:endParaRPr lang="ar-JO" sz="28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4" y="1745455"/>
            <a:ext cx="9144000" cy="5112545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1403648" y="1647369"/>
            <a:ext cx="5570756" cy="470898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תיק חפיפה </a:t>
            </a:r>
          </a:p>
          <a:p>
            <a:pPr algn="ctr"/>
            <a:r>
              <a:rPr lang="he-IL" sz="6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למשרד המשפטים </a:t>
            </a:r>
          </a:p>
          <a:p>
            <a:pPr algn="ctr"/>
            <a:r>
              <a:rPr lang="he-IL" sz="6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</a:t>
            </a:r>
          </a:p>
          <a:p>
            <a:pPr algn="ctr"/>
            <a:r>
              <a:rPr lang="he-IL" sz="6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הדרוזיים בישראל </a:t>
            </a:r>
          </a:p>
          <a:p>
            <a:pPr algn="ctr"/>
            <a:r>
              <a:rPr lang="he-IL" sz="6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נוב' 2022</a:t>
            </a:r>
            <a:endParaRPr lang="he-IL" sz="6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6170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0983-263D-4BC4-840B-8B57CC65DF85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-44116" y="1138123"/>
            <a:ext cx="8812190" cy="5669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he-IL" altLang="he-I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חוק המעמד האישי ועצמאות העדה הדרוזית בארץ </a:t>
            </a:r>
            <a:r>
              <a:rPr lang="he-IL" alt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: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he-IL" altLang="he-IL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תאריכים חשובים</a:t>
            </a:r>
            <a:r>
              <a:rPr lang="he-IL" alt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הסכם "</a:t>
            </a:r>
            <a:r>
              <a:rPr lang="he-IL" altLang="he-IL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סייקס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פיקו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" חלוקת </a:t>
            </a:r>
            <a:r>
              <a:rPr lang="he-IL" altLang="he-IL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המזה"ת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בין הצרפתים לבריטים - </a:t>
            </a: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1916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. 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המנדט התחיל בצורה רשמית </a:t>
            </a: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1922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ונקרא הנציב העליון.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1929-1936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הנציב העליון הצרפתי ובמסגרת חקיקת חוקה ללבנון ולסוריה נתן אישור לעצמאות שיפוטית בענייני המעמד האישי.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1936-1948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אנשי דת, רוח, אקדמיה ומשפט דרוזים 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עצבו  את  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החוק המעמד האישי הדרוזי בלבנון 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24 פברואר 1948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הפרלמנט הלבנוני </a:t>
            </a:r>
            <a:r>
              <a:rPr lang="he-IL" altLang="he-IL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אישרר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חוק המעמד האישי הדרוזי שנחשב ליברלי ומתקדם ובעיקר בנושא זכויות ומעמד האישה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1953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הדרוזים הסורים אימצו חוק המעמד האישי הדרוזי הלבנוני.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1956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חוק גיוס חובה בישראל לדרוזים.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alt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7325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C82F-17DE-41D0-9FBE-0F91BCEE3B18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627348" y="980728"/>
            <a:ext cx="7745288" cy="5761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endParaRPr lang="he-IL" altLang="he-IL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1957</a:t>
            </a:r>
            <a:r>
              <a:rPr lang="he-IL" altLang="he-I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שר הדתות הכיר במעמדם הנפרד כעדה עצמאית של הדרוזים במדינה, בהסתמך על פקודת העדות הדתיות ארגונן מ- 1926.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endParaRPr lang="he-IL" altLang="he-I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1957-1959-1961</a:t>
            </a:r>
            <a:r>
              <a:rPr lang="he-IL" alt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שר הדתות הקים ועדת בוררים שתעסוק בענייני נישואין, גירושין, וקף וצוואות של הדרוזים והרכבה : השיח'ים ז"ל סלמאן טריף, כמאל מעדי, חסין </a:t>
            </a:r>
            <a:r>
              <a:rPr lang="he-IL" altLang="he-IL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עליאן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אוקטובר 1961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הוכרה הראשות הרוחנית של העדה הדרוזית כמועצה דתית בת שלושה חברים: הראש הרוחני שיח ' אמין טריף ז"ל , חבר שיח' כמאל מעדי ז"ל וחבר שיח' אחמד ח'יר ז"ל.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alt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2.11.1961 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בכנסת בוועדת חוקה ומשפט אושר אימוץ חוק המעמד האישי הלבנוני של הדרוזים כחוק הדרוזים בישראל עפ"י בקשת הראשות הרוחנית .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alt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25.12.1962</a:t>
            </a:r>
            <a:r>
              <a:rPr lang="he-IL" alt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אושרר חוק בתי הדין הדתיים הדרוזיים בכנסת.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alt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1964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נשלם ארגונה של העדה עם הקמתו של בית הדין הדרוזי הדתי בחיפה והחל לפעול.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altLang="he-I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alt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134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0609-D93B-40F6-9D42-A59BB7D240B0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457200" y="1356945"/>
            <a:ext cx="809725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1972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- הוקם 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בית דין דתי דרוזי בכפר מסעדה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alt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1979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- המועצה 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הדתית הדרוזית שינתה הסעיפים 37,38 בחוק המעמד האישי הדרוזי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.(פרק הגירושין) </a:t>
            </a:r>
            <a:endParaRPr lang="he-IL" alt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1989 - 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בית הדין הדתי עבר 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מחיפה ( חסן </a:t>
            </a:r>
            <a:r>
              <a:rPr lang="he-IL" altLang="he-IL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שוקרי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)  לעכו (בעיר אזור בתי המשפט) 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2000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- בית הדין הדתי הדרוזי בעכו עבר למבנה הנוכחי – קניון </a:t>
            </a:r>
            <a:endParaRPr lang="he-IL" alt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2001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- בתי </a:t>
            </a:r>
            <a:r>
              <a:rPr lang="he-IL" altLang="he-I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הדין הדרוזים הועברו ממשרד הדתות למשרד המשפטים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alt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2019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– מעבר בית הדין הדתי ברמת הגולן למבנה החדש </a:t>
            </a:r>
            <a:r>
              <a:rPr lang="he-IL" altLang="he-IL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בבוקעאתא</a:t>
            </a:r>
            <a:r>
              <a:rPr lang="he-IL" alt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alt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036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9CC4-4C71-4DA7-822B-3B2FE7AD4DC5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115616" y="998934"/>
            <a:ext cx="727280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ממשקים  של בתי הדין: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רשם </a:t>
            </a: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הירושות .- בדיקה הדדית קיום פעולות ירושה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לשכת רישום מקרקעין .- רישום טאבו / צווי ירושה / </a:t>
            </a:r>
            <a:r>
              <a:rPr lang="he-IL" sz="2000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עיזבונות </a:t>
            </a:r>
            <a:endParaRPr lang="he-IL" sz="2000" b="1" dirty="0">
              <a:solidFill>
                <a:srgbClr val="272727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מנהל האוכלוסין – משרד הפנים – עדכון תעודות נישואין / גירושין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</a:t>
            </a: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ההגירה – משטרת הגבולות .- צו עיכוב יציאה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מחלקות הרווחה </a:t>
            </a:r>
            <a:r>
              <a:rPr lang="he-IL" sz="2000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/ יחידת הסיוע .</a:t>
            </a:r>
            <a:endParaRPr lang="he-IL" sz="2000" b="1" dirty="0">
              <a:solidFill>
                <a:srgbClr val="272727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האפוטרופוס הכללי – מינוי אפוטרופוס – פעולה בשם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ב"כ היועמ"ש – עיזבונות / צווי ירושה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משטרת ישראל – צווי הבאה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שירות בתי הסוהר – זימון </a:t>
            </a:r>
            <a:r>
              <a:rPr lang="he-IL" sz="2000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אסירים.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המועצה הדתית הדרוזית .- </a:t>
            </a:r>
            <a:r>
              <a:rPr lang="he-IL" sz="2000" b="1" dirty="0" err="1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מאד'ונים</a:t>
            </a: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/ כנסים והדרכות </a:t>
            </a:r>
            <a:r>
              <a:rPr lang="he-IL" sz="2000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2000" b="1" dirty="0">
              <a:solidFill>
                <a:srgbClr val="272727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יחידת הסיוע המשפטי – מינוי עו"ד  </a:t>
            </a:r>
          </a:p>
        </p:txBody>
      </p:sp>
    </p:spTree>
    <p:extLst>
      <p:ext uri="{BB962C8B-B14F-4D97-AF65-F5344CB8AC3E}">
        <p14:creationId xmlns:p14="http://schemas.microsoft.com/office/powerpoint/2010/main" val="114335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A31A-D779-40EE-BFC7-FDE031191F69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286000" y="3855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 </a:t>
            </a:r>
            <a:endParaRPr lang="ar-JO" sz="28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578200" y="1426117"/>
            <a:ext cx="5987537" cy="70788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האוכלוסייה הדרוזית בישראל נכון לסוף שנת 2021 (נתון ארעי)</a:t>
            </a:r>
          </a:p>
          <a:p>
            <a:pPr algn="ctr"/>
            <a:r>
              <a:rPr 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1.6%</a:t>
            </a:r>
            <a:endParaRPr lang="he-IL" sz="2000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12" name="תרשים 11"/>
          <p:cNvGraphicFramePr>
            <a:graphicFrameLocks/>
          </p:cNvGraphicFramePr>
          <p:nvPr>
            <p:extLst/>
          </p:nvPr>
        </p:nvGraphicFramePr>
        <p:xfrm>
          <a:off x="755576" y="1772816"/>
          <a:ext cx="7279853" cy="4352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0" name="תרשים 19"/>
          <p:cNvGraphicFramePr>
            <a:graphicFrameLocks/>
          </p:cNvGraphicFramePr>
          <p:nvPr>
            <p:extLst/>
          </p:nvPr>
        </p:nvGraphicFramePr>
        <p:xfrm>
          <a:off x="457200" y="2365119"/>
          <a:ext cx="7859216" cy="3991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מלבן 15"/>
          <p:cNvSpPr/>
          <p:nvPr/>
        </p:nvSpPr>
        <p:spPr>
          <a:xfrm rot="20058498">
            <a:off x="347418" y="2881822"/>
            <a:ext cx="2291012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152000</a:t>
            </a:r>
            <a:endParaRPr lang="he-I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765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Graphic spid="20" grpId="0">
        <p:bldSub>
          <a:bldChart bld="category"/>
        </p:bldSub>
      </p:bldGraphic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C586-5ABA-4046-BA42-5436A5FF58AF}" type="datetime9">
              <a:rPr lang="he-IL" smtClean="0"/>
              <a:t>16 מאי, 2023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מזכירות בתי הדין הדתיים הדרוזיים </a:t>
            </a:r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2286000" y="27781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JO" sz="2800" dirty="0">
                <a:solidFill>
                  <a:srgbClr val="FF0000"/>
                </a:solidFill>
                <a:cs typeface="Bold Italic Art" panose="02010400000000000000" pitchFamily="2" charset="-78"/>
              </a:rPr>
              <a:t>بسم الله الرحمن الرحيم </a:t>
            </a:r>
          </a:p>
          <a:p>
            <a:r>
              <a:rPr lang="ar-JO" sz="2800" dirty="0">
                <a:solidFill>
                  <a:srgbClr val="1F497D"/>
                </a:solidFill>
                <a:cs typeface="Bold Italic Art" panose="02010400000000000000" pitchFamily="2" charset="-78"/>
              </a:rPr>
              <a:t>المحاكم الدينية الدرزية </a:t>
            </a:r>
            <a:endParaRPr lang="ar-JO" sz="2800" dirty="0" smtClean="0">
              <a:solidFill>
                <a:srgbClr val="1F497D"/>
              </a:solidFill>
              <a:cs typeface="Bold Italic Art" panose="02010400000000000000" pitchFamily="2" charset="-78"/>
            </a:endParaRPr>
          </a:p>
          <a:p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 </a:t>
            </a:r>
            <a:endParaRPr lang="ar-JO" sz="2800" b="1" dirty="0"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51521" y="1340768"/>
            <a:ext cx="866287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במהלך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שנת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2021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נרשמו בבתי הדין הדרוזי </a:t>
            </a:r>
            <a:r>
              <a:rPr lang="he-IL" alt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1038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חוזה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נישואין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ar-JO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عقد)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מתוכם </a:t>
            </a:r>
            <a:r>
              <a:rPr lang="he-IL" alt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884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בבית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הדין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בעכו, </a:t>
            </a:r>
            <a:r>
              <a:rPr lang="he-IL" alt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154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בבית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הדין </a:t>
            </a:r>
            <a:r>
              <a:rPr lang="he-IL" altLang="he-IL" sz="28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בבוקעתא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.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במהלך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שנת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2021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נרשמו בבתי הדין הדרוזי </a:t>
            </a:r>
            <a:r>
              <a:rPr lang="he-IL" alt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191 </a:t>
            </a:r>
            <a:r>
              <a:rPr lang="he-IL" altLang="he-IL" sz="2400" b="1" dirty="0" smtClean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(166 בעכו </a:t>
            </a:r>
            <a:r>
              <a:rPr lang="he-IL" altLang="he-IL" sz="24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– </a:t>
            </a:r>
            <a:r>
              <a:rPr lang="he-IL" altLang="he-IL" sz="2400" b="1" dirty="0" smtClean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25  ברמת </a:t>
            </a:r>
            <a:r>
              <a:rPr lang="he-IL" altLang="he-IL" sz="24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הגולן </a:t>
            </a:r>
            <a:r>
              <a:rPr lang="he-IL" altLang="he-IL" sz="2400" b="1" dirty="0" smtClean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מקרי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גירושין (</a:t>
            </a:r>
            <a:r>
              <a:rPr lang="ar-JO" altLang="he-IL" sz="2800" b="1" dirty="0" smtClean="0">
                <a:latin typeface="David" panose="020E0502060401010101" pitchFamily="34" charset="-79"/>
                <a:cs typeface="David" pitchFamily="34" charset="-79"/>
              </a:rPr>
              <a:t>طلاق)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18.4% </a:t>
            </a:r>
            <a:r>
              <a:rPr lang="he-IL" alt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אחוז </a:t>
            </a:r>
            <a:r>
              <a:rPr lang="he-IL" altLang="he-IL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הגירושין </a:t>
            </a:r>
            <a:r>
              <a:rPr lang="he-IL" alt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endParaRPr lang="he-IL" altLang="he-IL" sz="28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4 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מקרי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של גירושין לפני חתונה (</a:t>
            </a:r>
            <a:r>
              <a:rPr lang="ar-JO" altLang="he-IL" sz="2800" b="1" dirty="0">
                <a:latin typeface="David" panose="020E0502060401010101" pitchFamily="34" charset="-79"/>
                <a:cs typeface="David" pitchFamily="34" charset="-79"/>
              </a:rPr>
              <a:t>فسخ عقد </a:t>
            </a:r>
            <a:r>
              <a:rPr lang="ar-JO" altLang="he-IL" sz="2800" b="1" dirty="0" smtClean="0">
                <a:latin typeface="David" panose="020E0502060401010101" pitchFamily="34" charset="-79"/>
                <a:cs typeface="David" pitchFamily="34" charset="-79"/>
              </a:rPr>
              <a:t>زواج)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r>
              <a:rPr lang="he-IL" altLang="he-IL" sz="2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כולם </a:t>
            </a:r>
            <a:r>
              <a:rPr lang="he-IL" altLang="he-IL" sz="2400" b="1" dirty="0" smtClean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בעכו </a:t>
            </a:r>
            <a:endParaRPr lang="he-IL" altLang="he-IL" sz="2400" b="1" dirty="0">
              <a:solidFill>
                <a:schemeClr val="tx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בית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הדין בעכו טיפל ב  </a:t>
            </a:r>
            <a:r>
              <a:rPr lang="he-IL" alt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1749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תיקים.  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בית הדין </a:t>
            </a:r>
            <a:r>
              <a:rPr lang="he-IL" altLang="he-IL" sz="28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ברמה"ג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 טיפל ב </a:t>
            </a:r>
            <a:r>
              <a:rPr lang="he-IL" alt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166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תיקים .</a:t>
            </a:r>
            <a:endParaRPr lang="he-IL" alt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611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408F-14AE-4E5F-B874-E6FCC72995C8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286000" y="3855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 </a:t>
            </a:r>
            <a:endParaRPr lang="ar-JO" sz="28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057237" y="1426117"/>
            <a:ext cx="7029489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התיקים שטופלו בבתי הדין הדתיים הדרוזיים בשנת 2021 בחתך גיאוגרפי </a:t>
            </a:r>
            <a:endParaRPr lang="he-IL" sz="2000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12" name="תרשים 11"/>
          <p:cNvGraphicFramePr>
            <a:graphicFrameLocks/>
          </p:cNvGraphicFramePr>
          <p:nvPr>
            <p:extLst/>
          </p:nvPr>
        </p:nvGraphicFramePr>
        <p:xfrm>
          <a:off x="755576" y="1772816"/>
          <a:ext cx="7279853" cy="4352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מלבן 15"/>
          <p:cNvSpPr/>
          <p:nvPr/>
        </p:nvSpPr>
        <p:spPr>
          <a:xfrm rot="20058498">
            <a:off x="698476" y="2881822"/>
            <a:ext cx="1588897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2953</a:t>
            </a:r>
            <a:endParaRPr lang="he-I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13" name="תרשים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772590"/>
              </p:ext>
            </p:extLst>
          </p:nvPr>
        </p:nvGraphicFramePr>
        <p:xfrm>
          <a:off x="1691680" y="2583046"/>
          <a:ext cx="6343749" cy="354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222999" y="5386684"/>
            <a:ext cx="6345006" cy="369332"/>
          </a:xfrm>
          <a:prstGeom prst="rect">
            <a:avLst/>
          </a:prstGeom>
          <a:solidFill>
            <a:srgbClr val="00FF00"/>
          </a:solidFill>
        </p:spPr>
        <p:txBody>
          <a:bodyPr wrap="none" rtlCol="1">
            <a:spAutoFit/>
          </a:bodyPr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מדובר בתיקי אב שבחלקם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כרוך בקשות נוספות – </a:t>
            </a:r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תוספת של 20-25 אחוז 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9349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A719-FA83-4631-8077-BED6598DE451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60110"/>
              </p:ext>
            </p:extLst>
          </p:nvPr>
        </p:nvGraphicFramePr>
        <p:xfrm>
          <a:off x="143637" y="1530986"/>
          <a:ext cx="8646540" cy="4450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61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4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16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5661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סוג תיק </a:t>
                      </a:r>
                      <a:endParaRPr lang="he-IL" sz="20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בית הדין עכו </a:t>
                      </a:r>
                      <a:endParaRPr lang="he-IL" sz="20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בית הדין 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2000" baseline="0" dirty="0" err="1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בוקעאת'א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20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20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99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נישואין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99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גירושין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266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35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301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99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ילדים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33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37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99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אפוטרופסות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110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122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99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צוואות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וירושת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1177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71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1248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99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סעדים זמניים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99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שונות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147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40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187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99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רכוש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99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1749</a:t>
                      </a:r>
                      <a:endParaRPr lang="he-IL" b="1" i="1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166</a:t>
                      </a:r>
                      <a:endParaRPr lang="he-IL" b="1" i="1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1915</a:t>
                      </a:r>
                      <a:endParaRPr lang="he-IL" b="1" i="1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99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היתרי נישואין</a:t>
                      </a:r>
                      <a:r>
                        <a:rPr lang="he-IL" b="1" baseline="0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884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154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i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1038</a:t>
                      </a:r>
                      <a:endParaRPr lang="he-IL" b="1" i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9478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i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2633</a:t>
                      </a:r>
                      <a:endParaRPr lang="he-IL" sz="2000" b="1" i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i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320</a:t>
                      </a:r>
                      <a:endParaRPr lang="he-IL" sz="2000" b="1" i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i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2953</a:t>
                      </a:r>
                      <a:endParaRPr lang="he-IL" sz="2000" b="1" i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" name="מלבן 11"/>
          <p:cNvSpPr/>
          <p:nvPr/>
        </p:nvSpPr>
        <p:spPr>
          <a:xfrm>
            <a:off x="535849" y="940516"/>
            <a:ext cx="82446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he-IL" sz="2400" b="1" u="sng" dirty="0">
                <a:solidFill>
                  <a:srgbClr val="00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במהלך שנת </a:t>
            </a:r>
            <a:r>
              <a:rPr lang="he-IL" sz="2400" b="1" u="sng" dirty="0" smtClean="0">
                <a:solidFill>
                  <a:srgbClr val="00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2021 נפתח </a:t>
            </a:r>
            <a:r>
              <a:rPr lang="he-IL" sz="2400" b="1" u="sng" dirty="0" smtClean="0">
                <a:solidFill>
                  <a:srgbClr val="00206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2953</a:t>
            </a:r>
            <a:r>
              <a:rPr lang="he-IL" sz="2400" b="1" u="sng" dirty="0" smtClean="0">
                <a:solidFill>
                  <a:srgbClr val="00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 תיקי </a:t>
            </a:r>
            <a:r>
              <a:rPr lang="he-IL" sz="2400" b="1" u="sng" dirty="0">
                <a:solidFill>
                  <a:srgbClr val="00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, ע"פ החתך</a:t>
            </a:r>
            <a:r>
              <a:rPr lang="he-IL" b="1" dirty="0">
                <a:solidFill>
                  <a:srgbClr val="000066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 :</a:t>
            </a: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6027096"/>
            <a:ext cx="634500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מדובר בתיקי אב שבחלקם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כרוך בקשות נוספות – </a:t>
            </a:r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תוספת של 20-25 אחוז 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482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5E6A-AEFF-4CA9-A4F0-6A665CA14CE7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286000" y="27781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JO" sz="2800" dirty="0">
                <a:solidFill>
                  <a:srgbClr val="FF0000"/>
                </a:solidFill>
                <a:cs typeface="Bold Italic Art" panose="02010400000000000000" pitchFamily="2" charset="-78"/>
              </a:rPr>
              <a:t>بسم الله الرحمن الرحيم </a:t>
            </a:r>
          </a:p>
          <a:p>
            <a:r>
              <a:rPr lang="ar-JO" sz="2800" dirty="0">
                <a:solidFill>
                  <a:srgbClr val="1F497D"/>
                </a:solidFill>
                <a:cs typeface="Bold Italic Art" panose="02010400000000000000" pitchFamily="2" charset="-78"/>
              </a:rPr>
              <a:t>المحاكم الدينية الدرزية </a:t>
            </a:r>
            <a:endParaRPr lang="ar-JO" sz="2800" dirty="0" smtClean="0">
              <a:solidFill>
                <a:srgbClr val="1F497D"/>
              </a:solidFill>
              <a:cs typeface="Bold Italic Art" panose="02010400000000000000" pitchFamily="2" charset="-78"/>
            </a:endParaRPr>
          </a:p>
          <a:p>
            <a:r>
              <a:rPr 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 </a:t>
            </a:r>
            <a:endParaRPr lang="ar-JO" sz="28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graphicFrame>
        <p:nvGraphicFramePr>
          <p:cNvPr id="9" name="Group 157"/>
          <p:cNvGraphicFramePr>
            <a:graphicFrameLocks noGrp="1"/>
          </p:cNvGraphicFramePr>
          <p:nvPr>
            <p:extLst/>
          </p:nvPr>
        </p:nvGraphicFramePr>
        <p:xfrm>
          <a:off x="179388" y="1844824"/>
          <a:ext cx="8785225" cy="4940303"/>
        </p:xfrm>
        <a:graphic>
          <a:graphicData uri="http://schemas.openxmlformats.org/drawingml/2006/table">
            <a:tbl>
              <a:tblPr rtl="1"/>
              <a:tblGrid>
                <a:gridCol w="1204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5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6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2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4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5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09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   </a:t>
                      </a: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השנה </a:t>
                      </a:r>
                      <a:endParaRPr kumimoji="0" lang="ar-JO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נישואים 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1" marR="91441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גירושים</a:t>
                      </a:r>
                    </a:p>
                  </a:txBody>
                  <a:tcPr marL="91441" marR="91441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אחוז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1" marR="91441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השנה 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1" marR="91441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נישואים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1" marR="91441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גירושים</a:t>
                      </a:r>
                    </a:p>
                  </a:txBody>
                  <a:tcPr marL="91441" marR="91441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אחוז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1" marR="91441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38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2021</a:t>
                      </a:r>
                      <a:endParaRPr kumimoji="0" lang="he-IL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1038</a:t>
                      </a:r>
                      <a:endParaRPr kumimoji="0" lang="he-IL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191</a:t>
                      </a:r>
                      <a:endParaRPr kumimoji="0" lang="he-IL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18.4%</a:t>
                      </a:r>
                      <a:endParaRPr kumimoji="0" lang="he-IL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2005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882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109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12.3%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1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2020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898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147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16.3%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1994</a:t>
                      </a: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761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100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13.1%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36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2019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FF000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986</a:t>
                      </a:r>
                      <a:endParaRPr lang="he-IL" sz="2400" b="1" kern="120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FF000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188</a:t>
                      </a:r>
                      <a:endParaRPr lang="he-IL" sz="2400" b="1" kern="120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19%</a:t>
                      </a:r>
                      <a:endParaRPr kumimoji="0" lang="he-IL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1990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642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74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11.5%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36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2018 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959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162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16.9%</a:t>
                      </a: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1985</a:t>
                      </a: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632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59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9.3%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36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2017 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1056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146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13.9%</a:t>
                      </a: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1980</a:t>
                      </a: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622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59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9.5%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20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2016 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1100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162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14.7%</a:t>
                      </a: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1975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600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44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6.7%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3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2015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1018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130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12.7%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1968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238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26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10.9%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3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2014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1015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ar-SA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149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</a:t>
                      </a:r>
                      <a:r>
                        <a:rPr lang="ar-SA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4</a:t>
                      </a:r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.6%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1967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he-IL" sz="2400" b="1" kern="1200" dirty="0" smtClean="0">
                          <a:solidFill>
                            <a:srgbClr val="7030A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210</a:t>
                      </a:r>
                      <a:endParaRPr lang="he-IL" sz="2400" b="1" kern="1200" dirty="0">
                        <a:solidFill>
                          <a:srgbClr val="7030A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he-IL" sz="2400" b="1" kern="1200" dirty="0" smtClean="0">
                          <a:solidFill>
                            <a:srgbClr val="7030A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37</a:t>
                      </a:r>
                      <a:endParaRPr lang="he-IL" sz="2400" b="1" kern="1200" dirty="0">
                        <a:solidFill>
                          <a:srgbClr val="7030A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he-IL" sz="2400" b="1" kern="1200" dirty="0" smtClean="0">
                          <a:solidFill>
                            <a:srgbClr val="7030A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17.6%</a:t>
                      </a:r>
                      <a:endParaRPr lang="he-IL" sz="2400" b="1" kern="1200" dirty="0">
                        <a:solidFill>
                          <a:srgbClr val="7030A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3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2010</a:t>
                      </a: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865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103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11.9%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David" pitchFamily="34" charset="-79"/>
                        </a:rPr>
                        <a:t>1959</a:t>
                      </a:r>
                      <a:endParaRPr kumimoji="0" lang="he-IL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200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17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Arial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r>
                        <a:rPr lang="he-IL" sz="2400" b="1" kern="1200" dirty="0" smtClean="0">
                          <a:solidFill>
                            <a:srgbClr val="00206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8.5%</a:t>
                      </a:r>
                      <a:endParaRPr lang="he-IL" sz="2400" b="1" kern="1200" dirty="0">
                        <a:solidFill>
                          <a:srgbClr val="00206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91444" marR="91444"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מלבן 9"/>
          <p:cNvSpPr/>
          <p:nvPr/>
        </p:nvSpPr>
        <p:spPr>
          <a:xfrm>
            <a:off x="1012938" y="1340768"/>
            <a:ext cx="7037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e-IL" sz="2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uttman-Toledo"/>
                <a:cs typeface="Guttman-Toledo"/>
              </a:rPr>
              <a:t>השוואה– נישואים / גירושים בחתך </a:t>
            </a:r>
            <a:r>
              <a:rPr lang="he-IL" sz="28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uttman-Toledo"/>
                <a:cs typeface="Guttman-Toledo"/>
              </a:rPr>
              <a:t>שנים- </a:t>
            </a:r>
            <a:r>
              <a:rPr lang="he-IL" sz="28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uttman-Toledo"/>
                <a:cs typeface="Guttman-Toledo"/>
              </a:rPr>
              <a:t>2021</a:t>
            </a:r>
            <a:r>
              <a:rPr lang="he-IL" sz="28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uttman-Toledo"/>
                <a:cs typeface="Guttman-Toledo"/>
              </a:rPr>
              <a:t> </a:t>
            </a:r>
            <a:endParaRPr lang="he-IL" sz="28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uttman-Toledo"/>
              <a:cs typeface="Guttman-Toledo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85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45BB-EDC6-4724-B3B3-C624EAC237E1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תרשים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729010"/>
              </p:ext>
            </p:extLst>
          </p:nvPr>
        </p:nvGraphicFramePr>
        <p:xfrm>
          <a:off x="971600" y="1474331"/>
          <a:ext cx="7632848" cy="4618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6707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15F2-B829-4207-B77A-13B7C81706FE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300290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graphicFrame>
        <p:nvGraphicFramePr>
          <p:cNvPr id="8" name="דיאגרמה 7"/>
          <p:cNvGraphicFramePr/>
          <p:nvPr>
            <p:extLst>
              <p:ext uri="{D42A27DB-BD31-4B8C-83A1-F6EECF244321}">
                <p14:modId xmlns:p14="http://schemas.microsoft.com/office/powerpoint/2010/main" val="366570698"/>
              </p:ext>
            </p:extLst>
          </p:nvPr>
        </p:nvGraphicFramePr>
        <p:xfrm>
          <a:off x="323528" y="692363"/>
          <a:ext cx="8478391" cy="5562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13" name="מחבר ישר 12"/>
          <p:cNvCxnSpPr/>
          <p:nvPr/>
        </p:nvCxnSpPr>
        <p:spPr>
          <a:xfrm>
            <a:off x="4689862" y="1412776"/>
            <a:ext cx="0" cy="21067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חצי מסגרת 21"/>
          <p:cNvSpPr/>
          <p:nvPr/>
        </p:nvSpPr>
        <p:spPr>
          <a:xfrm rot="10800000" flipV="1">
            <a:off x="4680480" y="2193174"/>
            <a:ext cx="2555816" cy="289132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3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17AD-15A6-4957-9E32-5269FD1A5A0A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286000" y="27781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JO" sz="2800" dirty="0">
                <a:solidFill>
                  <a:srgbClr val="FF0000"/>
                </a:solidFill>
                <a:cs typeface="Bold Italic Art" panose="02010400000000000000" pitchFamily="2" charset="-78"/>
              </a:rPr>
              <a:t>بسم الله الرحمن الرحيم </a:t>
            </a:r>
          </a:p>
          <a:p>
            <a:r>
              <a:rPr lang="ar-JO" sz="2800" dirty="0">
                <a:solidFill>
                  <a:srgbClr val="1F497D"/>
                </a:solidFill>
                <a:cs typeface="Bold Italic Art" panose="02010400000000000000" pitchFamily="2" charset="-78"/>
              </a:rPr>
              <a:t>المحاكم الدينية الدرزية </a:t>
            </a:r>
            <a:endParaRPr lang="ar-JO" sz="2800" dirty="0" smtClean="0">
              <a:solidFill>
                <a:srgbClr val="1F497D"/>
              </a:solidFill>
              <a:cs typeface="Bold Italic Art" panose="02010400000000000000" pitchFamily="2" charset="-78"/>
            </a:endParaRPr>
          </a:p>
          <a:p>
            <a:r>
              <a:rPr 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 </a:t>
            </a:r>
            <a:endParaRPr lang="ar-JO" sz="28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133333" y="1402194"/>
            <a:ext cx="6457217" cy="40011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e-IL" sz="20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היתרי נישואין – תעודות גירושין  ב 8 השנים האחרונות 2014-2021 </a:t>
            </a:r>
            <a:endParaRPr lang="he-IL" sz="20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12" name="תרשים 11"/>
          <p:cNvGraphicFramePr>
            <a:graphicFrameLocks/>
          </p:cNvGraphicFramePr>
          <p:nvPr>
            <p:extLst/>
          </p:nvPr>
        </p:nvGraphicFramePr>
        <p:xfrm>
          <a:off x="748531" y="1812886"/>
          <a:ext cx="7279853" cy="4352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/>
          </p:nvPr>
        </p:nvGraphicFramePr>
        <p:xfrm>
          <a:off x="748531" y="2057400"/>
          <a:ext cx="7938269" cy="4118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תרשים 12"/>
          <p:cNvGraphicFramePr>
            <a:graphicFrameLocks/>
          </p:cNvGraphicFramePr>
          <p:nvPr>
            <p:extLst/>
          </p:nvPr>
        </p:nvGraphicFramePr>
        <p:xfrm>
          <a:off x="611560" y="2674702"/>
          <a:ext cx="7128792" cy="255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8529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EE5-004E-47C0-8273-2555C83FE33E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he-IL" sz="2400" b="1" u="sng" dirty="0" smtClean="0">
                <a:solidFill>
                  <a:srgbClr val="00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אתגרים עתידיים </a:t>
            </a: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840" y="1897258"/>
            <a:ext cx="8770350" cy="532453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הרחבת בית הדין בעכו .( עכו זמני-  הרחבה ל 1000 מטר).מצ"ב פרוגרמה 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הפרדת </a:t>
            </a: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הערכאות , שטחים </a:t>
            </a:r>
            <a:r>
              <a:rPr lang="he-IL" sz="2400" b="1" dirty="0" err="1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יעודיים</a:t>
            </a: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, לשכת נשיא / הנהלת בתי הדין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 עניין הזיכרון הארגוני – הדרכה והעשרת עובדי בית הדין </a:t>
            </a:r>
            <a:r>
              <a:rPr lang="he-IL" sz="2400" b="1" dirty="0" err="1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ומאד'ונים</a:t>
            </a: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2400" b="1" dirty="0" smtClean="0">
              <a:solidFill>
                <a:schemeClr val="dk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הקמת מוקד טלפוני לבית הדין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 err="1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השמשת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המערכת המקוונת בדומה לנט המשפט.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תיעוד / סריקה / וארגון השליטה בחומרים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ישנים </a:t>
            </a: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(ארכיון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סנכרון המערכת הישנה למערכת החדשה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הנפקת היתרים / אישורים ותעודות בצורה מקוונת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sz="28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2800" b="1" u="sng" dirty="0" smtClean="0">
              <a:solidFill>
                <a:schemeClr val="dk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80292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66B-683B-42DE-8F69-432D79276722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he-IL" sz="2400" b="1" u="sng" dirty="0" smtClean="0">
                <a:solidFill>
                  <a:srgbClr val="00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אתגרים עתידיים </a:t>
            </a: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861268"/>
            <a:ext cx="8560671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שת"פ עם יחידת הסיוע 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הקמת </a:t>
            </a: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בית הדין בכרמל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במתכונת דומה לבית הדין ברמת הגולן .</a:t>
            </a:r>
            <a:r>
              <a:rPr lang="he-IL" sz="1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מצ"ב פרוגרמה </a:t>
            </a:r>
            <a:endParaRPr lang="he-IL" sz="1400" b="1" dirty="0">
              <a:solidFill>
                <a:schemeClr val="dk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דיונים מרחוק – בזום / </a:t>
            </a:r>
            <a:r>
              <a:rPr lang="he-IL" sz="2400" b="1" dirty="0" err="1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ודיאו</a:t>
            </a: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 err="1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קונפרנס</a:t>
            </a: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ממשקים ושיתוף מידע הדדי עם גורמי ממשל שונים. </a:t>
            </a:r>
            <a:endParaRPr lang="he-IL" sz="2400" b="1" dirty="0" smtClean="0">
              <a:solidFill>
                <a:schemeClr val="dk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מתן מענה לקהילות הדרוזיות ברחבי העולם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2400" b="1" dirty="0">
              <a:solidFill>
                <a:schemeClr val="dk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87330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039D-B961-41EA-B83F-6E8CCA3621D1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251520" y="1911315"/>
            <a:ext cx="84646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בית הדין בכרמל עתיד לשרת את האוכלוסייה הדרוזית ביישובי הכרמל (עוספיא </a:t>
            </a:r>
            <a:r>
              <a:rPr lang="he-IL" sz="2400" b="1" dirty="0" err="1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ודאלית</a:t>
            </a:r>
            <a:r>
              <a:rPr lang="he-IL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 הכרמל ).</a:t>
            </a:r>
          </a:p>
          <a:p>
            <a:pPr marL="571500" lvl="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האוכלוסייה הדרוזית בישובים האלה מונה כיום קרוב ל25000 תושבים כ 17% מכלל האוכלוסייה הדרוזית בישראל .</a:t>
            </a:r>
          </a:p>
          <a:p>
            <a:pPr marL="571500" lvl="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אחוז דומה כ 17% מהתיקים המטופלים בבית הדין הדרוזי שייכים לתושבי הכרמל .(תובעים / מבקשים)</a:t>
            </a:r>
          </a:p>
          <a:p>
            <a:pPr marL="571500" lvl="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he-IL" sz="2400" b="1" dirty="0" smtClean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899371" y="1126484"/>
            <a:ext cx="30187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בית הדין בכרמל </a:t>
            </a:r>
            <a:endParaRPr lang="he-IL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117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21669-212D-43F0-8CEE-FDEDFFADA28A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07504" y="1987951"/>
            <a:ext cx="88512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כיום ניתן שירותי מזכירות פעם בשבוע ע"י מזכיר </a:t>
            </a:r>
            <a:r>
              <a:rPr lang="he-IL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בית הדין </a:t>
            </a:r>
            <a:r>
              <a:rPr lang="he-IL" sz="2400" b="1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בעכו 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המקום מתבסס על תקן משרד פנוי בגודל של פחות מ 4 מטר במ"מ עוספיא 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אין כלל שירות נלווה לבאי </a:t>
            </a:r>
            <a:r>
              <a:rPr lang="he-IL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השלוחה.( פרטיות / עמדת המתנה /משרד) </a:t>
            </a:r>
            <a:endParaRPr lang="he-IL" sz="2400" b="1" dirty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899371" y="1126484"/>
            <a:ext cx="30187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בית הדין בכרמל </a:t>
            </a:r>
            <a:endParaRPr lang="he-IL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3831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645E-3780-46D9-9E2D-EDE22918A36F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13346" y="978721"/>
            <a:ext cx="824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he-IL" sz="2400" b="1" u="sng" dirty="0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פערי תקינה כ"א – דרישה להשלמה ב 2023 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661104"/>
              </p:ext>
            </p:extLst>
          </p:nvPr>
        </p:nvGraphicFramePr>
        <p:xfrm>
          <a:off x="385191" y="1440386"/>
          <a:ext cx="8229601" cy="5029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9078">
                  <a:extLst>
                    <a:ext uri="{9D8B030D-6E8A-4147-A177-3AD203B41FA5}">
                      <a16:colId xmlns:a16="http://schemas.microsoft.com/office/drawing/2014/main" val="1836624414"/>
                    </a:ext>
                  </a:extLst>
                </a:gridCol>
                <a:gridCol w="1538323">
                  <a:extLst>
                    <a:ext uri="{9D8B030D-6E8A-4147-A177-3AD203B41FA5}">
                      <a16:colId xmlns:a16="http://schemas.microsoft.com/office/drawing/2014/main" val="293796185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53080083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77347515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87219174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401745217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74376464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607083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תפקיד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הנהלה</a:t>
                      </a:r>
                      <a:r>
                        <a:rPr lang="he-IL" sz="1600" b="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בה"ד עכו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בה"ד</a:t>
                      </a:r>
                      <a:r>
                        <a:rPr lang="he-IL" sz="1600" b="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בכרמל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בה"ד </a:t>
                      </a:r>
                      <a:r>
                        <a:rPr lang="he-IL" sz="1600" b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בוקעאתא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ערכאת הערעור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86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סגן מנהל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353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מזכיר ארצי 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838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מזכיר ראשי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09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ר.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תחום לוג'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96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עובדי מזכירות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61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עוזר משפטי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200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טלפוני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56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אמרכל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40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ע.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מחשוב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560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10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מתמחים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180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קלדנים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6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916202"/>
                  </a:ext>
                </a:extLst>
              </a:tr>
            </a:tbl>
          </a:graphicData>
        </a:graphic>
      </p:graphicFrame>
      <p:sp>
        <p:nvSpPr>
          <p:cNvPr id="7" name="מלבן 6"/>
          <p:cNvSpPr/>
          <p:nvPr/>
        </p:nvSpPr>
        <p:spPr>
          <a:xfrm>
            <a:off x="782448" y="6482706"/>
            <a:ext cx="2149949" cy="307777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400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ללא תוספת של 2 סטודנטים </a:t>
            </a:r>
            <a:endParaRPr lang="he-IL" sz="14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530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AFF2-4451-4C7F-8597-19B4CAC8D4FA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he-IL" sz="2400" b="1" u="sng" dirty="0" smtClean="0">
                <a:solidFill>
                  <a:srgbClr val="00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תקני כ"א – מצבה / תקן / מצב רצוי </a:t>
            </a: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/>
          </p:nvPr>
        </p:nvGraphicFramePr>
        <p:xfrm>
          <a:off x="683567" y="1988841"/>
          <a:ext cx="8136905" cy="35603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7381">
                  <a:extLst>
                    <a:ext uri="{9D8B030D-6E8A-4147-A177-3AD203B41FA5}">
                      <a16:colId xmlns:a16="http://schemas.microsoft.com/office/drawing/2014/main" val="3602773403"/>
                    </a:ext>
                  </a:extLst>
                </a:gridCol>
                <a:gridCol w="697153">
                  <a:extLst>
                    <a:ext uri="{9D8B030D-6E8A-4147-A177-3AD203B41FA5}">
                      <a16:colId xmlns:a16="http://schemas.microsoft.com/office/drawing/2014/main" val="2529854507"/>
                    </a:ext>
                  </a:extLst>
                </a:gridCol>
                <a:gridCol w="1192026">
                  <a:extLst>
                    <a:ext uri="{9D8B030D-6E8A-4147-A177-3AD203B41FA5}">
                      <a16:colId xmlns:a16="http://schemas.microsoft.com/office/drawing/2014/main" val="339796909"/>
                    </a:ext>
                  </a:extLst>
                </a:gridCol>
                <a:gridCol w="1103428">
                  <a:extLst>
                    <a:ext uri="{9D8B030D-6E8A-4147-A177-3AD203B41FA5}">
                      <a16:colId xmlns:a16="http://schemas.microsoft.com/office/drawing/2014/main" val="4087111713"/>
                    </a:ext>
                  </a:extLst>
                </a:gridCol>
                <a:gridCol w="3516917">
                  <a:extLst>
                    <a:ext uri="{9D8B030D-6E8A-4147-A177-3AD203B41FA5}">
                      <a16:colId xmlns:a16="http://schemas.microsoft.com/office/drawing/2014/main" val="1965190147"/>
                    </a:ext>
                  </a:extLst>
                </a:gridCol>
              </a:tblGrid>
              <a:tr h="66473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תקן</a:t>
                      </a:r>
                      <a:r>
                        <a:rPr lang="he-IL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מצב קיים 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מצב רצוי 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 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644666"/>
                  </a:ext>
                </a:extLst>
              </a:tr>
              <a:tr h="664731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ערכאת</a:t>
                      </a:r>
                      <a:r>
                        <a:rPr lang="he-IL" sz="20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ערעור </a:t>
                      </a:r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הרכב אחד </a:t>
                      </a:r>
                    </a:p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(נשיא </a:t>
                      </a:r>
                      <a:r>
                        <a:rPr lang="he-IL" sz="20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בתה"ד</a:t>
                      </a:r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 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558320"/>
                  </a:ext>
                </a:extLst>
              </a:tr>
              <a:tr h="664731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ערכאה ראשונה</a:t>
                      </a:r>
                      <a:r>
                        <a:rPr lang="he-IL" sz="20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 הרכבים </a:t>
                      </a:r>
                    </a:p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 אב בה"ד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52478"/>
                  </a:ext>
                </a:extLst>
              </a:tr>
              <a:tr h="385122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אולם שיפוט 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אולם ע. ערעור </a:t>
                      </a:r>
                    </a:p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 אולמות ע.  ראשונה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683859"/>
                  </a:ext>
                </a:extLst>
              </a:tr>
              <a:tr h="385122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קלדנים 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 קלדנים לכל הרכב 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381608"/>
                  </a:ext>
                </a:extLst>
              </a:tr>
              <a:tr h="385122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עוזר</a:t>
                      </a:r>
                      <a:r>
                        <a:rPr lang="he-IL" sz="20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משפטי 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 עוזרים לכל הרכב 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41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7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31A0-CBA0-4E06-BA71-AE0CEDA71692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he-IL" sz="2400" b="1" u="sng" dirty="0" smtClean="0">
                <a:solidFill>
                  <a:srgbClr val="00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תקני כ"א – מצבה / תקן / מצב רצוי </a:t>
            </a: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/>
          </p:nvPr>
        </p:nvGraphicFramePr>
        <p:xfrm>
          <a:off x="567534" y="1726649"/>
          <a:ext cx="8136905" cy="508696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7381">
                  <a:extLst>
                    <a:ext uri="{9D8B030D-6E8A-4147-A177-3AD203B41FA5}">
                      <a16:colId xmlns:a16="http://schemas.microsoft.com/office/drawing/2014/main" val="3602773403"/>
                    </a:ext>
                  </a:extLst>
                </a:gridCol>
                <a:gridCol w="697153">
                  <a:extLst>
                    <a:ext uri="{9D8B030D-6E8A-4147-A177-3AD203B41FA5}">
                      <a16:colId xmlns:a16="http://schemas.microsoft.com/office/drawing/2014/main" val="2529854507"/>
                    </a:ext>
                  </a:extLst>
                </a:gridCol>
                <a:gridCol w="1192026">
                  <a:extLst>
                    <a:ext uri="{9D8B030D-6E8A-4147-A177-3AD203B41FA5}">
                      <a16:colId xmlns:a16="http://schemas.microsoft.com/office/drawing/2014/main" val="339796909"/>
                    </a:ext>
                  </a:extLst>
                </a:gridCol>
                <a:gridCol w="1103428">
                  <a:extLst>
                    <a:ext uri="{9D8B030D-6E8A-4147-A177-3AD203B41FA5}">
                      <a16:colId xmlns:a16="http://schemas.microsoft.com/office/drawing/2014/main" val="4087111713"/>
                    </a:ext>
                  </a:extLst>
                </a:gridCol>
                <a:gridCol w="3516917">
                  <a:extLst>
                    <a:ext uri="{9D8B030D-6E8A-4147-A177-3AD203B41FA5}">
                      <a16:colId xmlns:a16="http://schemas.microsoft.com/office/drawing/2014/main" val="1965190147"/>
                    </a:ext>
                  </a:extLst>
                </a:gridCol>
              </a:tblGrid>
              <a:tr h="63969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תקן </a:t>
                      </a:r>
                      <a:endParaRPr lang="he-IL" sz="2000" b="1" kern="1200" dirty="0">
                        <a:solidFill>
                          <a:schemeClr val="lt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מצב קיים </a:t>
                      </a:r>
                      <a:endParaRPr lang="he-IL" sz="2000" b="1" kern="1200" dirty="0">
                        <a:solidFill>
                          <a:schemeClr val="lt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מצב רצוי </a:t>
                      </a:r>
                      <a:endParaRPr lang="he-IL" sz="2000" b="1" kern="1200" dirty="0">
                        <a:solidFill>
                          <a:schemeClr val="lt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 smtClean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הערות </a:t>
                      </a:r>
                      <a:endParaRPr lang="he-IL" sz="2000" b="1" kern="1200" dirty="0">
                        <a:solidFill>
                          <a:schemeClr val="lt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644666"/>
                  </a:ext>
                </a:extLst>
              </a:tr>
              <a:tr h="639698"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מנהל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558320"/>
                  </a:ext>
                </a:extLst>
              </a:tr>
              <a:tr h="639698"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סגן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52478"/>
                  </a:ext>
                </a:extLst>
              </a:tr>
              <a:tr h="381318"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יועמ"ש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יועמ"ש  ועוזר</a:t>
                      </a:r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יועמ"ש 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683859"/>
                  </a:ext>
                </a:extLst>
              </a:tr>
              <a:tr h="381318"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סטודנטים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381608"/>
                  </a:ext>
                </a:extLst>
              </a:tr>
              <a:tr h="381318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אמרכלית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41450"/>
                  </a:ext>
                </a:extLst>
              </a:tr>
              <a:tr h="674639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מנהל תחום </a:t>
                      </a:r>
                      <a:r>
                        <a:rPr lang="he-IL" sz="18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לוגסטיקה</a:t>
                      </a:r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635654"/>
                  </a:ext>
                </a:extLst>
              </a:tr>
              <a:tr h="67463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מנהל תחום </a:t>
                      </a:r>
                      <a:r>
                        <a:rPr lang="he-IL" sz="18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משא"ן</a:t>
                      </a:r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014776"/>
                  </a:ext>
                </a:extLst>
              </a:tr>
              <a:tr h="67463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מנהל תחום תקשוב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337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44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F8-65E7-423D-80A6-82D492CE4CD7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he-IL" sz="2400" b="1" u="sng" dirty="0" smtClean="0">
                <a:solidFill>
                  <a:srgbClr val="00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תקני כ"א – מצבה / תקן / מצב רצוי </a:t>
            </a: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/>
          </p:nvPr>
        </p:nvGraphicFramePr>
        <p:xfrm>
          <a:off x="683567" y="1988841"/>
          <a:ext cx="8136905" cy="31829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7381">
                  <a:extLst>
                    <a:ext uri="{9D8B030D-6E8A-4147-A177-3AD203B41FA5}">
                      <a16:colId xmlns:a16="http://schemas.microsoft.com/office/drawing/2014/main" val="3602773403"/>
                    </a:ext>
                  </a:extLst>
                </a:gridCol>
                <a:gridCol w="697153">
                  <a:extLst>
                    <a:ext uri="{9D8B030D-6E8A-4147-A177-3AD203B41FA5}">
                      <a16:colId xmlns:a16="http://schemas.microsoft.com/office/drawing/2014/main" val="2529854507"/>
                    </a:ext>
                  </a:extLst>
                </a:gridCol>
                <a:gridCol w="1192026">
                  <a:extLst>
                    <a:ext uri="{9D8B030D-6E8A-4147-A177-3AD203B41FA5}">
                      <a16:colId xmlns:a16="http://schemas.microsoft.com/office/drawing/2014/main" val="339796909"/>
                    </a:ext>
                  </a:extLst>
                </a:gridCol>
                <a:gridCol w="1103428">
                  <a:extLst>
                    <a:ext uri="{9D8B030D-6E8A-4147-A177-3AD203B41FA5}">
                      <a16:colId xmlns:a16="http://schemas.microsoft.com/office/drawing/2014/main" val="4087111713"/>
                    </a:ext>
                  </a:extLst>
                </a:gridCol>
                <a:gridCol w="3516917">
                  <a:extLst>
                    <a:ext uri="{9D8B030D-6E8A-4147-A177-3AD203B41FA5}">
                      <a16:colId xmlns:a16="http://schemas.microsoft.com/office/drawing/2014/main" val="1965190147"/>
                    </a:ext>
                  </a:extLst>
                </a:gridCol>
              </a:tblGrid>
              <a:tr h="66473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/>
                        <a:t>תקן</a:t>
                      </a:r>
                      <a:r>
                        <a:rPr lang="he-IL" b="1" baseline="0" dirty="0" smtClean="0"/>
                        <a:t> 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/>
                        <a:t>מצב קיים 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/>
                        <a:t>מצב רצוי 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644666"/>
                  </a:ext>
                </a:extLst>
              </a:tr>
              <a:tr h="664731"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מזכיר ארצי 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558320"/>
                  </a:ext>
                </a:extLst>
              </a:tr>
              <a:tr h="664731"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מזכיר ראשי 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עכו , </a:t>
                      </a:r>
                      <a:r>
                        <a:rPr lang="he-IL" sz="20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בוקעאתא</a:t>
                      </a:r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, ערעור , הכרמל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52478"/>
                  </a:ext>
                </a:extLst>
              </a:tr>
              <a:tr h="385122"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עובדי מזכירות 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אחד לכל</a:t>
                      </a:r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הרכב </a:t>
                      </a:r>
                      <a:endParaRPr lang="he-IL" sz="20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683859"/>
                  </a:ext>
                </a:extLst>
              </a:tr>
              <a:tr h="385122"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סטודנטים 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381608"/>
                  </a:ext>
                </a:extLst>
              </a:tr>
              <a:tr h="385122">
                <a:tc>
                  <a:txBody>
                    <a:bodyPr/>
                    <a:lstStyle/>
                    <a:p>
                      <a:pPr algn="ctr" rtl="1"/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kern="120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kern="120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41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93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8020-C109-408E-AD1D-00B63366E0A3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743087" y="1069321"/>
            <a:ext cx="824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he-IL" sz="2400" b="1" u="sng" dirty="0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פערי תקינה כ"א – תקן / דרישה לטווח </a:t>
            </a:r>
            <a:r>
              <a:rPr lang="he-IL" sz="2400" b="1" u="sng" dirty="0" err="1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המיידי</a:t>
            </a:r>
            <a:r>
              <a:rPr lang="he-IL" sz="2400" b="1" u="sng" dirty="0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 / מצב עתידי 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943236"/>
              </p:ext>
            </p:extLst>
          </p:nvPr>
        </p:nvGraphicFramePr>
        <p:xfrm>
          <a:off x="385191" y="1573870"/>
          <a:ext cx="8229601" cy="5196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9078">
                  <a:extLst>
                    <a:ext uri="{9D8B030D-6E8A-4147-A177-3AD203B41FA5}">
                      <a16:colId xmlns:a16="http://schemas.microsoft.com/office/drawing/2014/main" val="1836624414"/>
                    </a:ext>
                  </a:extLst>
                </a:gridCol>
                <a:gridCol w="1538323">
                  <a:extLst>
                    <a:ext uri="{9D8B030D-6E8A-4147-A177-3AD203B41FA5}">
                      <a16:colId xmlns:a16="http://schemas.microsoft.com/office/drawing/2014/main" val="293796185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53080083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77347515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87219174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401745217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74376464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607083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תפקיד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תקן</a:t>
                      </a:r>
                      <a:r>
                        <a:rPr lang="he-IL" sz="1600" b="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מצב קיים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דרישה</a:t>
                      </a:r>
                      <a:r>
                        <a:rPr lang="he-IL" sz="1600" b="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לשנת 2023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פערים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מצב עתידי (פרוגרמה)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פערים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86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סגן מנהל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53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מזכיר ארצי 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838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מזכיר ראשי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09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ר.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תחום לוג'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96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עובדי מזכירות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1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עוזר משפטי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200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טלפוני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56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אמרכל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0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ע. אמרכל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560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10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מנהל תחום </a:t>
                      </a:r>
                      <a:r>
                        <a:rPr lang="he-IL" sz="18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משא"ן</a:t>
                      </a: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180778"/>
                  </a:ext>
                </a:extLst>
              </a:tr>
              <a:tr h="231906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מנהל תחום תקשוב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669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89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E74A-BC2C-4F47-81FF-834A52B7372E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231969" y="1268964"/>
            <a:ext cx="69541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בעלי תפקידים בבתי הדין הדתיים הדרוזיים  </a:t>
            </a:r>
          </a:p>
        </p:txBody>
      </p:sp>
      <p:sp>
        <p:nvSpPr>
          <p:cNvPr id="14" name="מלבן 13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/>
          </p:nvPr>
        </p:nvGraphicFramePr>
        <p:xfrm>
          <a:off x="199082" y="1909552"/>
          <a:ext cx="8487718" cy="4390984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969154">
                  <a:extLst>
                    <a:ext uri="{9D8B030D-6E8A-4147-A177-3AD203B41FA5}">
                      <a16:colId xmlns:a16="http://schemas.microsoft.com/office/drawing/2014/main" val="3315949525"/>
                    </a:ext>
                  </a:extLst>
                </a:gridCol>
                <a:gridCol w="2570846">
                  <a:extLst>
                    <a:ext uri="{9D8B030D-6E8A-4147-A177-3AD203B41FA5}">
                      <a16:colId xmlns:a16="http://schemas.microsoft.com/office/drawing/2014/main" val="3933838127"/>
                    </a:ext>
                  </a:extLst>
                </a:gridCol>
                <a:gridCol w="3540937">
                  <a:extLst>
                    <a:ext uri="{9D8B030D-6E8A-4147-A177-3AD203B41FA5}">
                      <a16:colId xmlns:a16="http://schemas.microsoft.com/office/drawing/2014/main" val="3715561000"/>
                    </a:ext>
                  </a:extLst>
                </a:gridCol>
                <a:gridCol w="1406781">
                  <a:extLst>
                    <a:ext uri="{9D8B030D-6E8A-4147-A177-3AD203B41FA5}">
                      <a16:colId xmlns:a16="http://schemas.microsoft.com/office/drawing/2014/main" val="3801614766"/>
                    </a:ext>
                  </a:extLst>
                </a:gridCol>
              </a:tblGrid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מס"ד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תפקיד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שם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ת. מינוי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7833538"/>
                  </a:ext>
                </a:extLst>
              </a:tr>
              <a:tr h="41715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נשיא בית הדין לערעורים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כבוד הקאדי השיח'  מופק טריף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ספט'2016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1048922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מנהל בתי</a:t>
                      </a:r>
                      <a:r>
                        <a:rPr lang="he-IL" sz="1800" b="1" u="none" strike="noStrike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הדין הדתיים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עו"ד חסן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מדאח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יולי 2022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0981754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קאדי ערכאת הערעור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כבוד הקאדי השיח'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עימאד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אבו </a:t>
                      </a:r>
                      <a:r>
                        <a:rPr lang="he-IL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ריש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 2017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565544"/>
                  </a:ext>
                </a:extLst>
              </a:tr>
              <a:tr h="15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קאדי ערכאת הערעור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כבוד הקאדי השיח'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ענתיר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מעדי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 2017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5638166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קאדי ערכאה ראשונה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כבוד הקאדי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השיח'כמאל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קבלאן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יולי 2011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0322596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קאדי ערכאה ראשונה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כבוד הקאדי השיח'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איחסאן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חלבי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 2017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4079704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יועמ"ש</a:t>
                      </a:r>
                      <a:r>
                        <a:rPr lang="he-IL" sz="1800" b="1" u="none" strike="noStrike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בתי הדין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עו"ד רמי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טרביה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2009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499261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ע. יועמ"ש</a:t>
                      </a:r>
                      <a:r>
                        <a:rPr lang="he-IL" sz="1800" b="1" u="none" strike="noStrike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בתי הדין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עו"ד זיד אבו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חמיד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מאי 2022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8628382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מזכיר ראשי בתי הדין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נדים חניפס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חניפס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פבר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' 2012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8766323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מזכיר בית הדין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בבוקעאתא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סלמאן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פרחאת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יולי1997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8595284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מזכיר בית הדין בעכו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כמיל דגש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 2016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2936786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מרכז ניהול ובקרה בתי הדין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חוסין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עאמר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2014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8368354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קלדנית בתי הדין הדתיים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גב' מהא סאלח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מאי 2018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8907325"/>
                  </a:ext>
                </a:extLst>
              </a:tr>
              <a:tr h="21829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קלדן בתי הדין 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ג'ליל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פראג'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נוב</a:t>
                      </a:r>
                      <a:r>
                        <a:rPr lang="he-IL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2004</a:t>
                      </a:r>
                      <a:endParaRPr lang="he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6631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46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E5AE-2219-4DF3-81D8-D3421336075C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743087" y="1069321"/>
            <a:ext cx="824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he-IL" sz="2400" b="1" u="sng" dirty="0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פערי תקינה כ"א – תקן / דרישה לטווח </a:t>
            </a:r>
            <a:r>
              <a:rPr lang="he-IL" sz="2400" b="1" u="sng" dirty="0" err="1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המיידי</a:t>
            </a:r>
            <a:r>
              <a:rPr lang="he-IL" sz="2400" b="1" u="sng" dirty="0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 / מצב עתידי 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235342"/>
              </p:ext>
            </p:extLst>
          </p:nvPr>
        </p:nvGraphicFramePr>
        <p:xfrm>
          <a:off x="385191" y="1573870"/>
          <a:ext cx="8229601" cy="5024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9078">
                  <a:extLst>
                    <a:ext uri="{9D8B030D-6E8A-4147-A177-3AD203B41FA5}">
                      <a16:colId xmlns:a16="http://schemas.microsoft.com/office/drawing/2014/main" val="1836624414"/>
                    </a:ext>
                  </a:extLst>
                </a:gridCol>
                <a:gridCol w="1538323">
                  <a:extLst>
                    <a:ext uri="{9D8B030D-6E8A-4147-A177-3AD203B41FA5}">
                      <a16:colId xmlns:a16="http://schemas.microsoft.com/office/drawing/2014/main" val="293796185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53080083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77347515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87219174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401745217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74376464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607083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תפקיד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תקן</a:t>
                      </a:r>
                      <a:r>
                        <a:rPr lang="he-IL" sz="1600" b="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מצב קיים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דרישה</a:t>
                      </a:r>
                      <a:r>
                        <a:rPr lang="he-IL" sz="1600" b="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לשנת 2023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פערים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מצב עתידי (פרוגרמה)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פערים 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86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מתמחים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53978"/>
                  </a:ext>
                </a:extLst>
              </a:tr>
              <a:tr h="329106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קלדנים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838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סטודנטים 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09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96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1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200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56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0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560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180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66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סה"כ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24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17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39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32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916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74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937D-9DDB-475B-B01E-A55620D9B5BF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251520" y="1629981"/>
            <a:ext cx="84646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q"/>
            </a:pPr>
            <a:endParaRPr lang="he-IL" sz="2000" b="1" dirty="0" smtClean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he-IL" sz="2000" b="1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מימוש הפרוגרמה בבית הדין בעכו .( הרחבת המבנה , פיצול הערכאות לשכת נשיא , מתחם </a:t>
            </a: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הנהלה.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he-IL" sz="2000" b="1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השלמת פערי  תקינת כ"א </a:t>
            </a: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he-IL" sz="2000" b="1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פרסום ספר פסיקתא </a:t>
            </a: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he-IL" sz="2000" b="1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תרגום אתר בתי הדין לשפות נוספות </a:t>
            </a: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.</a:t>
            </a:r>
            <a:endParaRPr lang="he-IL" sz="2000" b="1" dirty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אישור פרוגרמת בית הדין בכרמל .</a:t>
            </a:r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פרסום צו השר למושב נוסף לבית הדין בכרמל .</a:t>
            </a:r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סדנת חוסן לעובדי בתי הדין .</a:t>
            </a:r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he-IL" sz="2000" b="1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השתלמויות בארץ </a:t>
            </a: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ובחו"ל – ( מצריים / ירדן / יוון)</a:t>
            </a:r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השתתפות קאדים במשלחות המשרד לפולין .</a:t>
            </a:r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פעילות בתי הדין ,, יום גיבוש , כנסים וסיכומים .</a:t>
            </a:r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קליטת מערכת נח"ל .</a:t>
            </a:r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מערכת מקוונת לפתיחת תיקים מרחוק .(נט המשפט)</a:t>
            </a:r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he-IL" sz="20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הזמנת סקר שביעות רצון לקוחות .</a:t>
            </a:r>
          </a:p>
        </p:txBody>
      </p:sp>
      <p:sp>
        <p:nvSpPr>
          <p:cNvPr id="7" name="מלבן 6"/>
          <p:cNvSpPr/>
          <p:nvPr/>
        </p:nvSpPr>
        <p:spPr>
          <a:xfrm>
            <a:off x="1835696" y="941818"/>
            <a:ext cx="49536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עוגנים לתוכנית עבודה 2023 </a:t>
            </a:r>
            <a:endParaRPr lang="he-IL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1420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1FA1-9AC8-423B-8DC5-9D2718564524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65037" y="1126484"/>
            <a:ext cx="80874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סטאטוס דחיית דיונים 2022 – עד כאן 9/11/22 </a:t>
            </a:r>
            <a:endParaRPr lang="he-IL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67534" y="2131035"/>
            <a:ext cx="83780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8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בבית הדין בעכו נקבעו 1050 דיונים לתקופה המדוברת.</a:t>
            </a:r>
          </a:p>
          <a:p>
            <a:pPr marL="571500" lvl="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8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בתקופה המדוברת נדחו 346 דיונים .</a:t>
            </a:r>
          </a:p>
        </p:txBody>
      </p:sp>
      <p:graphicFrame>
        <p:nvGraphicFramePr>
          <p:cNvPr id="13" name="תרשים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826586"/>
              </p:ext>
            </p:extLst>
          </p:nvPr>
        </p:nvGraphicFramePr>
        <p:xfrm>
          <a:off x="179811" y="359501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5085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156-E497-420C-A902-8766EC9CB9A9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65037" y="1126484"/>
            <a:ext cx="80874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סטאטוס דחיית דיונים 2022 – עד כאן 9/11/22 </a:t>
            </a:r>
            <a:endParaRPr lang="he-IL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67534" y="2131035"/>
            <a:ext cx="83780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he-IL" sz="28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ע"פ בקשת אחד הצדדים  - 262.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ע"פ בקשת בית הדין -  61.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he-IL" sz="28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ע"פ החלטה – 23.</a:t>
            </a:r>
            <a:endParaRPr lang="he-IL" sz="1600" b="1" dirty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021727"/>
              </p:ext>
            </p:extLst>
          </p:nvPr>
        </p:nvGraphicFramePr>
        <p:xfrm>
          <a:off x="98559" y="2142941"/>
          <a:ext cx="5335006" cy="397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מלבן 14"/>
          <p:cNvSpPr/>
          <p:nvPr/>
        </p:nvSpPr>
        <p:spPr>
          <a:xfrm rot="8732813" flipH="1" flipV="1">
            <a:off x="3498287" y="3915109"/>
            <a:ext cx="38704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2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320990" y="4052985"/>
            <a:ext cx="47705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3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463620" y="5672245"/>
            <a:ext cx="78903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00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# דחיות בית הדין בגלל המעבר לחגי ישראל ואישור ההשתלמות בירדן </a:t>
            </a:r>
            <a:endParaRPr lang="he-IL" sz="2400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TextBox 16"/>
          <p:cNvSpPr txBox="1"/>
          <p:nvPr/>
        </p:nvSpPr>
        <p:spPr>
          <a:xfrm rot="19366289">
            <a:off x="-55567" y="2306266"/>
            <a:ext cx="185888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נדחו 346  דיונים </a:t>
            </a:r>
            <a:endParaRPr lang="he-IL" sz="20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3566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D8B9-65C0-4AB3-9B6A-C3C55FA8E1FD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65037" y="1126484"/>
            <a:ext cx="80874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סטאטוס דחיית דיונים 2022 – עד כאן 9/11/22 </a:t>
            </a:r>
            <a:endParaRPr lang="he-IL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014449"/>
              </p:ext>
            </p:extLst>
          </p:nvPr>
        </p:nvGraphicFramePr>
        <p:xfrm>
          <a:off x="4942014" y="1879112"/>
          <a:ext cx="3870176" cy="31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תרשים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574405"/>
              </p:ext>
            </p:extLst>
          </p:nvPr>
        </p:nvGraphicFramePr>
        <p:xfrm>
          <a:off x="251520" y="331059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17879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29536" y="6309320"/>
            <a:ext cx="2133600" cy="365125"/>
          </a:xfrm>
        </p:spPr>
        <p:txBody>
          <a:bodyPr/>
          <a:lstStyle/>
          <a:p>
            <a:fld id="{4DCD2C72-5713-40E8-91A5-379ABE6CCEB0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1835696" y="27781"/>
            <a:ext cx="53926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2800" dirty="0">
                <a:solidFill>
                  <a:srgbClr val="FF0000"/>
                </a:solidFill>
                <a:cs typeface="Bold Italic Art" panose="02010400000000000000" pitchFamily="2" charset="-78"/>
              </a:rPr>
              <a:t>بسم الله الرحمن الرحيم </a:t>
            </a:r>
          </a:p>
          <a:p>
            <a:pPr algn="ctr"/>
            <a:r>
              <a:rPr lang="ar-JO" sz="2800" dirty="0">
                <a:solidFill>
                  <a:srgbClr val="1F497D"/>
                </a:solidFill>
                <a:cs typeface="Bold Italic Art" panose="02010400000000000000" pitchFamily="2" charset="-78"/>
              </a:rPr>
              <a:t>المحاكم الدينية الدرزية </a:t>
            </a:r>
            <a:endParaRPr lang="ar-JO" sz="2800" dirty="0" smtClean="0">
              <a:solidFill>
                <a:srgbClr val="1F497D"/>
              </a:solidFill>
              <a:cs typeface="Bold Italic Art" panose="02010400000000000000" pitchFamily="2" charset="-78"/>
            </a:endParaRPr>
          </a:p>
          <a:p>
            <a:pPr algn="ctr"/>
            <a:r>
              <a:rPr 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הדרוזים</a:t>
            </a:r>
            <a:endParaRPr lang="ar-JO" sz="28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63171" y="1301820"/>
            <a:ext cx="561083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2400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בשנת 2021</a:t>
            </a:r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נקבעו 1178 –סיבת הדחייה -  בעכו   </a:t>
            </a:r>
            <a:endParaRPr lang="he-IL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2" name="תרשים 11"/>
          <p:cNvGraphicFramePr>
            <a:graphicFrameLocks/>
          </p:cNvGraphicFramePr>
          <p:nvPr/>
        </p:nvGraphicFramePr>
        <p:xfrm>
          <a:off x="421641" y="370100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תרשים 10"/>
          <p:cNvGraphicFramePr>
            <a:graphicFrameLocks/>
          </p:cNvGraphicFramePr>
          <p:nvPr>
            <p:extLst/>
          </p:nvPr>
        </p:nvGraphicFramePr>
        <p:xfrm>
          <a:off x="1115616" y="1628800"/>
          <a:ext cx="727280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TextBox 5"/>
          <p:cNvSpPr txBox="1"/>
          <p:nvPr/>
        </p:nvSpPr>
        <p:spPr>
          <a:xfrm rot="19366289">
            <a:off x="186172" y="1773163"/>
            <a:ext cx="185888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נדחו 372 דיונים </a:t>
            </a:r>
            <a:endParaRPr lang="he-IL" sz="20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893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C8989-F995-48C8-A47B-7484B39E3F3B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286000" y="27781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JO" sz="2800" dirty="0">
                <a:solidFill>
                  <a:srgbClr val="FF0000"/>
                </a:solidFill>
                <a:cs typeface="Bold Italic Art" panose="02010400000000000000" pitchFamily="2" charset="-78"/>
              </a:rPr>
              <a:t>بسم الله الرحمن الرحيم </a:t>
            </a:r>
          </a:p>
          <a:p>
            <a:r>
              <a:rPr lang="ar-JO" sz="2800" dirty="0">
                <a:solidFill>
                  <a:srgbClr val="1F497D"/>
                </a:solidFill>
                <a:cs typeface="Bold Italic Art" panose="02010400000000000000" pitchFamily="2" charset="-78"/>
              </a:rPr>
              <a:t>المحاكم الدينية الدرزية </a:t>
            </a:r>
            <a:endParaRPr lang="ar-JO" sz="2800" dirty="0" smtClean="0">
              <a:solidFill>
                <a:srgbClr val="1F497D"/>
              </a:solidFill>
              <a:cs typeface="Bold Italic Art" panose="02010400000000000000" pitchFamily="2" charset="-78"/>
            </a:endParaRPr>
          </a:p>
          <a:p>
            <a:r>
              <a:rPr 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 </a:t>
            </a:r>
            <a:endParaRPr lang="ar-JO" sz="28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715595" y="1341645"/>
            <a:ext cx="2606804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20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תיקי ילדים – סיכום 2021</a:t>
            </a:r>
            <a:endParaRPr lang="he-IL" sz="20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/>
          </p:nvPr>
        </p:nvGraphicFramePr>
        <p:xfrm>
          <a:off x="1043607" y="2772043"/>
          <a:ext cx="6816080" cy="2286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71917">
                  <a:extLst>
                    <a:ext uri="{9D8B030D-6E8A-4147-A177-3AD203B41FA5}">
                      <a16:colId xmlns:a16="http://schemas.microsoft.com/office/drawing/2014/main" val="1520435867"/>
                    </a:ext>
                  </a:extLst>
                </a:gridCol>
                <a:gridCol w="1143926">
                  <a:extLst>
                    <a:ext uri="{9D8B030D-6E8A-4147-A177-3AD203B41FA5}">
                      <a16:colId xmlns:a16="http://schemas.microsoft.com/office/drawing/2014/main" val="1289222081"/>
                    </a:ext>
                  </a:extLst>
                </a:gridCol>
                <a:gridCol w="1102042">
                  <a:extLst>
                    <a:ext uri="{9D8B030D-6E8A-4147-A177-3AD203B41FA5}">
                      <a16:colId xmlns:a16="http://schemas.microsoft.com/office/drawing/2014/main" val="310820686"/>
                    </a:ext>
                  </a:extLst>
                </a:gridCol>
                <a:gridCol w="1098195">
                  <a:extLst>
                    <a:ext uri="{9D8B030D-6E8A-4147-A177-3AD203B41FA5}">
                      <a16:colId xmlns:a16="http://schemas.microsoft.com/office/drawing/2014/main" val="12471869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עכו </a:t>
                      </a:r>
                      <a:endParaRPr lang="he-IL" sz="2000" b="1" kern="1200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err="1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רמה"ג</a:t>
                      </a:r>
                      <a:endParaRPr lang="he-IL" sz="2000" b="1" kern="1200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סה"כ </a:t>
                      </a:r>
                      <a:endParaRPr lang="he-IL" sz="2000" b="1" kern="1200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330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ילדים  מתחת</a:t>
                      </a:r>
                      <a:r>
                        <a:rPr lang="he-IL" sz="20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 17 שהוריהם התגרשו 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193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23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216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47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מזונות 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11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12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9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משמורת 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17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20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93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הסדרי ראיה</a:t>
                      </a:r>
                      <a:r>
                        <a:rPr lang="he-IL" sz="20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854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52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2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C8989-F995-48C8-A47B-7484B39E3F3B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286000" y="27781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JO" sz="2800" dirty="0">
                <a:solidFill>
                  <a:srgbClr val="FF0000"/>
                </a:solidFill>
                <a:cs typeface="Bold Italic Art" panose="02010400000000000000" pitchFamily="2" charset="-78"/>
              </a:rPr>
              <a:t>بسم الله الرحمن الرحيم </a:t>
            </a:r>
          </a:p>
          <a:p>
            <a:r>
              <a:rPr lang="ar-JO" sz="2800" dirty="0">
                <a:solidFill>
                  <a:srgbClr val="1F497D"/>
                </a:solidFill>
                <a:cs typeface="Bold Italic Art" panose="02010400000000000000" pitchFamily="2" charset="-78"/>
              </a:rPr>
              <a:t>المحاكم الدينية الدرزية </a:t>
            </a:r>
            <a:endParaRPr lang="ar-JO" sz="2800" dirty="0" smtClean="0">
              <a:solidFill>
                <a:srgbClr val="1F497D"/>
              </a:solidFill>
              <a:cs typeface="Bold Italic Art" panose="02010400000000000000" pitchFamily="2" charset="-78"/>
            </a:endParaRPr>
          </a:p>
          <a:p>
            <a:r>
              <a:rPr 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 </a:t>
            </a:r>
            <a:endParaRPr lang="ar-JO" sz="28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685249" y="1601040"/>
            <a:ext cx="7067961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20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תיקי ילדים – סיכום – תיקים שטופלו/ טרם הסתיים הטיפול בהם  - 2021</a:t>
            </a:r>
            <a:endParaRPr lang="he-IL" sz="20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/>
          </p:nvPr>
        </p:nvGraphicFramePr>
        <p:xfrm>
          <a:off x="192416" y="2162748"/>
          <a:ext cx="8435280" cy="1981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71120">
                  <a:extLst>
                    <a:ext uri="{9D8B030D-6E8A-4147-A177-3AD203B41FA5}">
                      <a16:colId xmlns:a16="http://schemas.microsoft.com/office/drawing/2014/main" val="1520435867"/>
                    </a:ext>
                  </a:extLst>
                </a:gridCol>
                <a:gridCol w="699646">
                  <a:extLst>
                    <a:ext uri="{9D8B030D-6E8A-4147-A177-3AD203B41FA5}">
                      <a16:colId xmlns:a16="http://schemas.microsoft.com/office/drawing/2014/main" val="1289222081"/>
                    </a:ext>
                  </a:extLst>
                </a:gridCol>
                <a:gridCol w="892696">
                  <a:extLst>
                    <a:ext uri="{9D8B030D-6E8A-4147-A177-3AD203B41FA5}">
                      <a16:colId xmlns:a16="http://schemas.microsoft.com/office/drawing/2014/main" val="3033797884"/>
                    </a:ext>
                  </a:extLst>
                </a:gridCol>
                <a:gridCol w="651520">
                  <a:extLst>
                    <a:ext uri="{9D8B030D-6E8A-4147-A177-3AD203B41FA5}">
                      <a16:colId xmlns:a16="http://schemas.microsoft.com/office/drawing/2014/main" val="1780255855"/>
                    </a:ext>
                  </a:extLst>
                </a:gridCol>
                <a:gridCol w="675220">
                  <a:extLst>
                    <a:ext uri="{9D8B030D-6E8A-4147-A177-3AD203B41FA5}">
                      <a16:colId xmlns:a16="http://schemas.microsoft.com/office/drawing/2014/main" val="310820686"/>
                    </a:ext>
                  </a:extLst>
                </a:gridCol>
                <a:gridCol w="772198">
                  <a:extLst>
                    <a:ext uri="{9D8B030D-6E8A-4147-A177-3AD203B41FA5}">
                      <a16:colId xmlns:a16="http://schemas.microsoft.com/office/drawing/2014/main" val="3040583330"/>
                    </a:ext>
                  </a:extLst>
                </a:gridCol>
                <a:gridCol w="844026">
                  <a:extLst>
                    <a:ext uri="{9D8B030D-6E8A-4147-A177-3AD203B41FA5}">
                      <a16:colId xmlns:a16="http://schemas.microsoft.com/office/drawing/2014/main" val="480506317"/>
                    </a:ext>
                  </a:extLst>
                </a:gridCol>
                <a:gridCol w="555086">
                  <a:extLst>
                    <a:ext uri="{9D8B030D-6E8A-4147-A177-3AD203B41FA5}">
                      <a16:colId xmlns:a16="http://schemas.microsoft.com/office/drawing/2014/main" val="1247186947"/>
                    </a:ext>
                  </a:extLst>
                </a:gridCol>
                <a:gridCol w="747772">
                  <a:extLst>
                    <a:ext uri="{9D8B030D-6E8A-4147-A177-3AD203B41FA5}">
                      <a16:colId xmlns:a16="http://schemas.microsoft.com/office/drawing/2014/main" val="3875875147"/>
                    </a:ext>
                  </a:extLst>
                </a:gridCol>
                <a:gridCol w="725996">
                  <a:extLst>
                    <a:ext uri="{9D8B030D-6E8A-4147-A177-3AD203B41FA5}">
                      <a16:colId xmlns:a16="http://schemas.microsoft.com/office/drawing/2014/main" val="6074692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endParaRPr lang="he-IL" sz="20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עכו </a:t>
                      </a:r>
                      <a:endParaRPr lang="he-IL" sz="2000" b="1" kern="1200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err="1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רמה"ג</a:t>
                      </a:r>
                      <a:endParaRPr lang="he-IL" sz="2000" b="1" kern="1200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000" b="1" kern="120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סה"כ </a:t>
                      </a:r>
                      <a:endParaRPr lang="he-IL" sz="2000" b="1" kern="1200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330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טופל 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ט. טופל 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טופל 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ט. טופל 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טופל 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ט.טופל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138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מזונות 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11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12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69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משמורת 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17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15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20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93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הסדרי ראיה 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854733"/>
                  </a:ext>
                </a:extLst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>
            <p:extLst/>
          </p:nvPr>
        </p:nvGraphicFramePr>
        <p:xfrm>
          <a:off x="2369872" y="4835834"/>
          <a:ext cx="3953271" cy="1889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17757">
                  <a:extLst>
                    <a:ext uri="{9D8B030D-6E8A-4147-A177-3AD203B41FA5}">
                      <a16:colId xmlns:a16="http://schemas.microsoft.com/office/drawing/2014/main" val="533894375"/>
                    </a:ext>
                  </a:extLst>
                </a:gridCol>
                <a:gridCol w="1317757">
                  <a:extLst>
                    <a:ext uri="{9D8B030D-6E8A-4147-A177-3AD203B41FA5}">
                      <a16:colId xmlns:a16="http://schemas.microsoft.com/office/drawing/2014/main" val="3957382803"/>
                    </a:ext>
                  </a:extLst>
                </a:gridCol>
                <a:gridCol w="1317757">
                  <a:extLst>
                    <a:ext uri="{9D8B030D-6E8A-4147-A177-3AD203B41FA5}">
                      <a16:colId xmlns:a16="http://schemas.microsoft.com/office/drawing/2014/main" val="105504690"/>
                    </a:ext>
                  </a:extLst>
                </a:gridCol>
              </a:tblGrid>
              <a:tr h="29988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מזונות 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0" dirty="0" smtClean="0"/>
                        <a:t>עכו 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0" dirty="0" err="1" smtClean="0"/>
                        <a:t>בוקעאתא</a:t>
                      </a:r>
                      <a:r>
                        <a:rPr lang="he-IL" b="0" dirty="0" smtClean="0"/>
                        <a:t> 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062232"/>
                  </a:ext>
                </a:extLst>
              </a:tr>
              <a:tr h="29988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מזונות 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משמורת 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758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הסדרי ראיה 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20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790168"/>
                  </a:ext>
                </a:extLst>
              </a:tr>
            </a:tbl>
          </a:graphicData>
        </a:graphic>
      </p:graphicFrame>
      <p:sp>
        <p:nvSpPr>
          <p:cNvPr id="12" name="מלבן 11"/>
          <p:cNvSpPr/>
          <p:nvPr/>
        </p:nvSpPr>
        <p:spPr>
          <a:xfrm>
            <a:off x="2260039" y="4314744"/>
            <a:ext cx="4172938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20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תיקי ילדים –סיכום תיקים שטופלו - 2021</a:t>
            </a:r>
            <a:endParaRPr lang="he-IL" sz="20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8203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2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1461-BE5F-4953-95D7-06FBDCED60AB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040556"/>
              </p:ext>
            </p:extLst>
          </p:nvPr>
        </p:nvGraphicFramePr>
        <p:xfrm>
          <a:off x="169440" y="1585497"/>
          <a:ext cx="8668682" cy="44856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34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3284">
                  <a:extLst>
                    <a:ext uri="{9D8B030D-6E8A-4147-A177-3AD203B41FA5}">
                      <a16:colId xmlns:a16="http://schemas.microsoft.com/office/drawing/2014/main" val="2576438110"/>
                    </a:ext>
                  </a:extLst>
                </a:gridCol>
                <a:gridCol w="743284">
                  <a:extLst>
                    <a:ext uri="{9D8B030D-6E8A-4147-A177-3AD203B41FA5}">
                      <a16:colId xmlns:a16="http://schemas.microsoft.com/office/drawing/2014/main" val="1453681712"/>
                    </a:ext>
                  </a:extLst>
                </a:gridCol>
                <a:gridCol w="832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2839">
                  <a:extLst>
                    <a:ext uri="{9D8B030D-6E8A-4147-A177-3AD203B41FA5}">
                      <a16:colId xmlns:a16="http://schemas.microsoft.com/office/drawing/2014/main" val="2833464431"/>
                    </a:ext>
                  </a:extLst>
                </a:gridCol>
                <a:gridCol w="832839">
                  <a:extLst>
                    <a:ext uri="{9D8B030D-6E8A-4147-A177-3AD203B41FA5}">
                      <a16:colId xmlns:a16="http://schemas.microsoft.com/office/drawing/2014/main" val="3615579357"/>
                    </a:ext>
                  </a:extLst>
                </a:gridCol>
                <a:gridCol w="78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8063">
                  <a:extLst>
                    <a:ext uri="{9D8B030D-6E8A-4147-A177-3AD203B41FA5}">
                      <a16:colId xmlns:a16="http://schemas.microsoft.com/office/drawing/2014/main" val="4280236299"/>
                    </a:ext>
                  </a:extLst>
                </a:gridCol>
                <a:gridCol w="788063">
                  <a:extLst>
                    <a:ext uri="{9D8B030D-6E8A-4147-A177-3AD203B41FA5}">
                      <a16:colId xmlns:a16="http://schemas.microsoft.com/office/drawing/2014/main" val="3275941120"/>
                    </a:ext>
                  </a:extLst>
                </a:gridCol>
              </a:tblGrid>
              <a:tr h="40269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סוג תיק </a:t>
                      </a:r>
                      <a:endParaRPr lang="he-IL" sz="20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בית הדין עכו </a:t>
                      </a:r>
                      <a:endParaRPr lang="he-IL" sz="20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בית הדין 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2000" baseline="0" dirty="0" err="1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בוקעאת'א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20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20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719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נפתח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נסגר</a:t>
                      </a:r>
                      <a:r>
                        <a:rPr lang="he-IL" b="1" baseline="0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פתוח 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נפתח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נסגר</a:t>
                      </a:r>
                      <a:r>
                        <a:rPr lang="he-IL" b="1" baseline="0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פתוח 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נפתח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נסגר</a:t>
                      </a:r>
                      <a:r>
                        <a:rPr lang="he-IL" b="1" baseline="0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פתוח 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70290"/>
                  </a:ext>
                </a:extLst>
              </a:tr>
              <a:tr h="37171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נישואין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71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גירושין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221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93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128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38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259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110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149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71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ילדים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24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11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25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12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71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אפוטרופסות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67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51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16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74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57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17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71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צוואות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וירושת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974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904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52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35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17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1026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939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87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71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סעדים זמניים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71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שונות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124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100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24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61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58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185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158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27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1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רכוש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71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היתרי נישואין</a:t>
                      </a:r>
                      <a:r>
                        <a:rPr lang="he-IL" b="1" baseline="0" dirty="0" smtClean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solidFill>
                          <a:schemeClr val="tx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808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134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942</a:t>
                      </a:r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סה"כ 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2237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297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2534</a:t>
                      </a:r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b="1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" name="מלבן 11"/>
          <p:cNvSpPr/>
          <p:nvPr/>
        </p:nvSpPr>
        <p:spPr>
          <a:xfrm>
            <a:off x="479448" y="1009900"/>
            <a:ext cx="82446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he-IL" sz="2400" b="1" u="sng" dirty="0" smtClean="0">
                <a:solidFill>
                  <a:srgbClr val="00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סטאטוס פתיחת תיקים 2022 נכון ל 31/10/22</a:t>
            </a:r>
            <a:r>
              <a:rPr lang="he-IL" b="1" dirty="0" smtClean="0">
                <a:solidFill>
                  <a:srgbClr val="000066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:</a:t>
            </a: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6071143"/>
            <a:ext cx="6345006" cy="369332"/>
          </a:xfrm>
          <a:prstGeom prst="rect">
            <a:avLst/>
          </a:prstGeom>
          <a:solidFill>
            <a:srgbClr val="00FF00"/>
          </a:solidFill>
        </p:spPr>
        <p:txBody>
          <a:bodyPr wrap="none" rtlCol="1">
            <a:spAutoFit/>
          </a:bodyPr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מדובר בתיקי אב שבחלקם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כרוך בקשות נוספות – </a:t>
            </a:r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תוספת של 20-25 אחוז 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417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AE6A-C133-49E0-B205-F6CC10917A74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475656" y="1799201"/>
            <a:ext cx="612068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תוכנית</a:t>
            </a:r>
            <a:r>
              <a:rPr lang="he-IL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הפרוגרמה </a:t>
            </a:r>
          </a:p>
          <a:p>
            <a:pPr algn="ctr"/>
            <a:r>
              <a:rPr lang="he-IL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בתי הדין הדתיים הדרוזיים </a:t>
            </a:r>
          </a:p>
          <a:p>
            <a:pPr algn="ctr"/>
            <a:r>
              <a:rPr lang="he-IL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ספט'  2022 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452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809" y="-31180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7632-F9C4-43DE-90B9-4179FC4B4A17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58007" y="1276403"/>
            <a:ext cx="824465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העדה הדרוזית בישראל מונה כ- 152,000 נפשות המשתכנים ב- 22 כפרים, 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בגליל, בכרמל 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ובגולן 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(בכרמל 2 ישובים ובגולן 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קיימים 4 כפרים מאז מלחמת ששת הימים).</a:t>
            </a:r>
          </a:p>
          <a:p>
            <a:pPr>
              <a:lnSpc>
                <a:spcPct val="150000"/>
              </a:lnSpc>
            </a:pPr>
            <a:r>
              <a:rPr lang="he-IL" sz="2000" b="1" u="sng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כיום קיימים </a:t>
            </a:r>
            <a:r>
              <a:rPr lang="he-IL" sz="2000" b="1" u="sng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3 בתי דין דרוזיים במדינת ישראל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בית הדין הדרוזי בעכו - נוסד בשנת 1963.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בית הדין הדרוזי 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 </a:t>
            </a:r>
            <a:r>
              <a:rPr lang="he-IL" b="1" dirty="0" err="1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רמה"ג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נוסד בשנת 1972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.(כפר מסעדה ) – עבר למבנה חדש </a:t>
            </a:r>
            <a:r>
              <a:rPr lang="he-IL" b="1" dirty="0" err="1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בוקעאתא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בשנת 2019.</a:t>
            </a:r>
            <a:endParaRPr lang="he-IL" b="1" dirty="0">
              <a:solidFill>
                <a:srgbClr val="272727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בית הדין הדרוזי לערעורים בעכו - נוסד בשנת 1963.</a:t>
            </a:r>
          </a:p>
          <a:p>
            <a:pPr>
              <a:lnSpc>
                <a:spcPct val="150000"/>
              </a:lnSpc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בית הדין ובית הדין הדרוזי לערעורים נוסדו בחיפה בנובמבר 1963 והועברו לעכו באוקטובר 1988.</a:t>
            </a:r>
          </a:p>
          <a:p>
            <a:pPr>
              <a:lnSpc>
                <a:spcPct val="150000"/>
              </a:lnSpc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בכפרים הדרוזים ישנם 60 מסדרי נישואין מתוכם 7 בגולן. מסדרי הנישואין עורכים נישואין בכפרים הדרוזים אחרי קבלת היתר מבית הדין הדרוזי.</a:t>
            </a:r>
          </a:p>
          <a:p>
            <a:pPr>
              <a:lnSpc>
                <a:spcPct val="150000"/>
              </a:lnSpc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הדרוזיים מאז יסודם היו שייכים למשרד לענייני 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דתות  </a:t>
            </a:r>
            <a:r>
              <a:rPr lang="he-IL" sz="2000" b="1" u="sng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בתאריך 28.1.01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הועברו למשרד המשפטים</a:t>
            </a:r>
          </a:p>
        </p:txBody>
      </p:sp>
    </p:spTree>
    <p:extLst>
      <p:ext uri="{BB962C8B-B14F-4D97-AF65-F5344CB8AC3E}">
        <p14:creationId xmlns:p14="http://schemas.microsoft.com/office/powerpoint/2010/main" val="6621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5656-8A17-42EE-A91F-4DA9F92C10B8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</a:t>
            </a:r>
          </a:p>
          <a:p>
            <a:pPr algn="ctr"/>
            <a:r>
              <a:rPr lang="he-IL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הבסיס החוקי </a:t>
            </a:r>
          </a:p>
          <a:p>
            <a:pPr algn="ctr"/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חוק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הדרוזיים, תשכ"ג-1963</a:t>
            </a: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351699" y="1483760"/>
            <a:ext cx="835499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u="sng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שיפוט ייחודי</a:t>
            </a:r>
          </a:p>
          <a:p>
            <a:r>
              <a:rPr lang="he-IL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סע' 4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.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עניני </a:t>
            </a:r>
            <a:r>
              <a:rPr lang="he-IL" b="1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נישואין וגירושין של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דרוזים בישראל, אזרחי המדינה או תושביה, יהיו בשיפוטו הייחודי של בית הדין; כן יהיו בשיפוטו הייחודי </a:t>
            </a:r>
            <a:r>
              <a:rPr lang="he-IL" dirty="0" err="1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עניניים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הנוגעים ליצירתו או להנהלתו הפנימית של </a:t>
            </a:r>
            <a:r>
              <a:rPr lang="he-IL" b="1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הקדש דתי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שנוסד בפני בית דין על פי הדין הדרוזי או של הקדש דרוזי שנוסד לפני תחילת חוק זה לפי מנהג דרוזי שלא בפני בית דין דתי או בית משפט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sz="2000" b="1" u="sng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שיפוט על פי הסכמה</a:t>
            </a:r>
          </a:p>
          <a:p>
            <a:r>
              <a:rPr lang="he-IL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סע' 5 .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בעניני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המעמד האישי של דרוזים כמפורט בסעיף 51 לדבר המלך במועצה על ארץ ישראל, 1947-1922, או בפקודת הירושה, אשר בהם אין לבית דין שיפוט ייחודי לפי סעיף 4, יהא לבית הדין שיפוט לאחר שכל הצדדים הנוגעים בדבר הביעו הסכמתם לכך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sz="2000" b="1" u="sng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הרכב בתי הדין</a:t>
            </a:r>
          </a:p>
          <a:p>
            <a:r>
              <a:rPr lang="he-IL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סע' 8 .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(א) </a:t>
            </a:r>
            <a:r>
              <a:rPr lang="he-IL" b="1" u="sng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בית </a:t>
            </a:r>
            <a:r>
              <a:rPr lang="he-IL" b="1" u="sng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הדין </a:t>
            </a:r>
            <a:r>
              <a:rPr lang="he-IL" b="1" u="sng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ידון בשלושה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אולם אם מספר הקאדים </a:t>
            </a:r>
            <a:r>
              <a:rPr lang="he-IL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מד'הב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המכהנים בו פחת משלושה, או שנבצר מאחד או משניים מהם למלא תפקידם, רשאי בית הדין לדון באחד.</a:t>
            </a:r>
          </a:p>
          <a:p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(ב) </a:t>
            </a:r>
            <a:r>
              <a:rPr lang="he-IL" b="1" u="sng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בית הדין לערעורים ידון בשלושה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אולם אם מספר הקאדים </a:t>
            </a:r>
            <a:r>
              <a:rPr lang="he-IL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מד'הב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המכהנים בו פחת משלושה או שנבצר מאחד מהם למלא תפקידו, רשאי בית הדין לערעורים לדון בשנים.</a:t>
            </a:r>
          </a:p>
          <a:p>
            <a:endParaRPr 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b="0" i="0" dirty="0">
              <a:solidFill>
                <a:srgbClr val="000000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259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5656-8A17-42EE-A91F-4DA9F92C10B8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</a:t>
            </a:r>
          </a:p>
          <a:p>
            <a:pPr algn="ctr"/>
            <a:r>
              <a:rPr lang="he-IL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הבסיס החוקי </a:t>
            </a:r>
          </a:p>
          <a:p>
            <a:pPr algn="ctr"/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חוק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הדרוזיים, תשכ"ג-1963</a:t>
            </a: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548243" y="1759168"/>
            <a:ext cx="835499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u="sng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סעיף 51 לדבר המלך </a:t>
            </a:r>
            <a:r>
              <a:rPr lang="he-IL" sz="2000" b="1" u="sng" dirty="0" err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במעוצתו</a:t>
            </a:r>
            <a:r>
              <a:rPr lang="he-IL" sz="2000" b="1" u="sng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על ארץ ישראל – 1922-1947 </a:t>
            </a:r>
            <a:endParaRPr lang="he-IL" sz="2000" b="1" u="sng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360"/>
              </a:spcBef>
            </a:pPr>
            <a:r>
              <a:rPr lang="he-IL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51.</a:t>
            </a:r>
            <a:r>
              <a:rPr lang="he-IL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 (1)</a:t>
            </a:r>
            <a:r>
              <a:rPr lang="he-IL" dirty="0">
                <a:solidFill>
                  <a:srgbClr val="000000"/>
                </a:solidFill>
                <a:latin typeface="Times New Roman" panose="02020603050405020304" pitchFamily="18" charset="0"/>
                <a:cs typeface="FrankRuehl" panose="020E0503060101010101" pitchFamily="34" charset="-79"/>
              </a:rPr>
              <a:t>  </a:t>
            </a:r>
            <a:r>
              <a:rPr lang="he-IL" dirty="0" smtClean="0">
                <a:solidFill>
                  <a:srgbClr val="000000"/>
                </a:solidFill>
                <a:latin typeface="Times New Roman" panose="02020603050405020304" pitchFamily="18" charset="0"/>
                <a:cs typeface="FrankRuehl" panose="020E0503060101010101" pitchFamily="34" charset="-79"/>
              </a:rPr>
              <a:t>בהתחשב עם הוראות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הסעיפים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64 עד 67 ועד בכלל, יהא השיפוט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בענייני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המעמד האישי, בהתאם להוראות חלק זה, מסור לבתי דין העדות הדתיות. לצורך הוראות אלה, עניני המעמד האישי פירושם משפטים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בעניין </a:t>
            </a:r>
            <a:r>
              <a:rPr lang="he-IL" b="1" u="sng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נישואין או גיטין, מזונות, כלכלה, אפוטרופסות, כשרות יוחסין של קטינים, איסור השימוש ברכוש של אנשים הפסולים לפי החוק, והנהלת נכסי אנשים נעדרים.</a:t>
            </a:r>
          </a:p>
          <a:p>
            <a:pPr algn="just">
              <a:spcBef>
                <a:spcPts val="360"/>
              </a:spcBef>
            </a:pP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        </a:t>
            </a:r>
            <a:r>
              <a:rPr lang="he-IL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(2) 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מותר לקבוע בפקודה הוראות </a:t>
            </a:r>
            <a:r>
              <a:rPr lang="he-IL" dirty="0" err="1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לעניניים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דלקמן:</a:t>
            </a:r>
          </a:p>
          <a:p>
            <a:pPr marL="648335" algn="just">
              <a:spcBef>
                <a:spcPts val="360"/>
              </a:spcBef>
            </a:pP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(א)   ההרכב, הארגון והפרוצדורה של בתי דין של עדות דתיות,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ובכפיפות</a:t>
            </a:r>
          </a:p>
          <a:p>
            <a:pPr marL="648335" algn="just">
              <a:spcBef>
                <a:spcPts val="360"/>
              </a:spcBef>
            </a:pP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להוראות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דבר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מלך </a:t>
            </a:r>
            <a:r>
              <a:rPr lang="en-US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זה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גם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לעניין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השימוש בשיפוט ע"י בתי דין אלה; וכן,</a:t>
            </a:r>
          </a:p>
          <a:p>
            <a:pPr marL="648335" algn="just">
              <a:spcBef>
                <a:spcPts val="360"/>
              </a:spcBef>
            </a:pP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(ב)   קביעת הנסיבות שבהן ייחשב אדם כחבר לעדה דתית והאמצעים שעל </a:t>
            </a:r>
            <a:endParaRPr lang="he-IL" dirty="0" smtClean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648335" algn="just">
              <a:spcBef>
                <a:spcPts val="360"/>
              </a:spcBef>
            </a:pP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פיהם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יש </a:t>
            </a:r>
            <a:r>
              <a:rPr lang="he-IL" dirty="0" err="1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לייתן</a:t>
            </a:r>
            <a:r>
              <a:rPr lang="he-IL" dirty="0" smtClean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תוקף חוקי להמרת עדתו הדתית של איזה אדם ולתוצאותיה.</a:t>
            </a:r>
          </a:p>
          <a:p>
            <a:r>
              <a:rPr 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endParaRPr lang="he-IL" b="0" i="0" dirty="0">
              <a:solidFill>
                <a:srgbClr val="000000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8261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5656-8A17-42EE-A91F-4DA9F92C10B8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</a:t>
            </a:r>
          </a:p>
          <a:p>
            <a:pPr algn="ctr"/>
            <a:r>
              <a:rPr lang="he-IL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הבסיס החוקי </a:t>
            </a:r>
          </a:p>
          <a:p>
            <a:pPr algn="ctr"/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חוק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הדין הדתיים הדרוזיים, תשכ"ג-1963</a:t>
            </a: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89494" y="1923400"/>
            <a:ext cx="8651713" cy="4549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u="sng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סמכות מיקומית</a:t>
            </a:r>
            <a:r>
              <a:rPr lang="he-IL" sz="2000" b="1" u="sng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2000" b="1" u="sng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lnSpc>
                <a:spcPct val="150000"/>
              </a:lnSpc>
              <a:spcBef>
                <a:spcPts val="360"/>
              </a:spcBef>
            </a:pP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בצו בתי הדין הדתיים הדרוזיים ( קביעת מקום מושבם ) </a:t>
            </a:r>
            <a:r>
              <a:rPr lang="he-IL" sz="20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התש"ע</a:t>
            </a: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2010 אשר הוצא כבוד שר</a:t>
            </a:r>
          </a:p>
          <a:p>
            <a:pPr algn="just">
              <a:lnSpc>
                <a:spcPct val="150000"/>
              </a:lnSpc>
              <a:spcBef>
                <a:spcPts val="360"/>
              </a:spcBef>
            </a:pP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המשפטים יעקב נאמן ביום 5/1/2010 נקבע כדלקמן:</a:t>
            </a:r>
          </a:p>
          <a:p>
            <a:pPr algn="just">
              <a:lnSpc>
                <a:spcPct val="150000"/>
              </a:lnSpc>
              <a:spcBef>
                <a:spcPts val="360"/>
              </a:spcBef>
            </a:pP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בתוקף סמכותי לפי חוק בתי הדין הדתיים הדרוזיים , תשכ"ג -1962 אני מצווה לאמור : </a:t>
            </a:r>
          </a:p>
          <a:p>
            <a:pPr marL="800100" lvl="1" indent="-342900" algn="just">
              <a:lnSpc>
                <a:spcPct val="150000"/>
              </a:lnSpc>
              <a:spcBef>
                <a:spcPts val="360"/>
              </a:spcBef>
              <a:buFont typeface="+mj-cs"/>
              <a:buAutoNum type="hebrew2Minus"/>
            </a:pP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מקום משובו של בית הדין – עכו ( שלום הגליל 1). </a:t>
            </a:r>
          </a:p>
          <a:p>
            <a:pPr marL="800100" lvl="1" indent="-342900" algn="just">
              <a:lnSpc>
                <a:spcPct val="150000"/>
              </a:lnSpc>
              <a:spcBef>
                <a:spcPts val="360"/>
              </a:spcBef>
              <a:buFont typeface="+mj-cs"/>
              <a:buAutoNum type="hebrew2Minus"/>
            </a:pP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מקום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מושב נוסף – </a:t>
            </a:r>
            <a:r>
              <a:rPr lang="he-IL" sz="2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בוקעאתא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 ( רמת </a:t>
            </a: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הגולן).</a:t>
            </a:r>
          </a:p>
          <a:p>
            <a:pPr marL="800100" lvl="1" indent="-342900" algn="just">
              <a:lnSpc>
                <a:spcPct val="150000"/>
              </a:lnSpc>
              <a:spcBef>
                <a:spcPts val="360"/>
              </a:spcBef>
              <a:buFont typeface="+mj-cs"/>
              <a:buAutoNum type="hebrew2Minus"/>
            </a:pP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מקום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משובו של בית </a:t>
            </a: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הדין לערעורים 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– עכו ( שלום הגליל 1) </a:t>
            </a: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just">
              <a:lnSpc>
                <a:spcPct val="150000"/>
              </a:lnSpc>
              <a:spcBef>
                <a:spcPts val="360"/>
              </a:spcBef>
            </a:pPr>
            <a:endParaRPr lang="he-IL" sz="1600" b="1" u="sng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360"/>
              </a:spcBef>
            </a:pPr>
            <a:endParaRPr 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b="0" i="0" dirty="0">
              <a:solidFill>
                <a:srgbClr val="000000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4649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7012-5B76-4F60-BE8D-65FF920E753E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442809" y="1021191"/>
            <a:ext cx="835499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000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עיסוקים  </a:t>
            </a:r>
            <a:r>
              <a:rPr lang="he-IL" sz="2000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בתי </a:t>
            </a:r>
            <a:r>
              <a:rPr lang="he-IL" sz="2000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הדין</a:t>
            </a:r>
          </a:p>
          <a:p>
            <a:r>
              <a:rPr lang="he-IL" sz="2000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בתי </a:t>
            </a:r>
            <a:r>
              <a:rPr lang="he-IL" sz="2000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הדין הדרוזיים מטפלים בנושא האישות של בני העדה הדרוזית , בין הנושאים בהם עוסקים בתי הדין: 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נישואין. מתן היתרי נישואין , טיפול בחוזי הנישואין מול מסדרי הנישואין .</a:t>
            </a:r>
            <a:endParaRPr lang="he-IL" b="1" dirty="0">
              <a:solidFill>
                <a:srgbClr val="272727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גירושין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.- טיפול בתביעות גירושין , פיצויי גירושין , שלום בית וסכסוך משפחתי 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מינוי אחראי הקדש.( וקף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 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טיפול ב 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הקדשים </a:t>
            </a:r>
            <a:r>
              <a:rPr lang="he-IL" b="1" dirty="0" err="1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בעידה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b="1" dirty="0">
              <a:solidFill>
                <a:srgbClr val="272727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רישום 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צוואה בחיים.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קיום צוואות.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צווי ירושה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b="1" dirty="0">
              <a:solidFill>
                <a:srgbClr val="272727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מרידה וציות (</a:t>
            </a:r>
            <a:r>
              <a:rPr lang="he-IL" b="1" dirty="0" err="1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טאעה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מזונות.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החזקת ילדים.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מינוי אפוטרופוס.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מינוי 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עורכי נישואין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.(</a:t>
            </a:r>
            <a:r>
              <a:rPr lang="he-IL" b="1" dirty="0" err="1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מאד'ונים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)</a:t>
            </a:r>
            <a:endParaRPr lang="he-IL" b="1" dirty="0">
              <a:solidFill>
                <a:srgbClr val="272727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צווי </a:t>
            </a:r>
            <a:r>
              <a:rPr lang="he-IL" b="1" dirty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עיכוב יציאה מהארץ</a:t>
            </a: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i="0" dirty="0" smtClean="0">
                <a:solidFill>
                  <a:srgbClr val="272727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סעדים זמניים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rgbClr val="272727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בזיון החלטת בית דין 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he-IL" b="1" i="0" dirty="0" smtClean="0">
                <a:solidFill>
                  <a:srgbClr val="272727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כשרות יוחסין </a:t>
            </a:r>
            <a:endParaRPr lang="he-IL" b="1" i="0" dirty="0">
              <a:solidFill>
                <a:srgbClr val="272727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0579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upload.wikimedia.org/wikipedia/commons/thumb/3/36/Druze_star.svg/2000px-Druze_star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4436"/>
            <a:ext cx="1215854" cy="12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436"/>
            <a:ext cx="994023" cy="12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7898-7C72-45D0-94FB-743785AFF6A7}" type="datetime9">
              <a:rPr lang="he-IL" smtClean="0">
                <a:solidFill>
                  <a:prstClr val="black">
                    <a:tint val="75000"/>
                  </a:prstClr>
                </a:solidFill>
              </a:rPr>
              <a:t>16 מאי, 2023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מזכירות בתי הדין הדתיים הדרוזיים 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67534" y="1264984"/>
            <a:ext cx="824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lvl="1" algn="ctr">
              <a:defRPr/>
            </a:pPr>
            <a:endParaRPr lang="he-IL" b="1" dirty="0">
              <a:solidFill>
                <a:srgbClr val="000066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331640" y="27781"/>
            <a:ext cx="63367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j-cs"/>
              </a:rPr>
              <a:t>בתי הדין הדתיים הדרוזיים </a:t>
            </a:r>
            <a:endParaRPr lang="ar-JO" sz="3200" b="1" dirty="0" smtClean="0">
              <a:latin typeface="David" panose="020E0502060401010101" pitchFamily="34" charset="-79"/>
              <a:cs typeface="+mj-cs"/>
            </a:endParaRPr>
          </a:p>
          <a:p>
            <a:pPr algn="ctr"/>
            <a:r>
              <a:rPr lang="he-IL" sz="24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ar-JO" sz="2400" b="1" dirty="0">
              <a:solidFill>
                <a:prstClr val="black"/>
              </a:solidFill>
              <a:latin typeface="David" panose="020E0502060401010101" pitchFamily="34" charset="-79"/>
              <a:cs typeface="Bold Italic Art" panose="0201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5183" y="1644830"/>
            <a:ext cx="8339206" cy="507831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העדר הלימה בולט בין תוספת תקינה / עובדים למגמת העלייה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בפתיחת התיקים בבתי הדין בעשור האחרון </a:t>
            </a:r>
            <a:r>
              <a:rPr lang="he-IL" sz="1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 עליה של 60 אחוז בפתיחת תיקים 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מצווה דתית שמחייבת מעורבות מחוץ לכותלי בית הדין לרוב 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גורמת </a:t>
            </a: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להארכת זמני הדיונים במיוחד לכל הקשור בעניין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סכסוכי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משפחה / גירושין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 העיקרון שלא ניתן להחזיר אישה </a:t>
            </a:r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מגורשת לבעלה ) </a:t>
            </a:r>
          </a:p>
          <a:p>
            <a:pPr>
              <a:lnSpc>
                <a:spcPct val="150000"/>
              </a:lnSpc>
            </a:pPr>
            <a:r>
              <a: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he-IL" sz="2400" b="1" u="sng" dirty="0" smtClean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מחייב שתי אולמות דיונים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התפתחות החברה – אפקט הקורונה המאוחר מביא לגידול משמעותי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בפתיחת התיקים </a:t>
            </a:r>
            <a:endParaRPr lang="he-IL" sz="2400" b="1" dirty="0">
              <a:solidFill>
                <a:schemeClr val="dk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16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he-IL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585411" y="1097915"/>
            <a:ext cx="173564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נקודות לציון: </a:t>
            </a:r>
            <a:endParaRPr lang="he-IL" sz="24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4142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17226</TotalTime>
  <Words>3442</Words>
  <Application>Microsoft Office PowerPoint</Application>
  <PresentationFormat>‫הצגה על המסך (4:3)</PresentationFormat>
  <Paragraphs>1141</Paragraphs>
  <Slides>39</Slides>
  <Notes>11</Notes>
  <HiddenSlides>3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39</vt:i4>
      </vt:variant>
    </vt:vector>
  </HeadingPairs>
  <TitlesOfParts>
    <vt:vector size="48" baseType="lpstr">
      <vt:lpstr>Arial</vt:lpstr>
      <vt:lpstr>Bold Italic Art</vt:lpstr>
      <vt:lpstr>Calibri</vt:lpstr>
      <vt:lpstr>David</vt:lpstr>
      <vt:lpstr>FrankRuehl</vt:lpstr>
      <vt:lpstr>Guttman-Toledo</vt:lpstr>
      <vt:lpstr>Times New Roman</vt:lpstr>
      <vt:lpstr>Wingdings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Nadim Khnefis</dc:creator>
  <cp:lastModifiedBy>Vita Zak</cp:lastModifiedBy>
  <cp:revision>2440</cp:revision>
  <cp:lastPrinted>2022-09-25T11:08:35Z</cp:lastPrinted>
  <dcterms:created xsi:type="dcterms:W3CDTF">2016-01-03T13:31:52Z</dcterms:created>
  <dcterms:modified xsi:type="dcterms:W3CDTF">2023-05-16T13:40:59Z</dcterms:modified>
</cp:coreProperties>
</file>